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B1A72-C63B-8014-BED4-FF639ACB9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521595-1227-FBCB-3C3A-2280E6E5F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21580F-CE2F-6EE7-AFFC-2F2ACA8E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E8D318-D76D-8628-51C8-EA41B3FB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04EDFE-5099-5002-F99C-7C86DFA7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6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20A29-21C3-CF0A-3612-7CCC720E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AD5917-3260-D364-6EBE-30D59CC45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BF7F5-DBAF-90D7-D9C0-032CE1AE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D652C-2A02-7786-076C-4B44838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2EC68-F032-BDC0-3BA1-A50FC490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6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31AC50-E93A-5407-05FB-6D56FF7E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4B65B0-E8D2-B8A0-8967-259927C9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223E2-0345-1C36-3340-EACE4052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53B701-BED0-6DAA-1714-EE42E988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EF3BEF-BFD7-B334-C914-DDE5B9D3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1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E689C-E880-C9D3-9156-89A496C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7BF8F-518D-09DD-2C92-9DC8FA8C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C311EB-C5DA-EEFA-5D47-EEAEC2AD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987C27-E4D0-B212-7BD0-F5CC70FF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EA0344-5490-700A-4E06-A18E8F01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8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F968-D03D-652D-98B4-AC15127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67E268-D87C-D6CE-68B6-F3C079F0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5F971-B84F-463A-101E-0ECCE429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01F87C-32C8-FE2A-76DB-39EEBDFE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99066D-4154-79F8-3B65-BCC58B43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5448D-061D-5183-1DEE-03883A56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207D86-DC77-D6D6-8C52-28DCCC6CF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754997-E703-C3AD-743B-8E62279E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9BEA4-EB29-5E05-A3A4-072AC9C9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45EE3B-010B-8CA7-FA15-22389B4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CC8165-E1DF-F9E0-B99C-99199A4B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BD1A-33BC-FCC3-BAD5-8418AEE0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F6340-F522-1DA5-D7DD-DFD3B69F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8C2D65-ED5E-DD46-10AB-2E5D9227B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5F9F98-0BC4-694B-9EB8-F34A25406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A6F1EF-39F6-8D05-ADE4-D1AB4DA12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78ADFC-9464-03EB-CF22-7E5E8CC8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8965BF-C0CD-FDCF-5030-24BA104C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3BDA4A-BCC2-2194-E6E2-745B5F5C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9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AC53A-78A4-1D36-677C-3B577752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0FD363-7C9A-FC1A-38CF-12A653FC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FAE5D6-BC46-A09A-67C1-A410BFB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2C0AB5-FD69-93A5-287F-412E0A2A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CAFD8B-FEEE-1929-9F03-4EA08E84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42FACB-6342-C70E-EE56-B09CC8D5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0E4F0E-0A2B-78D5-3611-FED5C881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2E574-FE98-3517-4FA4-843A0354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1631EC-877F-8AE9-7934-D5C0D553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FC0BD1-B2A1-562F-59D1-2E9F7A32D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AACC1-8024-9B19-CFB2-BD0641C4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1B70E-8EEE-7284-2D90-C3B3191A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F9530-8E2C-718F-FE62-08B456AA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4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7B024-E221-70BA-00D3-7B0BBA3F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EE7A3A-5ADE-BFF9-DE47-62A930ED9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E3564C-ECE3-13E8-2972-FAA191E2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9FE233-6818-09F0-BAA0-22589C2F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E1C6BE-BE93-B5C3-3E29-16302EEB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927E27-DCC2-6ED4-AAD1-998F1506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1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9E3F4D-58C0-1B37-D288-6422608B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63310-D54F-037F-2F63-6472C801C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6A655E-7274-6B2E-D9D2-9EAD061C1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C846-CBD2-425B-A646-7BF2981783A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D3E6B9-E2B1-03C2-F361-E3262108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7AB209-DF2F-B6FF-EB02-3946BE1AB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C8AF-FEB1-4E71-98A0-471886E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25AC3CD-1B13-8680-9D9D-243E73686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6" b="5751"/>
          <a:stretch/>
        </p:blipFill>
        <p:spPr>
          <a:xfrm>
            <a:off x="0" y="0"/>
            <a:ext cx="12192000" cy="61587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2220CB-3467-A8EC-5ACC-C0D9DB29DF61}"/>
              </a:ext>
            </a:extLst>
          </p:cNvPr>
          <p:cNvSpPr txBox="1"/>
          <p:nvPr/>
        </p:nvSpPr>
        <p:spPr>
          <a:xfrm>
            <a:off x="2779060" y="6150114"/>
            <a:ext cx="84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www.familiaqueparticipa.com.br</a:t>
            </a:r>
          </a:p>
        </p:txBody>
      </p:sp>
    </p:spTree>
    <p:extLst>
      <p:ext uri="{BB962C8B-B14F-4D97-AF65-F5344CB8AC3E}">
        <p14:creationId xmlns:p14="http://schemas.microsoft.com/office/powerpoint/2010/main" val="3751307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Almira Alves</dc:creator>
  <cp:lastModifiedBy>Almira Alves</cp:lastModifiedBy>
  <cp:revision>1</cp:revision>
  <dcterms:created xsi:type="dcterms:W3CDTF">2024-02-19T14:16:58Z</dcterms:created>
  <dcterms:modified xsi:type="dcterms:W3CDTF">2024-02-19T14:17:39Z</dcterms:modified>
</cp:coreProperties>
</file>