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3" r:id="rId1"/>
  </p:sldMasterIdLst>
  <p:notesMasterIdLst>
    <p:notesMasterId r:id="rId3"/>
  </p:notesMasterIdLst>
  <p:sldIdLst>
    <p:sldId id="258" r:id="rId2"/>
  </p:sldIdLst>
  <p:sldSz cx="5145088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jdG9zzkQBuzbG3tpNlpUbrEdUn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8" d="100"/>
          <a:sy n="148" d="100"/>
        </p:scale>
        <p:origin x="-1128" y="4914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4751" y="685800"/>
            <a:ext cx="19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5706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135"/>
            <a:ext cx="3784579" cy="36792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92" y="5658460"/>
            <a:ext cx="1298556" cy="3692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3453437"/>
            <a:ext cx="3784579" cy="22137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3845192" y="3453437"/>
            <a:ext cx="1298556" cy="2213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100" y="3644945"/>
            <a:ext cx="3415017" cy="1830760"/>
          </a:xfrm>
        </p:spPr>
        <p:txBody>
          <a:bodyPr anchor="b">
            <a:noAutofit/>
          </a:bodyPr>
          <a:lstStyle>
            <a:lvl1pPr algn="r">
              <a:defRPr sz="27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099" y="5858721"/>
            <a:ext cx="3436868" cy="1490249"/>
          </a:xfrm>
        </p:spPr>
        <p:txBody>
          <a:bodyPr>
            <a:normAutofit/>
          </a:bodyPr>
          <a:lstStyle>
            <a:lvl1pPr marL="0" indent="0" algn="r">
              <a:buNone/>
              <a:defRPr sz="1125"/>
            </a:lvl1pPr>
            <a:lvl2pPr marL="257266" indent="0" algn="ctr">
              <a:buNone/>
              <a:defRPr sz="1125"/>
            </a:lvl2pPr>
            <a:lvl3pPr marL="514533" indent="0" algn="ctr">
              <a:buNone/>
              <a:defRPr sz="1013"/>
            </a:lvl3pPr>
            <a:lvl4pPr marL="771799" indent="0" algn="ctr">
              <a:buNone/>
              <a:defRPr sz="900"/>
            </a:lvl4pPr>
            <a:lvl5pPr marL="1029066" indent="0" algn="ctr">
              <a:buNone/>
              <a:defRPr sz="900"/>
            </a:lvl5pPr>
            <a:lvl6pPr marL="1286332" indent="0" algn="ctr">
              <a:buNone/>
              <a:defRPr sz="900"/>
            </a:lvl6pPr>
            <a:lvl7pPr marL="1543599" indent="0" algn="ctr">
              <a:buNone/>
              <a:defRPr sz="900"/>
            </a:lvl7pPr>
            <a:lvl8pPr marL="1800865" indent="0" algn="ctr">
              <a:buNone/>
              <a:defRPr sz="900"/>
            </a:lvl8pPr>
            <a:lvl9pPr marL="2058132" indent="0" algn="ctr">
              <a:buNone/>
              <a:defRPr sz="9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63347" y="7914918"/>
            <a:ext cx="1157645" cy="486833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130" y="7914920"/>
            <a:ext cx="2262886" cy="4868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44567" y="3667116"/>
            <a:ext cx="771028" cy="180858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68431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6096001"/>
            <a:ext cx="5155199" cy="2236047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32" y="6282156"/>
            <a:ext cx="3879506" cy="725976"/>
          </a:xfrm>
        </p:spPr>
        <p:txBody>
          <a:bodyPr anchor="b">
            <a:normAutofit/>
          </a:bodyPr>
          <a:lstStyle>
            <a:lvl1pPr>
              <a:defRPr sz="13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9139" y="812798"/>
            <a:ext cx="3880498" cy="4786100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1801"/>
            </a:lvl1pPr>
            <a:lvl2pPr marL="257266" indent="0">
              <a:buNone/>
              <a:defRPr sz="1576"/>
            </a:lvl2pPr>
            <a:lvl3pPr marL="514533" indent="0">
              <a:buNone/>
              <a:defRPr sz="1350"/>
            </a:lvl3pPr>
            <a:lvl4pPr marL="771799" indent="0">
              <a:buNone/>
              <a:defRPr sz="1125"/>
            </a:lvl4pPr>
            <a:lvl5pPr marL="1029066" indent="0">
              <a:buNone/>
              <a:defRPr sz="1125"/>
            </a:lvl5pPr>
            <a:lvl6pPr marL="1286332" indent="0">
              <a:buNone/>
              <a:defRPr sz="1125"/>
            </a:lvl6pPr>
            <a:lvl7pPr marL="1543599" indent="0">
              <a:buNone/>
              <a:defRPr sz="1125"/>
            </a:lvl7pPr>
            <a:lvl8pPr marL="1800865" indent="0">
              <a:buNone/>
              <a:defRPr sz="1125"/>
            </a:lvl8pPr>
            <a:lvl9pPr marL="2058132" indent="0">
              <a:buNone/>
              <a:defRPr sz="112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131" y="7008132"/>
            <a:ext cx="3879507" cy="730425"/>
          </a:xfrm>
        </p:spPr>
        <p:txBody>
          <a:bodyPr/>
          <a:lstStyle>
            <a:lvl1pPr marL="0" indent="0">
              <a:buNone/>
              <a:defRPr sz="900"/>
            </a:lvl1pPr>
            <a:lvl2pPr marL="257266" indent="0">
              <a:buNone/>
              <a:defRPr sz="788"/>
            </a:lvl2pPr>
            <a:lvl3pPr marL="514533" indent="0">
              <a:buNone/>
              <a:defRPr sz="675"/>
            </a:lvl3pPr>
            <a:lvl4pPr marL="771799" indent="0">
              <a:buNone/>
              <a:defRPr sz="563"/>
            </a:lvl4pPr>
            <a:lvl5pPr marL="1029066" indent="0">
              <a:buNone/>
              <a:defRPr sz="563"/>
            </a:lvl5pPr>
            <a:lvl6pPr marL="1286332" indent="0">
              <a:buNone/>
              <a:defRPr sz="563"/>
            </a:lvl6pPr>
            <a:lvl7pPr marL="1543599" indent="0">
              <a:buNone/>
              <a:defRPr sz="563"/>
            </a:lvl7pPr>
            <a:lvl8pPr marL="1800865" indent="0">
              <a:buNone/>
              <a:defRPr sz="563"/>
            </a:lvl8pPr>
            <a:lvl9pPr marL="2058132" indent="0">
              <a:buNone/>
              <a:defRPr sz="56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20611" y="6281748"/>
            <a:ext cx="646982" cy="145438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0321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6096001"/>
            <a:ext cx="5155199" cy="2236047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85" y="812796"/>
            <a:ext cx="3880498" cy="4790333"/>
          </a:xfrm>
        </p:spPr>
        <p:txBody>
          <a:bodyPr anchor="ctr"/>
          <a:lstStyle>
            <a:lvl1pPr>
              <a:defRPr sz="18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139" y="6280453"/>
            <a:ext cx="3876344" cy="1469019"/>
          </a:xfrm>
        </p:spPr>
        <p:txBody>
          <a:bodyPr anchor="ctr"/>
          <a:lstStyle>
            <a:lvl1pPr marL="0" indent="0">
              <a:buNone/>
              <a:defRPr sz="900"/>
            </a:lvl1pPr>
            <a:lvl2pPr marL="257266" indent="0">
              <a:buNone/>
              <a:defRPr sz="788"/>
            </a:lvl2pPr>
            <a:lvl3pPr marL="514533" indent="0">
              <a:buNone/>
              <a:defRPr sz="675"/>
            </a:lvl3pPr>
            <a:lvl4pPr marL="771799" indent="0">
              <a:buNone/>
              <a:defRPr sz="563"/>
            </a:lvl4pPr>
            <a:lvl5pPr marL="1029066" indent="0">
              <a:buNone/>
              <a:defRPr sz="563"/>
            </a:lvl5pPr>
            <a:lvl6pPr marL="1286332" indent="0">
              <a:buNone/>
              <a:defRPr sz="563"/>
            </a:lvl6pPr>
            <a:lvl7pPr marL="1543599" indent="0">
              <a:buNone/>
              <a:defRPr sz="563"/>
            </a:lvl7pPr>
            <a:lvl8pPr marL="1800865" indent="0">
              <a:buNone/>
              <a:defRPr sz="563"/>
            </a:lvl8pPr>
            <a:lvl9pPr marL="2058132" indent="0">
              <a:buNone/>
              <a:defRPr sz="56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20611" y="6282156"/>
            <a:ext cx="646982" cy="145438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1922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096001"/>
            <a:ext cx="5155199" cy="2236047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89" y="822645"/>
            <a:ext cx="3615261" cy="4048081"/>
          </a:xfrm>
        </p:spPr>
        <p:txBody>
          <a:bodyPr anchor="ctr"/>
          <a:lstStyle>
            <a:lvl1pPr>
              <a:defRPr sz="18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556731" y="4881018"/>
            <a:ext cx="3369139" cy="731957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266" indent="0">
              <a:buNone/>
              <a:defRPr sz="788"/>
            </a:lvl2pPr>
            <a:lvl3pPr marL="514533" indent="0">
              <a:buNone/>
              <a:defRPr sz="675"/>
            </a:lvl3pPr>
            <a:lvl4pPr marL="771799" indent="0">
              <a:buNone/>
              <a:defRPr sz="563"/>
            </a:lvl4pPr>
            <a:lvl5pPr marL="1029066" indent="0">
              <a:buNone/>
              <a:defRPr sz="563"/>
            </a:lvl5pPr>
            <a:lvl6pPr marL="1286332" indent="0">
              <a:buNone/>
              <a:defRPr sz="563"/>
            </a:lvl6pPr>
            <a:lvl7pPr marL="1543599" indent="0">
              <a:buNone/>
              <a:defRPr sz="563"/>
            </a:lvl7pPr>
            <a:lvl8pPr marL="1800865" indent="0">
              <a:buNone/>
              <a:defRPr sz="563"/>
            </a:lvl8pPr>
            <a:lvl9pPr marL="2058132" indent="0">
              <a:buNone/>
              <a:defRPr sz="56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139" y="6280453"/>
            <a:ext cx="3884653" cy="1469019"/>
          </a:xfrm>
        </p:spPr>
        <p:txBody>
          <a:bodyPr anchor="ctr">
            <a:normAutofit/>
          </a:bodyPr>
          <a:lstStyle>
            <a:lvl1pPr marL="0" indent="0">
              <a:buNone/>
              <a:defRPr sz="900"/>
            </a:lvl1pPr>
            <a:lvl2pPr marL="257266" indent="0">
              <a:buNone/>
              <a:defRPr sz="788"/>
            </a:lvl2pPr>
            <a:lvl3pPr marL="514533" indent="0">
              <a:buNone/>
              <a:defRPr sz="675"/>
            </a:lvl3pPr>
            <a:lvl4pPr marL="771799" indent="0">
              <a:buNone/>
              <a:defRPr sz="563"/>
            </a:lvl4pPr>
            <a:lvl5pPr marL="1029066" indent="0">
              <a:buNone/>
              <a:defRPr sz="563"/>
            </a:lvl5pPr>
            <a:lvl6pPr marL="1286332" indent="0">
              <a:buNone/>
              <a:defRPr sz="563"/>
            </a:lvl6pPr>
            <a:lvl7pPr marL="1543599" indent="0">
              <a:buNone/>
              <a:defRPr sz="563"/>
            </a:lvl7pPr>
            <a:lvl8pPr marL="1800865" indent="0">
              <a:buNone/>
              <a:defRPr sz="563"/>
            </a:lvl8pPr>
            <a:lvl9pPr marL="2058132" indent="0">
              <a:buNone/>
              <a:defRPr sz="56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20611" y="6279902"/>
            <a:ext cx="646982" cy="145438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27" name="TextBox 26"/>
          <p:cNvSpPr txBox="1"/>
          <p:nvPr/>
        </p:nvSpPr>
        <p:spPr>
          <a:xfrm>
            <a:off x="152446" y="997488"/>
            <a:ext cx="300130" cy="779701"/>
          </a:xfrm>
          <a:prstGeom prst="rect">
            <a:avLst/>
          </a:prstGeom>
        </p:spPr>
        <p:txBody>
          <a:bodyPr vert="horz" lIns="51451" tIns="25725" rIns="51451" bIns="2572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5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20255" y="3998098"/>
            <a:ext cx="257254" cy="779703"/>
          </a:xfrm>
          <a:prstGeom prst="rect">
            <a:avLst/>
          </a:prstGeom>
        </p:spPr>
        <p:txBody>
          <a:bodyPr vert="horz" lIns="51451" tIns="25725" rIns="51451" bIns="2572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051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73089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6096001"/>
            <a:ext cx="5155199" cy="2236047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39" y="6280453"/>
            <a:ext cx="3880498" cy="786416"/>
          </a:xfrm>
        </p:spPr>
        <p:txBody>
          <a:bodyPr anchor="b"/>
          <a:lstStyle>
            <a:lvl1pPr>
              <a:defRPr sz="18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139" y="7066867"/>
            <a:ext cx="3880498" cy="682605"/>
          </a:xfrm>
        </p:spPr>
        <p:txBody>
          <a:bodyPr anchor="t"/>
          <a:lstStyle>
            <a:lvl1pPr marL="0" indent="0">
              <a:buNone/>
              <a:defRPr sz="900"/>
            </a:lvl1pPr>
            <a:lvl2pPr marL="257266" indent="0">
              <a:buNone/>
              <a:defRPr sz="788"/>
            </a:lvl2pPr>
            <a:lvl3pPr marL="514533" indent="0">
              <a:buNone/>
              <a:defRPr sz="675"/>
            </a:lvl3pPr>
            <a:lvl4pPr marL="771799" indent="0">
              <a:buNone/>
              <a:defRPr sz="563"/>
            </a:lvl4pPr>
            <a:lvl5pPr marL="1029066" indent="0">
              <a:buNone/>
              <a:defRPr sz="563"/>
            </a:lvl5pPr>
            <a:lvl6pPr marL="1286332" indent="0">
              <a:buNone/>
              <a:defRPr sz="563"/>
            </a:lvl6pPr>
            <a:lvl7pPr marL="1543599" indent="0">
              <a:buNone/>
              <a:defRPr sz="563"/>
            </a:lvl7pPr>
            <a:lvl8pPr marL="1800865" indent="0">
              <a:buNone/>
              <a:defRPr sz="563"/>
            </a:lvl8pPr>
            <a:lvl9pPr marL="2058132" indent="0">
              <a:buNone/>
              <a:defRPr sz="56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20611" y="6279902"/>
            <a:ext cx="646982" cy="145438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5894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812801"/>
            <a:ext cx="5155199" cy="2236047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9139" y="1004304"/>
            <a:ext cx="3880498" cy="144125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99696" y="3105986"/>
            <a:ext cx="1234821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03718" y="4020387"/>
            <a:ext cx="1234821" cy="3884684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266" indent="0">
              <a:buNone/>
              <a:defRPr sz="675"/>
            </a:lvl2pPr>
            <a:lvl3pPr marL="514533" indent="0">
              <a:buNone/>
              <a:defRPr sz="563"/>
            </a:lvl3pPr>
            <a:lvl4pPr marL="771799" indent="0">
              <a:buNone/>
              <a:defRPr sz="506"/>
            </a:lvl4pPr>
            <a:lvl5pPr marL="1029066" indent="0">
              <a:buNone/>
              <a:defRPr sz="506"/>
            </a:lvl5pPr>
            <a:lvl6pPr marL="1286332" indent="0">
              <a:buNone/>
              <a:defRPr sz="506"/>
            </a:lvl6pPr>
            <a:lvl7pPr marL="1543599" indent="0">
              <a:buNone/>
              <a:defRPr sz="506"/>
            </a:lvl7pPr>
            <a:lvl8pPr marL="1800865" indent="0">
              <a:buNone/>
              <a:defRPr sz="506"/>
            </a:lvl8pPr>
            <a:lvl9pPr marL="2058132" indent="0">
              <a:buNone/>
              <a:defRPr sz="506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19607" y="3115831"/>
            <a:ext cx="1234821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620337" y="4010542"/>
            <a:ext cx="1234821" cy="3884684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266" indent="0">
              <a:buNone/>
              <a:defRPr sz="675"/>
            </a:lvl2pPr>
            <a:lvl3pPr marL="514533" indent="0">
              <a:buNone/>
              <a:defRPr sz="563"/>
            </a:lvl3pPr>
            <a:lvl4pPr marL="771799" indent="0">
              <a:buNone/>
              <a:defRPr sz="506"/>
            </a:lvl4pPr>
            <a:lvl5pPr marL="1029066" indent="0">
              <a:buNone/>
              <a:defRPr sz="506"/>
            </a:lvl5pPr>
            <a:lvl6pPr marL="1286332" indent="0">
              <a:buNone/>
              <a:defRPr sz="506"/>
            </a:lvl6pPr>
            <a:lvl7pPr marL="1543599" indent="0">
              <a:buNone/>
              <a:defRPr sz="506"/>
            </a:lvl7pPr>
            <a:lvl8pPr marL="1800865" indent="0">
              <a:buNone/>
              <a:defRPr sz="506"/>
            </a:lvl8pPr>
            <a:lvl9pPr marL="2058132" indent="0">
              <a:buNone/>
              <a:defRPr sz="506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40609" y="3115831"/>
            <a:ext cx="1234821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944764" y="4010541"/>
            <a:ext cx="1234821" cy="3884684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266" indent="0">
              <a:buNone/>
              <a:defRPr sz="675"/>
            </a:lvl2pPr>
            <a:lvl3pPr marL="514533" indent="0">
              <a:buNone/>
              <a:defRPr sz="563"/>
            </a:lvl3pPr>
            <a:lvl4pPr marL="771799" indent="0">
              <a:buNone/>
              <a:defRPr sz="506"/>
            </a:lvl4pPr>
            <a:lvl5pPr marL="1029066" indent="0">
              <a:buNone/>
              <a:defRPr sz="506"/>
            </a:lvl5pPr>
            <a:lvl6pPr marL="1286332" indent="0">
              <a:buNone/>
              <a:defRPr sz="506"/>
            </a:lvl6pPr>
            <a:lvl7pPr marL="1543599" indent="0">
              <a:buNone/>
              <a:defRPr sz="506"/>
            </a:lvl7pPr>
            <a:lvl8pPr marL="1800865" indent="0">
              <a:buNone/>
              <a:defRPr sz="506"/>
            </a:lvl8pPr>
            <a:lvl9pPr marL="2058132" indent="0">
              <a:buNone/>
              <a:defRPr sz="506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1129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812801"/>
            <a:ext cx="5155199" cy="2236047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99139" y="1004304"/>
            <a:ext cx="3880498" cy="144125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99563" y="5730004"/>
            <a:ext cx="1233525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99563" y="3115831"/>
            <a:ext cx="1233525" cy="2032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266" indent="0">
              <a:buNone/>
              <a:defRPr sz="900"/>
            </a:lvl2pPr>
            <a:lvl3pPr marL="514533" indent="0">
              <a:buNone/>
              <a:defRPr sz="900"/>
            </a:lvl3pPr>
            <a:lvl4pPr marL="771799" indent="0">
              <a:buNone/>
              <a:defRPr sz="900"/>
            </a:lvl4pPr>
            <a:lvl5pPr marL="1029066" indent="0">
              <a:buNone/>
              <a:defRPr sz="900"/>
            </a:lvl5pPr>
            <a:lvl6pPr marL="1286332" indent="0">
              <a:buNone/>
              <a:defRPr sz="900"/>
            </a:lvl6pPr>
            <a:lvl7pPr marL="1543599" indent="0">
              <a:buNone/>
              <a:defRPr sz="900"/>
            </a:lvl7pPr>
            <a:lvl8pPr marL="1800865" indent="0">
              <a:buNone/>
              <a:defRPr sz="900"/>
            </a:lvl8pPr>
            <a:lvl9pPr marL="2058132" indent="0">
              <a:buNone/>
              <a:defRPr sz="9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99563" y="6498353"/>
            <a:ext cx="1233525" cy="1416563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266" indent="0">
              <a:buNone/>
              <a:defRPr sz="675"/>
            </a:lvl2pPr>
            <a:lvl3pPr marL="514533" indent="0">
              <a:buNone/>
              <a:defRPr sz="563"/>
            </a:lvl3pPr>
            <a:lvl4pPr marL="771799" indent="0">
              <a:buNone/>
              <a:defRPr sz="506"/>
            </a:lvl4pPr>
            <a:lvl5pPr marL="1029066" indent="0">
              <a:buNone/>
              <a:defRPr sz="506"/>
            </a:lvl5pPr>
            <a:lvl6pPr marL="1286332" indent="0">
              <a:buNone/>
              <a:defRPr sz="506"/>
            </a:lvl6pPr>
            <a:lvl7pPr marL="1543599" indent="0">
              <a:buNone/>
              <a:defRPr sz="506"/>
            </a:lvl7pPr>
            <a:lvl8pPr marL="1800865" indent="0">
              <a:buNone/>
              <a:defRPr sz="506"/>
            </a:lvl8pPr>
            <a:lvl9pPr marL="2058132" indent="0">
              <a:buNone/>
              <a:defRPr sz="506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15153" y="5730004"/>
            <a:ext cx="1246362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615153" y="3115831"/>
            <a:ext cx="1246362" cy="2032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266" indent="0">
              <a:buNone/>
              <a:defRPr sz="900"/>
            </a:lvl2pPr>
            <a:lvl3pPr marL="514533" indent="0">
              <a:buNone/>
              <a:defRPr sz="900"/>
            </a:lvl3pPr>
            <a:lvl4pPr marL="771799" indent="0">
              <a:buNone/>
              <a:defRPr sz="900"/>
            </a:lvl4pPr>
            <a:lvl5pPr marL="1029066" indent="0">
              <a:buNone/>
              <a:defRPr sz="900"/>
            </a:lvl5pPr>
            <a:lvl6pPr marL="1286332" indent="0">
              <a:buNone/>
              <a:defRPr sz="900"/>
            </a:lvl6pPr>
            <a:lvl7pPr marL="1543599" indent="0">
              <a:buNone/>
              <a:defRPr sz="900"/>
            </a:lvl7pPr>
            <a:lvl8pPr marL="1800865" indent="0">
              <a:buNone/>
              <a:defRPr sz="900"/>
            </a:lvl8pPr>
            <a:lvl9pPr marL="2058132" indent="0">
              <a:buNone/>
              <a:defRPr sz="9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614583" y="6498352"/>
            <a:ext cx="1248012" cy="1416563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266" indent="0">
              <a:buNone/>
              <a:defRPr sz="675"/>
            </a:lvl2pPr>
            <a:lvl3pPr marL="514533" indent="0">
              <a:buNone/>
              <a:defRPr sz="563"/>
            </a:lvl3pPr>
            <a:lvl4pPr marL="771799" indent="0">
              <a:buNone/>
              <a:defRPr sz="506"/>
            </a:lvl4pPr>
            <a:lvl5pPr marL="1029066" indent="0">
              <a:buNone/>
              <a:defRPr sz="506"/>
            </a:lvl5pPr>
            <a:lvl6pPr marL="1286332" indent="0">
              <a:buNone/>
              <a:defRPr sz="506"/>
            </a:lvl6pPr>
            <a:lvl7pPr marL="1543599" indent="0">
              <a:buNone/>
              <a:defRPr sz="506"/>
            </a:lvl7pPr>
            <a:lvl8pPr marL="1800865" indent="0">
              <a:buNone/>
              <a:defRPr sz="506"/>
            </a:lvl8pPr>
            <a:lvl9pPr marL="2058132" indent="0">
              <a:buNone/>
              <a:defRPr sz="506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43362" y="5730004"/>
            <a:ext cx="1234693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43362" y="3115831"/>
            <a:ext cx="1234693" cy="2032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266" indent="0">
              <a:buNone/>
              <a:defRPr sz="900"/>
            </a:lvl2pPr>
            <a:lvl3pPr marL="514533" indent="0">
              <a:buNone/>
              <a:defRPr sz="900"/>
            </a:lvl3pPr>
            <a:lvl4pPr marL="771799" indent="0">
              <a:buNone/>
              <a:defRPr sz="900"/>
            </a:lvl4pPr>
            <a:lvl5pPr marL="1029066" indent="0">
              <a:buNone/>
              <a:defRPr sz="900"/>
            </a:lvl5pPr>
            <a:lvl6pPr marL="1286332" indent="0">
              <a:buNone/>
              <a:defRPr sz="900"/>
            </a:lvl6pPr>
            <a:lvl7pPr marL="1543599" indent="0">
              <a:buNone/>
              <a:defRPr sz="900"/>
            </a:lvl7pPr>
            <a:lvl8pPr marL="1800865" indent="0">
              <a:buNone/>
              <a:defRPr sz="900"/>
            </a:lvl8pPr>
            <a:lvl9pPr marL="2058132" indent="0">
              <a:buNone/>
              <a:defRPr sz="9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943309" y="6498349"/>
            <a:ext cx="1236329" cy="1416563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266" indent="0">
              <a:buNone/>
              <a:defRPr sz="675"/>
            </a:lvl2pPr>
            <a:lvl3pPr marL="514533" indent="0">
              <a:buNone/>
              <a:defRPr sz="563"/>
            </a:lvl3pPr>
            <a:lvl4pPr marL="771799" indent="0">
              <a:buNone/>
              <a:defRPr sz="506"/>
            </a:lvl4pPr>
            <a:lvl5pPr marL="1029066" indent="0">
              <a:buNone/>
              <a:defRPr sz="506"/>
            </a:lvl5pPr>
            <a:lvl6pPr marL="1286332" indent="0">
              <a:buNone/>
              <a:defRPr sz="506"/>
            </a:lvl6pPr>
            <a:lvl7pPr marL="1543599" indent="0">
              <a:buNone/>
              <a:defRPr sz="506"/>
            </a:lvl7pPr>
            <a:lvl8pPr marL="1800865" indent="0">
              <a:buNone/>
              <a:defRPr sz="506"/>
            </a:lvl8pPr>
            <a:lvl9pPr marL="2058132" indent="0">
              <a:buNone/>
              <a:defRPr sz="506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6738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812801"/>
            <a:ext cx="5155199" cy="2236047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39" y="1004304"/>
            <a:ext cx="3880498" cy="1441251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85312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-69943" y="4190112"/>
            <a:ext cx="9150073" cy="769850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00245" y="812796"/>
            <a:ext cx="601837" cy="594924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099" y="812798"/>
            <a:ext cx="3700344" cy="710211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9767" y="7914918"/>
            <a:ext cx="1157645" cy="486833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100" y="7914920"/>
            <a:ext cx="2542699" cy="4868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1313" y="7243333"/>
            <a:ext cx="646870" cy="1697467"/>
          </a:xfrm>
        </p:spPr>
        <p:txBody>
          <a:bodyPr anchor="t"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77535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175362" y="3823733"/>
            <a:ext cx="47937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4766592" y="8290164"/>
            <a:ext cx="30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06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812801"/>
            <a:ext cx="5155199" cy="2236047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8215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3637910"/>
            <a:ext cx="5155199" cy="2236047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39" y="3826527"/>
            <a:ext cx="3876343" cy="1454384"/>
          </a:xfrm>
        </p:spPr>
        <p:txBody>
          <a:bodyPr anchor="ctr">
            <a:normAutofit/>
          </a:bodyPr>
          <a:lstStyle>
            <a:lvl1pPr algn="r">
              <a:defRPr sz="202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139" y="5642897"/>
            <a:ext cx="3876343" cy="2272023"/>
          </a:xfrm>
        </p:spPr>
        <p:txBody>
          <a:bodyPr>
            <a:normAutofit/>
          </a:bodyPr>
          <a:lstStyle>
            <a:lvl1pPr marL="0" indent="0" algn="r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26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53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7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0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63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5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1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9200" y="7914918"/>
            <a:ext cx="1157645" cy="486833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131" y="7914920"/>
            <a:ext cx="2720343" cy="4868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0611" y="3826529"/>
            <a:ext cx="646982" cy="145438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9447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812801"/>
            <a:ext cx="5155199" cy="2236047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30" y="1004304"/>
            <a:ext cx="3875353" cy="144125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131" y="3115831"/>
            <a:ext cx="1889401" cy="47990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5090" y="3115831"/>
            <a:ext cx="1890393" cy="47990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0736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812801"/>
            <a:ext cx="5155199" cy="2236047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39" y="1004308"/>
            <a:ext cx="3880498" cy="144124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188" y="3115833"/>
            <a:ext cx="1769654" cy="924180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139" y="4040013"/>
            <a:ext cx="1894548" cy="387490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09733" y="3115831"/>
            <a:ext cx="1769905" cy="922768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85090" y="4040013"/>
            <a:ext cx="1894547" cy="387490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0384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812801"/>
            <a:ext cx="5155199" cy="2236047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2095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4342275" y="2631016"/>
            <a:ext cx="812924" cy="192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38647" y="812800"/>
            <a:ext cx="806441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66711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812801"/>
            <a:ext cx="5155199" cy="2236047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39" y="1004303"/>
            <a:ext cx="3880498" cy="1441253"/>
          </a:xfrm>
        </p:spPr>
        <p:txBody>
          <a:bodyPr anchor="ctr">
            <a:normAutofit/>
          </a:bodyPr>
          <a:lstStyle>
            <a:lvl1pPr>
              <a:defRPr sz="202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452" y="3115833"/>
            <a:ext cx="2202185" cy="479908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131" y="3115832"/>
            <a:ext cx="1573371" cy="4799089"/>
          </a:xfrm>
        </p:spPr>
        <p:txBody>
          <a:bodyPr anchor="ctr"/>
          <a:lstStyle>
            <a:lvl1pPr marL="0" indent="0">
              <a:buNone/>
              <a:defRPr sz="900"/>
            </a:lvl1pPr>
            <a:lvl2pPr marL="257266" indent="0">
              <a:buNone/>
              <a:defRPr sz="788"/>
            </a:lvl2pPr>
            <a:lvl3pPr marL="514533" indent="0">
              <a:buNone/>
              <a:defRPr sz="675"/>
            </a:lvl3pPr>
            <a:lvl4pPr marL="771799" indent="0">
              <a:buNone/>
              <a:defRPr sz="563"/>
            </a:lvl4pPr>
            <a:lvl5pPr marL="1029066" indent="0">
              <a:buNone/>
              <a:defRPr sz="563"/>
            </a:lvl5pPr>
            <a:lvl6pPr marL="1286332" indent="0">
              <a:buNone/>
              <a:defRPr sz="563"/>
            </a:lvl6pPr>
            <a:lvl7pPr marL="1543599" indent="0">
              <a:buNone/>
              <a:defRPr sz="563"/>
            </a:lvl7pPr>
            <a:lvl8pPr marL="1800865" indent="0">
              <a:buNone/>
              <a:defRPr sz="563"/>
            </a:lvl8pPr>
            <a:lvl9pPr marL="2058132" indent="0">
              <a:buNone/>
              <a:defRPr sz="56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87167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812801"/>
            <a:ext cx="5155199" cy="2236047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39" y="1004304"/>
            <a:ext cx="3880498" cy="1441251"/>
          </a:xfrm>
        </p:spPr>
        <p:txBody>
          <a:bodyPr anchor="ctr">
            <a:normAutofit/>
          </a:bodyPr>
          <a:lstStyle>
            <a:lvl1pPr>
              <a:defRPr sz="202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5523" y="3115832"/>
            <a:ext cx="2204115" cy="4799083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1801"/>
            </a:lvl1pPr>
            <a:lvl2pPr marL="257266" indent="0">
              <a:buNone/>
              <a:defRPr sz="1576"/>
            </a:lvl2pPr>
            <a:lvl3pPr marL="514533" indent="0">
              <a:buNone/>
              <a:defRPr sz="1350"/>
            </a:lvl3pPr>
            <a:lvl4pPr marL="771799" indent="0">
              <a:buNone/>
              <a:defRPr sz="1125"/>
            </a:lvl4pPr>
            <a:lvl5pPr marL="1029066" indent="0">
              <a:buNone/>
              <a:defRPr sz="1125"/>
            </a:lvl5pPr>
            <a:lvl6pPr marL="1286332" indent="0">
              <a:buNone/>
              <a:defRPr sz="1125"/>
            </a:lvl6pPr>
            <a:lvl7pPr marL="1543599" indent="0">
              <a:buNone/>
              <a:defRPr sz="1125"/>
            </a:lvl7pPr>
            <a:lvl8pPr marL="1800865" indent="0">
              <a:buNone/>
              <a:defRPr sz="1125"/>
            </a:lvl8pPr>
            <a:lvl9pPr marL="2058132" indent="0">
              <a:buNone/>
              <a:defRPr sz="112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139" y="3115833"/>
            <a:ext cx="1574635" cy="4799087"/>
          </a:xfrm>
        </p:spPr>
        <p:txBody>
          <a:bodyPr anchor="ctr"/>
          <a:lstStyle>
            <a:lvl1pPr marL="0" indent="0">
              <a:buNone/>
              <a:defRPr sz="900"/>
            </a:lvl1pPr>
            <a:lvl2pPr marL="257266" indent="0">
              <a:buNone/>
              <a:defRPr sz="788"/>
            </a:lvl2pPr>
            <a:lvl3pPr marL="514533" indent="0">
              <a:buNone/>
              <a:defRPr sz="675"/>
            </a:lvl3pPr>
            <a:lvl4pPr marL="771799" indent="0">
              <a:buNone/>
              <a:defRPr sz="563"/>
            </a:lvl4pPr>
            <a:lvl5pPr marL="1029066" indent="0">
              <a:buNone/>
              <a:defRPr sz="563"/>
            </a:lvl5pPr>
            <a:lvl6pPr marL="1286332" indent="0">
              <a:buNone/>
              <a:defRPr sz="563"/>
            </a:lvl6pPr>
            <a:lvl7pPr marL="1543599" indent="0">
              <a:buNone/>
              <a:defRPr sz="563"/>
            </a:lvl7pPr>
            <a:lvl8pPr marL="1800865" indent="0">
              <a:buNone/>
              <a:defRPr sz="563"/>
            </a:lvl8pPr>
            <a:lvl9pPr marL="2058132" indent="0">
              <a:buNone/>
              <a:defRPr sz="56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66573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29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svg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Relationship Id="rId27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139" y="1004304"/>
            <a:ext cx="3880498" cy="1441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131" y="3115831"/>
            <a:ext cx="3875352" cy="479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20365" y="7914918"/>
            <a:ext cx="11576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131" y="7914920"/>
            <a:ext cx="272034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6200" y="1004305"/>
            <a:ext cx="651393" cy="1454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="" xmlns:a16="http://schemas.microsoft.com/office/drawing/2014/main" id="{DCF39A1E-16AF-8146-01B6-692A53A36D9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0" y="8826961"/>
            <a:ext cx="5145088" cy="317039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="" xmlns:a16="http://schemas.microsoft.com/office/drawing/2014/main" id="{1147A0EA-0D43-D126-EBDA-CBFB6CBD6B6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0" y="0"/>
            <a:ext cx="5145088" cy="914400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EB739A42-F191-8AD6-739A-EC4F0A94919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0" y="119868"/>
            <a:ext cx="5145088" cy="902413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="" xmlns:a16="http://schemas.microsoft.com/office/drawing/2014/main" id="{713CBACB-4B07-BDD7-D633-F29DE0C8033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59750" y="0"/>
            <a:ext cx="1785338" cy="1611630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="" xmlns:a16="http://schemas.microsoft.com/office/drawing/2014/main" id="{8A0E5A3F-F611-6471-8515-029D56C748D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70971" y="1247682"/>
            <a:ext cx="4473986" cy="72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70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</p:sldLayoutIdLst>
  <p:hf sldNum="0" hdr="0" ftr="0" dt="0"/>
  <p:txStyles>
    <p:titleStyle>
      <a:lvl1pPr algn="l" defTabSz="514533" rtl="0" eaLnBrk="1" latinLnBrk="0" hangingPunct="1">
        <a:lnSpc>
          <a:spcPct val="90000"/>
        </a:lnSpc>
        <a:spcBef>
          <a:spcPct val="0"/>
        </a:spcBef>
        <a:buNone/>
        <a:defRPr sz="20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633" indent="-128633" algn="l" defTabSz="51453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85900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643166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900433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99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965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6pPr>
      <a:lvl7pPr marL="1672232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1929498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2186765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66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533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99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066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332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599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865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8132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400">
              <a:schemeClr val="tx1"/>
            </a:gs>
            <a:gs pos="0">
              <a:srgbClr val="00B0F0"/>
            </a:gs>
            <a:gs pos="84950">
              <a:schemeClr val="tx2"/>
            </a:gs>
            <a:gs pos="50000">
              <a:schemeClr val="tx1"/>
            </a:gs>
            <a:gs pos="100000">
              <a:srgbClr val="00B0F0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7" y="271957"/>
            <a:ext cx="1445565" cy="8131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22625" y="1320286"/>
            <a:ext cx="4372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FONOAUDIOLOGIA NO NASF E A AÇÃO DE PRECEPTORIA NO ÂMBITO DO CUIDADO DA SAÚDE DE CRIANÇAS EM IDADE ESCOLAR: CONTRIBUIÇÕES DA SOCIOCLÍNICA INSTITUCIONAL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29" y="1966617"/>
            <a:ext cx="572568" cy="53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22628" y="2356995"/>
            <a:ext cx="4372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Introdução: </a:t>
            </a:r>
            <a:endParaRPr lang="pt-BR" sz="12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1200" dirty="0">
                <a:latin typeface="Calibri" pitchFamily="34" charset="0"/>
                <a:cs typeface="Calibri" pitchFamily="34" charset="0"/>
              </a:rPr>
              <a:t>Este estudo de pesquisa traz como objeto as relações que se estabelecem entre os profissionais do ensino infantil e de graduação e os profissionais de saúde no desenvolvimento da preceptoria e do cuidado ao escolar realizado na </a:t>
            </a:r>
            <a:r>
              <a:rPr lang="pt-BR" sz="1200" dirty="0" smtClean="0">
                <a:latin typeface="Calibri" pitchFamily="34" charset="0"/>
                <a:cs typeface="Calibri" pitchFamily="34" charset="0"/>
              </a:rPr>
              <a:t>APS, com apoio da fonoaudiologia no NASF.</a:t>
            </a:r>
            <a:endParaRPr lang="pt-B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9252" y="3306105"/>
            <a:ext cx="43722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1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Objetivos:</a:t>
            </a:r>
          </a:p>
          <a:p>
            <a:pPr algn="ctr"/>
            <a:r>
              <a:rPr lang="pt-BR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1200" dirty="0">
                <a:latin typeface="Calibri" pitchFamily="34" charset="0"/>
                <a:cs typeface="Calibri" pitchFamily="34" charset="0"/>
              </a:rPr>
              <a:t>Analisar a interrelação dos profissionais de ensino e de saúde nas ações desenvolvidas no programa de saúde do </a:t>
            </a:r>
            <a:r>
              <a:rPr lang="pt-BR" sz="1200" dirty="0" smtClean="0">
                <a:latin typeface="Calibri" pitchFamily="34" charset="0"/>
                <a:cs typeface="Calibri" pitchFamily="34" charset="0"/>
              </a:rPr>
              <a:t>escolar, </a:t>
            </a:r>
            <a:r>
              <a:rPr lang="pt-BR" sz="1200" dirty="0">
                <a:latin typeface="Calibri" pitchFamily="34" charset="0"/>
                <a:cs typeface="Calibri" pitchFamily="34" charset="0"/>
              </a:rPr>
              <a:t>no cenário </a:t>
            </a:r>
            <a:r>
              <a:rPr lang="pt-BR" sz="1200" dirty="0" smtClean="0">
                <a:latin typeface="Calibri" pitchFamily="34" charset="0"/>
                <a:cs typeface="Calibri" pitchFamily="34" charset="0"/>
              </a:rPr>
              <a:t>eleito para o estudo, a fim de elaborar </a:t>
            </a:r>
            <a:r>
              <a:rPr lang="pt-BR" sz="1200" dirty="0">
                <a:latin typeface="Calibri" pitchFamily="34" charset="0"/>
                <a:cs typeface="Calibri" pitchFamily="34" charset="0"/>
              </a:rPr>
              <a:t>coletivamente um produto </a:t>
            </a:r>
            <a:r>
              <a:rPr lang="pt-BR" sz="1200" dirty="0" smtClean="0">
                <a:latin typeface="Calibri" pitchFamily="34" charset="0"/>
                <a:cs typeface="Calibri" pitchFamily="34" charset="0"/>
              </a:rPr>
              <a:t>educativo promotor de </a:t>
            </a:r>
            <a:r>
              <a:rPr lang="pt-BR" sz="1200" dirty="0">
                <a:latin typeface="Calibri" pitchFamily="34" charset="0"/>
                <a:cs typeface="Calibri" pitchFamily="34" charset="0"/>
              </a:rPr>
              <a:t>transformações nas práticas de preceptoria </a:t>
            </a:r>
            <a:r>
              <a:rPr lang="pt-BR" sz="1200" dirty="0" smtClean="0">
                <a:latin typeface="Calibri" pitchFamily="34" charset="0"/>
                <a:cs typeface="Calibri" pitchFamily="34" charset="0"/>
              </a:rPr>
              <a:t>e, ainda, nas práticas dos </a:t>
            </a:r>
            <a:r>
              <a:rPr lang="pt-BR" sz="1200" dirty="0">
                <a:latin typeface="Calibri" pitchFamily="34" charset="0"/>
                <a:cs typeface="Calibri" pitchFamily="34" charset="0"/>
              </a:rPr>
              <a:t>profissionais de saúde e de educação quanto ao cuidado com a saúde da criança em idade escolar</a:t>
            </a:r>
            <a:r>
              <a:rPr lang="pt-BR" sz="1200" dirty="0" smtClean="0">
                <a:latin typeface="Calibri" pitchFamily="34" charset="0"/>
                <a:cs typeface="Calibri" pitchFamily="34" charset="0"/>
              </a:rPr>
              <a:t>.</a:t>
            </a:r>
            <a:endParaRPr lang="pt-B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2627" y="4794983"/>
            <a:ext cx="4372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Método:</a:t>
            </a:r>
          </a:p>
          <a:p>
            <a:pPr algn="ctr"/>
            <a:r>
              <a:rPr lang="pt-BR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1200" dirty="0">
                <a:latin typeface="Calibri" pitchFamily="34" charset="0"/>
                <a:cs typeface="Calibri" pitchFamily="34" charset="0"/>
              </a:rPr>
              <a:t>Pesquisa intervenção com abordagem qualitativa, utilizando o referencial teórico-metodológico da Análise Institucional, nos moldes da Socioclínica institucional. Como dispositivo de coleta de dados, foram utilizados dois encontros Socioclínicos Institucionais e o diário </a:t>
            </a:r>
            <a:r>
              <a:rPr lang="pt-BR" sz="1200" dirty="0" smtClean="0">
                <a:latin typeface="Calibri" pitchFamily="34" charset="0"/>
                <a:cs typeface="Calibri" pitchFamily="34" charset="0"/>
              </a:rPr>
              <a:t>da pesquisadora.</a:t>
            </a:r>
          </a:p>
          <a:p>
            <a:pPr algn="ctr"/>
            <a:r>
              <a:rPr lang="pt-BR" sz="1200" dirty="0" smtClean="0">
                <a:latin typeface="Calibri" pitchFamily="34" charset="0"/>
                <a:cs typeface="Calibri" pitchFamily="34" charset="0"/>
              </a:rPr>
              <a:t>Os </a:t>
            </a:r>
            <a:r>
              <a:rPr lang="pt-BR" sz="1200" dirty="0">
                <a:latin typeface="Calibri" pitchFamily="34" charset="0"/>
                <a:cs typeface="Calibri" pitchFamily="34" charset="0"/>
              </a:rPr>
              <a:t>dados foram coletados após aprovação pelo CEP </a:t>
            </a:r>
            <a:endParaRPr lang="pt-BR" sz="12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1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pt-BR" sz="1200" dirty="0">
                <a:latin typeface="Calibri" pitchFamily="34" charset="0"/>
                <a:cs typeface="Calibri" pitchFamily="34" charset="0"/>
              </a:rPr>
              <a:t>CAAE: 50868321.4.0000.5243) </a:t>
            </a:r>
            <a:endParaRPr lang="pt-B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2628" y="6353158"/>
            <a:ext cx="43722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Resultados e Discussão:</a:t>
            </a:r>
          </a:p>
          <a:p>
            <a:pPr algn="ctr"/>
            <a:r>
              <a:rPr lang="pt-BR" sz="1200" dirty="0" smtClean="0">
                <a:latin typeface="Calibri" pitchFamily="34" charset="0"/>
                <a:cs typeface="Calibri" pitchFamily="34" charset="0"/>
              </a:rPr>
              <a:t>O estudo permitiu a elaboração de quatro </a:t>
            </a:r>
            <a:r>
              <a:rPr lang="pt-BR" sz="1200" dirty="0">
                <a:latin typeface="Calibri" pitchFamily="34" charset="0"/>
                <a:cs typeface="Calibri" pitchFamily="34" charset="0"/>
              </a:rPr>
              <a:t>eixos de discussão </a:t>
            </a:r>
            <a:r>
              <a:rPr lang="pt-BR" sz="1200" dirty="0" smtClean="0">
                <a:latin typeface="Calibri" pitchFamily="34" charset="0"/>
                <a:cs typeface="Calibri" pitchFamily="34" charset="0"/>
              </a:rPr>
              <a:t>temática, apresentando resultados que corroboram com estudos que apontam a relevância de aproximar os diferentes atores envolvidos, com destaque para a participação comunitária no âmbito do cuidado com a saúde do escolar. Possibilitou, ainda, a elaboração de um produto educativo nos moldes da intervenção </a:t>
            </a:r>
            <a:r>
              <a:rPr lang="pt-BR" sz="1200" dirty="0">
                <a:latin typeface="Calibri" pitchFamily="34" charset="0"/>
                <a:cs typeface="Calibri" pitchFamily="34" charset="0"/>
              </a:rPr>
              <a:t>S</a:t>
            </a:r>
            <a:r>
              <a:rPr lang="pt-BR" sz="1200" dirty="0" smtClean="0">
                <a:latin typeface="Calibri" pitchFamily="34" charset="0"/>
                <a:cs typeface="Calibri" pitchFamily="34" charset="0"/>
              </a:rPr>
              <a:t>ocioclínica Institucional.</a:t>
            </a:r>
            <a:endParaRPr lang="pt-B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2628" y="8028647"/>
            <a:ext cx="13254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Para saber Mais:</a:t>
            </a:r>
            <a:endParaRPr lang="pt-BR" sz="12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41" y="7922818"/>
            <a:ext cx="600383" cy="51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66146" y="1967568"/>
            <a:ext cx="836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Autores </a:t>
            </a:r>
            <a:endParaRPr lang="pt-BR" sz="12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608729" y="7948356"/>
            <a:ext cx="1217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Referências Bibliográficas:</a:t>
            </a:r>
            <a:endParaRPr lang="pt-BR" sz="12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37" y="7905454"/>
            <a:ext cx="573109" cy="50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92674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6236</TotalTime>
  <Words>272</Words>
  <Application>Microsoft Office PowerPoint</Application>
  <PresentationFormat>Personalizar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Berlim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Operacional Tribeca</dc:creator>
  <cp:lastModifiedBy>Master</cp:lastModifiedBy>
  <cp:revision>20</cp:revision>
  <dcterms:modified xsi:type="dcterms:W3CDTF">2023-09-08T15:26:28Z</dcterms:modified>
</cp:coreProperties>
</file>