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fe3eXt2J5WseQdMQzqSjABefD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9436" y="535123"/>
            <a:ext cx="2408400" cy="29133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PRODUTO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7432695" y="2732797"/>
            <a:ext cx="2408400" cy="104798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975608" y="530632"/>
            <a:ext cx="2408400" cy="3843754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NATUREZA (Recurso escolhido)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(Área de aplicação)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REFERENCIAIS TEÓRICO-METODOLÓGICOS (indicar a tendência e a prática pedagógica que melhor se adequa ao produto).</a:t>
            </a:r>
            <a:endParaRPr/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DE ENSINO (indicar qual a metodologia de ensino utilizada)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512523" y="535123"/>
            <a:ext cx="2408400" cy="22779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JUSTIFICATIVA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9436" y="3497526"/>
            <a:ext cx="2408400" cy="29085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512522" y="2862711"/>
            <a:ext cx="2408400" cy="19698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512521" y="4881996"/>
            <a:ext cx="2408400" cy="152403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PÚBLICO-ALVO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975608" y="4414166"/>
            <a:ext cx="2408400" cy="970788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CANAIS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(mídia impressa e/ou mídia digital)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7432695" y="3828753"/>
            <a:ext cx="2408400" cy="1003579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PARCERIAS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700820" y="6471160"/>
            <a:ext cx="4151700" cy="30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LEGENDA: </a:t>
            </a:r>
            <a:r>
              <a:rPr b="1" i="0" lang="pt-BR" sz="14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O que?</a:t>
            </a: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b="1" i="0" lang="pt-BR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Para quem? </a:t>
            </a: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b="1" i="0" lang="pt-BR" sz="14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Como?</a:t>
            </a: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b="1" i="0" lang="pt-BR" sz="1400" u="none" cap="none" strike="noStrike">
                <a:solidFill>
                  <a:srgbClr val="F8F200"/>
                </a:solidFill>
                <a:latin typeface="Calibri"/>
                <a:ea typeface="Calibri"/>
                <a:cs typeface="Calibri"/>
                <a:sym typeface="Calibri"/>
              </a:rPr>
              <a:t>Quanto?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07200" y="6479146"/>
            <a:ext cx="4721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Ricardo Pereira e Renata Freitas (Docentes IFAC).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438150" y="4869712"/>
            <a:ext cx="2408400" cy="152581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7438949" y="1639943"/>
            <a:ext cx="2408400" cy="105121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VALIDAÇÃO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438149" y="535184"/>
            <a:ext cx="2408400" cy="105121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REPOSITÓRIO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975063" y="5424735"/>
            <a:ext cx="2408400" cy="970788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(internet, redes sociais, Apps, etc)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3325" y="0"/>
            <a:ext cx="9784200" cy="490800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MODELO CANVAS - 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PRODUTO EDUCACIONAL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