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ie0OFgjLTb7zCSrxxd1JfasUiD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3a700ccf5b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23a700ccf5b_0_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3a700ccf5b_0_109"/>
          <p:cNvSpPr txBox="1"/>
          <p:nvPr>
            <p:ph type="ctrTitle"/>
          </p:nvPr>
        </p:nvSpPr>
        <p:spPr>
          <a:xfrm>
            <a:off x="742950" y="1122363"/>
            <a:ext cx="84201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g23a700ccf5b_0_109"/>
          <p:cNvSpPr txBox="1"/>
          <p:nvPr>
            <p:ph idx="1" type="subTitle"/>
          </p:nvPr>
        </p:nvSpPr>
        <p:spPr>
          <a:xfrm>
            <a:off x="1238250" y="3602038"/>
            <a:ext cx="74295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9" name="Google Shape;89;g23a700ccf5b_0_109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g23a700ccf5b_0_109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g23a700ccf5b_0_109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a700ccf5b_0_115"/>
          <p:cNvSpPr txBox="1"/>
          <p:nvPr>
            <p:ph type="title"/>
          </p:nvPr>
        </p:nvSpPr>
        <p:spPr>
          <a:xfrm>
            <a:off x="68103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23a700ccf5b_0_115"/>
          <p:cNvSpPr txBox="1"/>
          <p:nvPr>
            <p:ph idx="1" type="body"/>
          </p:nvPr>
        </p:nvSpPr>
        <p:spPr>
          <a:xfrm>
            <a:off x="681038" y="1825625"/>
            <a:ext cx="85440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g23a700ccf5b_0_115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g23a700ccf5b_0_115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23a700ccf5b_0_115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3a700ccf5b_0_121"/>
          <p:cNvSpPr txBox="1"/>
          <p:nvPr>
            <p:ph type="title"/>
          </p:nvPr>
        </p:nvSpPr>
        <p:spPr>
          <a:xfrm>
            <a:off x="675879" y="1709740"/>
            <a:ext cx="85440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23a700ccf5b_0_121"/>
          <p:cNvSpPr txBox="1"/>
          <p:nvPr>
            <p:ph idx="1" type="body"/>
          </p:nvPr>
        </p:nvSpPr>
        <p:spPr>
          <a:xfrm>
            <a:off x="675879" y="4589465"/>
            <a:ext cx="85440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g23a700ccf5b_0_121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g23a700ccf5b_0_121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23a700ccf5b_0_121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3a700ccf5b_0_127"/>
          <p:cNvSpPr txBox="1"/>
          <p:nvPr>
            <p:ph type="title"/>
          </p:nvPr>
        </p:nvSpPr>
        <p:spPr>
          <a:xfrm>
            <a:off x="68103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23a700ccf5b_0_127"/>
          <p:cNvSpPr txBox="1"/>
          <p:nvPr>
            <p:ph idx="1" type="body"/>
          </p:nvPr>
        </p:nvSpPr>
        <p:spPr>
          <a:xfrm>
            <a:off x="681038" y="1825625"/>
            <a:ext cx="4210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g23a700ccf5b_0_127"/>
          <p:cNvSpPr txBox="1"/>
          <p:nvPr>
            <p:ph idx="2" type="body"/>
          </p:nvPr>
        </p:nvSpPr>
        <p:spPr>
          <a:xfrm>
            <a:off x="5014913" y="1825625"/>
            <a:ext cx="4210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g23a700ccf5b_0_127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23a700ccf5b_0_127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23a700ccf5b_0_127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3a700ccf5b_0_134"/>
          <p:cNvSpPr txBox="1"/>
          <p:nvPr>
            <p:ph type="title"/>
          </p:nvPr>
        </p:nvSpPr>
        <p:spPr>
          <a:xfrm>
            <a:off x="68232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23a700ccf5b_0_134"/>
          <p:cNvSpPr txBox="1"/>
          <p:nvPr>
            <p:ph idx="1" type="body"/>
          </p:nvPr>
        </p:nvSpPr>
        <p:spPr>
          <a:xfrm>
            <a:off x="682329" y="1681163"/>
            <a:ext cx="41907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g23a700ccf5b_0_134"/>
          <p:cNvSpPr txBox="1"/>
          <p:nvPr>
            <p:ph idx="2" type="body"/>
          </p:nvPr>
        </p:nvSpPr>
        <p:spPr>
          <a:xfrm>
            <a:off x="682329" y="2505075"/>
            <a:ext cx="41907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g23a700ccf5b_0_134"/>
          <p:cNvSpPr txBox="1"/>
          <p:nvPr>
            <p:ph idx="3" type="body"/>
          </p:nvPr>
        </p:nvSpPr>
        <p:spPr>
          <a:xfrm>
            <a:off x="5014913" y="1681163"/>
            <a:ext cx="4211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g23a700ccf5b_0_134"/>
          <p:cNvSpPr txBox="1"/>
          <p:nvPr>
            <p:ph idx="4" type="body"/>
          </p:nvPr>
        </p:nvSpPr>
        <p:spPr>
          <a:xfrm>
            <a:off x="5014913" y="2505075"/>
            <a:ext cx="4211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7" name="Google Shape;117;g23a700ccf5b_0_134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23a700ccf5b_0_134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g23a700ccf5b_0_134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3a700ccf5b_0_143"/>
          <p:cNvSpPr txBox="1"/>
          <p:nvPr>
            <p:ph type="title"/>
          </p:nvPr>
        </p:nvSpPr>
        <p:spPr>
          <a:xfrm>
            <a:off x="68103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23a700ccf5b_0_143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g23a700ccf5b_0_143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g23a700ccf5b_0_143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3a700ccf5b_0_148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23a700ccf5b_0_148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23a700ccf5b_0_148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3a700ccf5b_0_152"/>
          <p:cNvSpPr txBox="1"/>
          <p:nvPr>
            <p:ph type="title"/>
          </p:nvPr>
        </p:nvSpPr>
        <p:spPr>
          <a:xfrm>
            <a:off x="682328" y="457200"/>
            <a:ext cx="3195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23a700ccf5b_0_152"/>
          <p:cNvSpPr txBox="1"/>
          <p:nvPr>
            <p:ph idx="1" type="body"/>
          </p:nvPr>
        </p:nvSpPr>
        <p:spPr>
          <a:xfrm>
            <a:off x="4211340" y="987427"/>
            <a:ext cx="50148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g23a700ccf5b_0_152"/>
          <p:cNvSpPr txBox="1"/>
          <p:nvPr>
            <p:ph idx="2" type="body"/>
          </p:nvPr>
        </p:nvSpPr>
        <p:spPr>
          <a:xfrm>
            <a:off x="682328" y="2057400"/>
            <a:ext cx="31950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3" name="Google Shape;133;g23a700ccf5b_0_152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23a700ccf5b_0_152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23a700ccf5b_0_152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3a700ccf5b_0_159"/>
          <p:cNvSpPr txBox="1"/>
          <p:nvPr>
            <p:ph type="title"/>
          </p:nvPr>
        </p:nvSpPr>
        <p:spPr>
          <a:xfrm>
            <a:off x="682328" y="457200"/>
            <a:ext cx="3195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23a700ccf5b_0_159"/>
          <p:cNvSpPr/>
          <p:nvPr>
            <p:ph idx="2" type="pic"/>
          </p:nvPr>
        </p:nvSpPr>
        <p:spPr>
          <a:xfrm>
            <a:off x="4211340" y="987427"/>
            <a:ext cx="50148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23a700ccf5b_0_159"/>
          <p:cNvSpPr txBox="1"/>
          <p:nvPr>
            <p:ph idx="1" type="body"/>
          </p:nvPr>
        </p:nvSpPr>
        <p:spPr>
          <a:xfrm>
            <a:off x="682328" y="2057400"/>
            <a:ext cx="31950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0" name="Google Shape;140;g23a700ccf5b_0_159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g23a700ccf5b_0_159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23a700ccf5b_0_159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3a700ccf5b_0_166"/>
          <p:cNvSpPr txBox="1"/>
          <p:nvPr>
            <p:ph type="title"/>
          </p:nvPr>
        </p:nvSpPr>
        <p:spPr>
          <a:xfrm>
            <a:off x="68103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23a700ccf5b_0_166"/>
          <p:cNvSpPr txBox="1"/>
          <p:nvPr>
            <p:ph idx="1" type="body"/>
          </p:nvPr>
        </p:nvSpPr>
        <p:spPr>
          <a:xfrm rot="5400000">
            <a:off x="2777363" y="-270775"/>
            <a:ext cx="4351200" cy="85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g23a700ccf5b_0_166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23a700ccf5b_0_166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23a700ccf5b_0_166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3a700ccf5b_0_172"/>
          <p:cNvSpPr txBox="1"/>
          <p:nvPr>
            <p:ph type="title"/>
          </p:nvPr>
        </p:nvSpPr>
        <p:spPr>
          <a:xfrm rot="5400000">
            <a:off x="5251013" y="2203075"/>
            <a:ext cx="5811900" cy="213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23a700ccf5b_0_172"/>
          <p:cNvSpPr txBox="1"/>
          <p:nvPr>
            <p:ph idx="1" type="body"/>
          </p:nvPr>
        </p:nvSpPr>
        <p:spPr>
          <a:xfrm rot="5400000">
            <a:off x="917157" y="129025"/>
            <a:ext cx="5811900" cy="62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g23a700ccf5b_0_172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g23a700ccf5b_0_172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g23a700ccf5b_0_172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3a700ccf5b_0_103"/>
          <p:cNvSpPr txBox="1"/>
          <p:nvPr>
            <p:ph type="title"/>
          </p:nvPr>
        </p:nvSpPr>
        <p:spPr>
          <a:xfrm>
            <a:off x="681038" y="365127"/>
            <a:ext cx="8544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g23a700ccf5b_0_103"/>
          <p:cNvSpPr txBox="1"/>
          <p:nvPr>
            <p:ph idx="1" type="body"/>
          </p:nvPr>
        </p:nvSpPr>
        <p:spPr>
          <a:xfrm>
            <a:off x="681038" y="1825625"/>
            <a:ext cx="85440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g23a700ccf5b_0_103"/>
          <p:cNvSpPr txBox="1"/>
          <p:nvPr>
            <p:ph idx="10" type="dt"/>
          </p:nvPr>
        </p:nvSpPr>
        <p:spPr>
          <a:xfrm>
            <a:off x="681038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g23a700ccf5b_0_103"/>
          <p:cNvSpPr txBox="1"/>
          <p:nvPr>
            <p:ph idx="11" type="ftr"/>
          </p:nvPr>
        </p:nvSpPr>
        <p:spPr>
          <a:xfrm>
            <a:off x="3281363" y="6356352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g23a700ccf5b_0_103"/>
          <p:cNvSpPr txBox="1"/>
          <p:nvPr>
            <p:ph idx="12" type="sldNum"/>
          </p:nvPr>
        </p:nvSpPr>
        <p:spPr>
          <a:xfrm>
            <a:off x="6996113" y="6356352"/>
            <a:ext cx="2229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3a700ccf5b_0_89"/>
          <p:cNvSpPr txBox="1"/>
          <p:nvPr/>
        </p:nvSpPr>
        <p:spPr>
          <a:xfrm>
            <a:off x="6293499" y="6483161"/>
            <a:ext cx="3558900" cy="30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LEGENDA: </a:t>
            </a:r>
            <a:r>
              <a:rPr b="1" i="0" lang="pt-BR" sz="14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O que?</a:t>
            </a:r>
            <a:r>
              <a:rPr b="1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b="1" lang="pt-BR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Como? </a:t>
            </a:r>
            <a:r>
              <a:rPr b="1" lang="pt-B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b="1" lang="pt-BR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Resultados?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g23a700ccf5b_0_89"/>
          <p:cNvSpPr txBox="1"/>
          <p:nvPr/>
        </p:nvSpPr>
        <p:spPr>
          <a:xfrm>
            <a:off x="107200" y="6479146"/>
            <a:ext cx="4721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1" lang="pt-B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Autores: Ricardo Pereira e Renata Freitas (Docentes IFAC).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g23a700ccf5b_0_89"/>
          <p:cNvSpPr txBox="1"/>
          <p:nvPr/>
        </p:nvSpPr>
        <p:spPr>
          <a:xfrm>
            <a:off x="28229" y="0"/>
            <a:ext cx="9830400" cy="490800"/>
          </a:xfrm>
          <a:prstGeom prst="rect">
            <a:avLst/>
          </a:prstGeom>
          <a:solidFill>
            <a:srgbClr val="54813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MODELO CANVAS - </a:t>
            </a:r>
            <a:r>
              <a:rPr b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PROJETO DE PESQUISA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g23a700ccf5b_0_89"/>
          <p:cNvSpPr/>
          <p:nvPr/>
        </p:nvSpPr>
        <p:spPr>
          <a:xfrm>
            <a:off x="50451" y="525119"/>
            <a:ext cx="2408400" cy="13311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TEMA DA PESQUISA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(o que pesquisar?)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23a700ccf5b_0_89"/>
          <p:cNvSpPr/>
          <p:nvPr/>
        </p:nvSpPr>
        <p:spPr>
          <a:xfrm>
            <a:off x="7429905" y="3859600"/>
            <a:ext cx="2414700" cy="25563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PRODUTO EDUCACIONAL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(recurso que apresente potencial para melhorar/apoiar os processos de ensino)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23a700ccf5b_0_89"/>
          <p:cNvSpPr/>
          <p:nvPr/>
        </p:nvSpPr>
        <p:spPr>
          <a:xfrm>
            <a:off x="4965980" y="522525"/>
            <a:ext cx="2408400" cy="58932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70AD4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(passos / procedimentos para atender aos objetivos propostos)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 de pesquisa:</a:t>
            </a:r>
            <a:endParaRPr i="1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Quanto a sua natureza;</a:t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Quanto a sua abordagem;</a:t>
            </a:r>
            <a:endParaRPr b="1" sz="1200"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Quanto a seus objetivos;</a:t>
            </a:r>
            <a:endParaRPr/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Quanto aos procedimentos;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Quanto a técnica de pesquisa;</a:t>
            </a:r>
            <a:endParaRPr/>
          </a:p>
          <a:p>
            <a:pPr indent="-952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-"/>
            </a:pPr>
            <a:r>
              <a:rPr b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Quanto a análise dos dados.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Local / Participantes da pesquisa:</a:t>
            </a:r>
            <a:endParaRPr i="1"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Comitê de Ética em Pesquisa</a:t>
            </a:r>
            <a:endParaRPr b="1" i="1"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Critérios de inclusão e exclusão: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Benefícios esperados: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Riscos envolvidos 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Equipe executora: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Parcerias: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Cronograma:</a:t>
            </a:r>
            <a:endParaRPr/>
          </a:p>
          <a:p>
            <a:pPr indent="-10160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*Não precisa indicar neste modelo, somente no projeto.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79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79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79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7950" lvl="0" marL="1714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t/>
            </a:r>
            <a:endParaRPr b="1" sz="1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23a700ccf5b_0_89"/>
          <p:cNvSpPr/>
          <p:nvPr/>
        </p:nvSpPr>
        <p:spPr>
          <a:xfrm>
            <a:off x="50450" y="3942502"/>
            <a:ext cx="2408400" cy="24735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JUSTIFICATIVA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(porque a situação merece um processo investigativo)</a:t>
            </a:r>
            <a:endParaRPr/>
          </a:p>
        </p:txBody>
      </p:sp>
      <p:sp>
        <p:nvSpPr>
          <p:cNvPr id="166" name="Google Shape;166;g23a700ccf5b_0_89"/>
          <p:cNvSpPr/>
          <p:nvPr/>
        </p:nvSpPr>
        <p:spPr>
          <a:xfrm>
            <a:off x="52260" y="1899925"/>
            <a:ext cx="2408400" cy="20226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4472C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(situação a ser investigada) </a:t>
            </a:r>
            <a:endParaRPr/>
          </a:p>
        </p:txBody>
      </p:sp>
      <p:sp>
        <p:nvSpPr>
          <p:cNvPr id="167" name="Google Shape;167;g23a700ccf5b_0_89"/>
          <p:cNvSpPr/>
          <p:nvPr/>
        </p:nvSpPr>
        <p:spPr>
          <a:xfrm>
            <a:off x="2503549" y="523526"/>
            <a:ext cx="2408400" cy="20778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OBJETIVO GERAL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(onde se pretende chegar com o estudo)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68" name="Google Shape;168;g23a700ccf5b_0_89"/>
          <p:cNvSpPr/>
          <p:nvPr/>
        </p:nvSpPr>
        <p:spPr>
          <a:xfrm>
            <a:off x="7433075" y="527350"/>
            <a:ext cx="2408400" cy="32577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RESULTADOS ESPERADOS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(contribuição do estudo para entender / solucionar a questão investigada)</a:t>
            </a:r>
            <a:endParaRPr/>
          </a:p>
        </p:txBody>
      </p:sp>
      <p:sp>
        <p:nvSpPr>
          <p:cNvPr id="169" name="Google Shape;169;g23a700ccf5b_0_89"/>
          <p:cNvSpPr/>
          <p:nvPr/>
        </p:nvSpPr>
        <p:spPr>
          <a:xfrm>
            <a:off x="2501739" y="2633613"/>
            <a:ext cx="2408400" cy="37821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OBJETIVOS ESPECÍFICOS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(metas/ações para alcançar o objetivo geral)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2019-10-07T01:35:50Z</dcterms:created>
  <dc:creator>ricardo.pereira</dc:creator>
</cp:coreProperties>
</file>