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5" r:id="rId1"/>
  </p:sldMasterIdLst>
  <p:notesMasterIdLst>
    <p:notesMasterId r:id="rId22"/>
  </p:notesMasterIdLst>
  <p:sldIdLst>
    <p:sldId id="256" r:id="rId2"/>
    <p:sldId id="257" r:id="rId3"/>
    <p:sldId id="272" r:id="rId4"/>
    <p:sldId id="288" r:id="rId5"/>
    <p:sldId id="286" r:id="rId6"/>
    <p:sldId id="284" r:id="rId7"/>
    <p:sldId id="289" r:id="rId8"/>
    <p:sldId id="273" r:id="rId9"/>
    <p:sldId id="274" r:id="rId10"/>
    <p:sldId id="275" r:id="rId11"/>
    <p:sldId id="276" r:id="rId12"/>
    <p:sldId id="278" r:id="rId13"/>
    <p:sldId id="279" r:id="rId14"/>
    <p:sldId id="280" r:id="rId15"/>
    <p:sldId id="281" r:id="rId16"/>
    <p:sldId id="290" r:id="rId17"/>
    <p:sldId id="282" r:id="rId18"/>
    <p:sldId id="285" r:id="rId19"/>
    <p:sldId id="291" r:id="rId20"/>
    <p:sldId id="283" r:id="rId21"/>
  </p:sldIdLst>
  <p:sldSz cx="9144000" cy="5143500" type="screen16x9"/>
  <p:notesSz cx="6858000" cy="9144000"/>
  <p:defaultTextStyle>
    <a:defPPr>
      <a:defRPr lang="pt-BR"/>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726"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Google Shape;3;n">
            <a:extLst>
              <a:ext uri="{FF2B5EF4-FFF2-40B4-BE49-F238E27FC236}">
                <a16:creationId xmlns="" xmlns:a16="http://schemas.microsoft.com/office/drawing/2014/main" id="{CB09D12C-6C3C-7B34-100C-D99223F6DD91}"/>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6147" name="Google Shape;4;n">
            <a:extLst>
              <a:ext uri="{FF2B5EF4-FFF2-40B4-BE49-F238E27FC236}">
                <a16:creationId xmlns="" xmlns:a16="http://schemas.microsoft.com/office/drawing/2014/main" id="{6216A798-0AF5-E6D0-BBD8-1A6855A1A071}"/>
              </a:ext>
            </a:extLst>
          </p:cNvPr>
          <p:cNvSpPr txBox="1">
            <a:spLocks noGrp="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pt-BR" altLang="pt-BR">
              <a:sym typeface="Arial" panose="020B0604020202020204" pitchFamily="34" charset="0"/>
            </a:endParaRPr>
          </a:p>
        </p:txBody>
      </p:sp>
    </p:spTree>
    <p:extLst>
      <p:ext uri="{BB962C8B-B14F-4D97-AF65-F5344CB8AC3E}">
        <p14:creationId xmlns:p14="http://schemas.microsoft.com/office/powerpoint/2010/main" val="15245935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Google Shape;37;p:notes">
            <a:extLst>
              <a:ext uri="{FF2B5EF4-FFF2-40B4-BE49-F238E27FC236}">
                <a16:creationId xmlns="" xmlns:a16="http://schemas.microsoft.com/office/drawing/2014/main" id="{3A51F06C-B43B-EFC6-ABED-5D8FB41691AD}"/>
              </a:ext>
            </a:extLst>
          </p:cNvPr>
          <p:cNvSpPr>
            <a:spLocks noGrp="1" noRot="1" noChangeAspect="1" noTextEdit="1"/>
          </p:cNvSpPr>
          <p:nvPr>
            <p:ph type="sldImg" idx="2"/>
          </p:nvPr>
        </p:nvSpPr>
        <p:spPr>
          <a:noFill/>
          <a:ln>
            <a:headEnd/>
            <a:tailEnd/>
          </a:ln>
        </p:spPr>
      </p:sp>
      <p:sp>
        <p:nvSpPr>
          <p:cNvPr id="8195" name="Google Shape;38;p:notes">
            <a:extLst>
              <a:ext uri="{FF2B5EF4-FFF2-40B4-BE49-F238E27FC236}">
                <a16:creationId xmlns="" xmlns:a16="http://schemas.microsoft.com/office/drawing/2014/main" id="{5696542F-CDE6-0642-5775-87EDE611E6C6}"/>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1663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43;g128ca81d313_0_31:notes">
            <a:extLst>
              <a:ext uri="{FF2B5EF4-FFF2-40B4-BE49-F238E27FC236}">
                <a16:creationId xmlns="" xmlns:a16="http://schemas.microsoft.com/office/drawing/2014/main" id="{801A026F-9637-1055-DA17-15A6702C689D}"/>
              </a:ext>
            </a:extLst>
          </p:cNvPr>
          <p:cNvSpPr>
            <a:spLocks noGrp="1" noRot="1" noChangeAspect="1" noTextEdit="1"/>
          </p:cNvSpPr>
          <p:nvPr>
            <p:ph type="sldImg" idx="2"/>
          </p:nvPr>
        </p:nvSpPr>
        <p:spPr>
          <a:noFill/>
          <a:ln>
            <a:headEnd/>
            <a:tailEnd/>
          </a:ln>
        </p:spPr>
      </p:sp>
      <p:sp>
        <p:nvSpPr>
          <p:cNvPr id="26627" name="Google Shape;44;g128ca81d313_0_31:notes">
            <a:extLst>
              <a:ext uri="{FF2B5EF4-FFF2-40B4-BE49-F238E27FC236}">
                <a16:creationId xmlns="" xmlns:a16="http://schemas.microsoft.com/office/drawing/2014/main" id="{C249FDB0-0C62-054B-D6F8-8F5C1C4B377E}"/>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7744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43;g128ca81d313_0_31:notes">
            <a:extLst>
              <a:ext uri="{FF2B5EF4-FFF2-40B4-BE49-F238E27FC236}">
                <a16:creationId xmlns="" xmlns:a16="http://schemas.microsoft.com/office/drawing/2014/main" id="{89556564-10DA-B424-CA52-93630C63EA9E}"/>
              </a:ext>
            </a:extLst>
          </p:cNvPr>
          <p:cNvSpPr>
            <a:spLocks noGrp="1" noRot="1" noChangeAspect="1" noTextEdit="1"/>
          </p:cNvSpPr>
          <p:nvPr>
            <p:ph type="sldImg" idx="2"/>
          </p:nvPr>
        </p:nvSpPr>
        <p:spPr>
          <a:noFill/>
          <a:ln>
            <a:headEnd/>
            <a:tailEnd/>
          </a:ln>
        </p:spPr>
      </p:sp>
      <p:sp>
        <p:nvSpPr>
          <p:cNvPr id="28675" name="Google Shape;44;g128ca81d313_0_31:notes">
            <a:extLst>
              <a:ext uri="{FF2B5EF4-FFF2-40B4-BE49-F238E27FC236}">
                <a16:creationId xmlns="" xmlns:a16="http://schemas.microsoft.com/office/drawing/2014/main" id="{DA137D02-FAEB-7F33-6D04-4BFB0129A206}"/>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80330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Google Shape;43;g128ca81d313_0_31:notes">
            <a:extLst>
              <a:ext uri="{FF2B5EF4-FFF2-40B4-BE49-F238E27FC236}">
                <a16:creationId xmlns="" xmlns:a16="http://schemas.microsoft.com/office/drawing/2014/main" id="{B751042A-F788-0EF0-96AC-1A3813F47320}"/>
              </a:ext>
            </a:extLst>
          </p:cNvPr>
          <p:cNvSpPr>
            <a:spLocks noGrp="1" noRot="1" noChangeAspect="1" noTextEdit="1"/>
          </p:cNvSpPr>
          <p:nvPr>
            <p:ph type="sldImg" idx="2"/>
          </p:nvPr>
        </p:nvSpPr>
        <p:spPr>
          <a:noFill/>
          <a:ln>
            <a:headEnd/>
            <a:tailEnd/>
          </a:ln>
        </p:spPr>
      </p:sp>
      <p:sp>
        <p:nvSpPr>
          <p:cNvPr id="30723" name="Google Shape;44;g128ca81d313_0_31:notes">
            <a:extLst>
              <a:ext uri="{FF2B5EF4-FFF2-40B4-BE49-F238E27FC236}">
                <a16:creationId xmlns="" xmlns:a16="http://schemas.microsoft.com/office/drawing/2014/main" id="{A1233F55-D4C4-DA48-CE77-C8905C58BF7A}"/>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4708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Google Shape;43;g128ca81d313_0_31:notes">
            <a:extLst>
              <a:ext uri="{FF2B5EF4-FFF2-40B4-BE49-F238E27FC236}">
                <a16:creationId xmlns="" xmlns:a16="http://schemas.microsoft.com/office/drawing/2014/main" id="{3194A5C4-DD02-8996-481E-D49D85CEC6B8}"/>
              </a:ext>
            </a:extLst>
          </p:cNvPr>
          <p:cNvSpPr>
            <a:spLocks noGrp="1" noRot="1" noChangeAspect="1" noTextEdit="1"/>
          </p:cNvSpPr>
          <p:nvPr>
            <p:ph type="sldImg" idx="2"/>
          </p:nvPr>
        </p:nvSpPr>
        <p:spPr>
          <a:noFill/>
          <a:ln>
            <a:headEnd/>
            <a:tailEnd/>
          </a:ln>
        </p:spPr>
      </p:sp>
      <p:sp>
        <p:nvSpPr>
          <p:cNvPr id="32771" name="Google Shape;44;g128ca81d313_0_31:notes">
            <a:extLst>
              <a:ext uri="{FF2B5EF4-FFF2-40B4-BE49-F238E27FC236}">
                <a16:creationId xmlns="" xmlns:a16="http://schemas.microsoft.com/office/drawing/2014/main" id="{78417945-D644-488A-7853-112EFF423437}"/>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1109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Google Shape;43;g128ca81d313_0_31:notes">
            <a:extLst>
              <a:ext uri="{FF2B5EF4-FFF2-40B4-BE49-F238E27FC236}">
                <a16:creationId xmlns="" xmlns:a16="http://schemas.microsoft.com/office/drawing/2014/main" id="{D1074B2E-A12C-D45A-EA4E-5EAC67263259}"/>
              </a:ext>
            </a:extLst>
          </p:cNvPr>
          <p:cNvSpPr>
            <a:spLocks noGrp="1" noRot="1" noChangeAspect="1" noTextEdit="1"/>
          </p:cNvSpPr>
          <p:nvPr>
            <p:ph type="sldImg" idx="2"/>
          </p:nvPr>
        </p:nvSpPr>
        <p:spPr>
          <a:noFill/>
          <a:ln>
            <a:headEnd/>
            <a:tailEnd/>
          </a:ln>
        </p:spPr>
      </p:sp>
      <p:sp>
        <p:nvSpPr>
          <p:cNvPr id="34819" name="Google Shape;44;g128ca81d313_0_31:notes">
            <a:extLst>
              <a:ext uri="{FF2B5EF4-FFF2-40B4-BE49-F238E27FC236}">
                <a16:creationId xmlns="" xmlns:a16="http://schemas.microsoft.com/office/drawing/2014/main" id="{B7E83FE8-1BCF-0280-6DE1-C613811BFD30}"/>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0456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6" name="Google Shape;43;g128ca81d313_0_31:notes">
            <a:extLst>
              <a:ext uri="{FF2B5EF4-FFF2-40B4-BE49-F238E27FC236}">
                <a16:creationId xmlns="" xmlns:a16="http://schemas.microsoft.com/office/drawing/2014/main" id="{4C870DBA-BD53-9CB8-CDB5-9EC61F6E9CAA}"/>
              </a:ext>
            </a:extLst>
          </p:cNvPr>
          <p:cNvSpPr>
            <a:spLocks noGrp="1" noRot="1" noChangeAspect="1" noTextEdit="1"/>
          </p:cNvSpPr>
          <p:nvPr>
            <p:ph type="sldImg" idx="2"/>
          </p:nvPr>
        </p:nvSpPr>
        <p:spPr>
          <a:noFill/>
          <a:ln>
            <a:headEnd/>
            <a:tailEnd/>
          </a:ln>
        </p:spPr>
      </p:sp>
      <p:sp>
        <p:nvSpPr>
          <p:cNvPr id="36867" name="Google Shape;44;g128ca81d313_0_31:notes">
            <a:extLst>
              <a:ext uri="{FF2B5EF4-FFF2-40B4-BE49-F238E27FC236}">
                <a16:creationId xmlns="" xmlns:a16="http://schemas.microsoft.com/office/drawing/2014/main" id="{53A28484-C103-15A2-9A01-E828C6C22206}"/>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3223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4" name="Google Shape;43;g128ca81d313_0_31:notes">
            <a:extLst>
              <a:ext uri="{FF2B5EF4-FFF2-40B4-BE49-F238E27FC236}">
                <a16:creationId xmlns="" xmlns:a16="http://schemas.microsoft.com/office/drawing/2014/main" id="{988AD601-F315-7A78-1238-C15D9EF2D5B3}"/>
              </a:ext>
            </a:extLst>
          </p:cNvPr>
          <p:cNvSpPr>
            <a:spLocks noGrp="1" noRot="1" noChangeAspect="1" noTextEdit="1"/>
          </p:cNvSpPr>
          <p:nvPr>
            <p:ph type="sldImg" idx="2"/>
          </p:nvPr>
        </p:nvSpPr>
        <p:spPr>
          <a:noFill/>
          <a:ln>
            <a:headEnd/>
            <a:tailEnd/>
          </a:ln>
        </p:spPr>
      </p:sp>
      <p:sp>
        <p:nvSpPr>
          <p:cNvPr id="38915" name="Google Shape;44;g128ca81d313_0_31:notes">
            <a:extLst>
              <a:ext uri="{FF2B5EF4-FFF2-40B4-BE49-F238E27FC236}">
                <a16:creationId xmlns="" xmlns:a16="http://schemas.microsoft.com/office/drawing/2014/main" id="{3CA6D4F1-2CE3-06DF-FC75-FA3A45A447A1}"/>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498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62" name="Google Shape;43;g128ca81d313_0_31:notes">
            <a:extLst>
              <a:ext uri="{FF2B5EF4-FFF2-40B4-BE49-F238E27FC236}">
                <a16:creationId xmlns="" xmlns:a16="http://schemas.microsoft.com/office/drawing/2014/main" id="{98F2DCFC-E50E-CEFD-44E9-0A407D5AA5B6}"/>
              </a:ext>
            </a:extLst>
          </p:cNvPr>
          <p:cNvSpPr>
            <a:spLocks noGrp="1" noRot="1" noChangeAspect="1" noTextEdit="1"/>
          </p:cNvSpPr>
          <p:nvPr>
            <p:ph type="sldImg" idx="2"/>
          </p:nvPr>
        </p:nvSpPr>
        <p:spPr>
          <a:noFill/>
          <a:ln>
            <a:headEnd/>
            <a:tailEnd/>
          </a:ln>
        </p:spPr>
      </p:sp>
      <p:sp>
        <p:nvSpPr>
          <p:cNvPr id="40963" name="Google Shape;44;g128ca81d313_0_31:notes">
            <a:extLst>
              <a:ext uri="{FF2B5EF4-FFF2-40B4-BE49-F238E27FC236}">
                <a16:creationId xmlns="" xmlns:a16="http://schemas.microsoft.com/office/drawing/2014/main" id="{9122B1D6-96AA-BA13-E7DC-81D16B39A156}"/>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3270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3010" name="Google Shape;43;g128ca81d313_0_31:notes">
            <a:extLst>
              <a:ext uri="{FF2B5EF4-FFF2-40B4-BE49-F238E27FC236}">
                <a16:creationId xmlns="" xmlns:a16="http://schemas.microsoft.com/office/drawing/2014/main" id="{4033E60D-9A55-6642-EF38-232E72690439}"/>
              </a:ext>
            </a:extLst>
          </p:cNvPr>
          <p:cNvSpPr>
            <a:spLocks noGrp="1" noRot="1" noChangeAspect="1" noTextEdit="1"/>
          </p:cNvSpPr>
          <p:nvPr>
            <p:ph type="sldImg" idx="2"/>
          </p:nvPr>
        </p:nvSpPr>
        <p:spPr>
          <a:noFill/>
          <a:ln>
            <a:headEnd/>
            <a:tailEnd/>
          </a:ln>
        </p:spPr>
      </p:sp>
      <p:sp>
        <p:nvSpPr>
          <p:cNvPr id="43011" name="Google Shape;44;g128ca81d313_0_31:notes">
            <a:extLst>
              <a:ext uri="{FF2B5EF4-FFF2-40B4-BE49-F238E27FC236}">
                <a16:creationId xmlns="" xmlns:a16="http://schemas.microsoft.com/office/drawing/2014/main" id="{D7176437-5F07-E751-7FFC-29D235472315}"/>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7828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5058" name="Google Shape;43;g128ca81d313_0_31:notes">
            <a:extLst>
              <a:ext uri="{FF2B5EF4-FFF2-40B4-BE49-F238E27FC236}">
                <a16:creationId xmlns="" xmlns:a16="http://schemas.microsoft.com/office/drawing/2014/main" id="{75C14FFA-808C-BD4F-F757-65F9BD310BFD}"/>
              </a:ext>
            </a:extLst>
          </p:cNvPr>
          <p:cNvSpPr>
            <a:spLocks noGrp="1" noRot="1" noChangeAspect="1" noTextEdit="1"/>
          </p:cNvSpPr>
          <p:nvPr>
            <p:ph type="sldImg" idx="2"/>
          </p:nvPr>
        </p:nvSpPr>
        <p:spPr>
          <a:noFill/>
          <a:ln>
            <a:headEnd/>
            <a:tailEnd/>
          </a:ln>
        </p:spPr>
      </p:sp>
      <p:sp>
        <p:nvSpPr>
          <p:cNvPr id="45059" name="Google Shape;44;g128ca81d313_0_31:notes">
            <a:extLst>
              <a:ext uri="{FF2B5EF4-FFF2-40B4-BE49-F238E27FC236}">
                <a16:creationId xmlns="" xmlns:a16="http://schemas.microsoft.com/office/drawing/2014/main" id="{6CA7C1A4-A1BC-6A44-F432-14CAD6C9CCF8}"/>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9434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Google Shape;43;g128ca81d313_0_31:notes">
            <a:extLst>
              <a:ext uri="{FF2B5EF4-FFF2-40B4-BE49-F238E27FC236}">
                <a16:creationId xmlns="" xmlns:a16="http://schemas.microsoft.com/office/drawing/2014/main" id="{C90E2256-EE83-38B5-F963-1C4427D4ECBB}"/>
              </a:ext>
            </a:extLst>
          </p:cNvPr>
          <p:cNvSpPr>
            <a:spLocks noGrp="1" noRot="1" noChangeAspect="1" noTextEdit="1"/>
          </p:cNvSpPr>
          <p:nvPr>
            <p:ph type="sldImg" idx="2"/>
          </p:nvPr>
        </p:nvSpPr>
        <p:spPr>
          <a:noFill/>
          <a:ln>
            <a:headEnd/>
            <a:tailEnd/>
          </a:ln>
        </p:spPr>
      </p:sp>
      <p:sp>
        <p:nvSpPr>
          <p:cNvPr id="10243" name="Google Shape;44;g128ca81d313_0_31:notes">
            <a:extLst>
              <a:ext uri="{FF2B5EF4-FFF2-40B4-BE49-F238E27FC236}">
                <a16:creationId xmlns="" xmlns:a16="http://schemas.microsoft.com/office/drawing/2014/main" id="{2549D9BE-9469-C4AA-74F5-4EB23C27FA55}"/>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6994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Google Shape;43;g128ca81d313_0_31:notes">
            <a:extLst>
              <a:ext uri="{FF2B5EF4-FFF2-40B4-BE49-F238E27FC236}">
                <a16:creationId xmlns="" xmlns:a16="http://schemas.microsoft.com/office/drawing/2014/main" id="{AE484CDF-004A-FE09-E069-BAE3885D371B}"/>
              </a:ext>
            </a:extLst>
          </p:cNvPr>
          <p:cNvSpPr>
            <a:spLocks noGrp="1" noRot="1" noChangeAspect="1" noTextEdit="1"/>
          </p:cNvSpPr>
          <p:nvPr>
            <p:ph type="sldImg" idx="2"/>
          </p:nvPr>
        </p:nvSpPr>
        <p:spPr>
          <a:noFill/>
          <a:ln>
            <a:headEnd/>
            <a:tailEnd/>
          </a:ln>
        </p:spPr>
      </p:sp>
      <p:sp>
        <p:nvSpPr>
          <p:cNvPr id="12291" name="Google Shape;44;g128ca81d313_0_31:notes">
            <a:extLst>
              <a:ext uri="{FF2B5EF4-FFF2-40B4-BE49-F238E27FC236}">
                <a16:creationId xmlns="" xmlns:a16="http://schemas.microsoft.com/office/drawing/2014/main" id="{CEB024AD-D9F9-59AB-D463-B40EE28BD028}"/>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573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43;g128ca81d313_0_31:notes">
            <a:extLst>
              <a:ext uri="{FF2B5EF4-FFF2-40B4-BE49-F238E27FC236}">
                <a16:creationId xmlns="" xmlns:a16="http://schemas.microsoft.com/office/drawing/2014/main" id="{F79E82CD-B364-FAC2-9675-F1C45B241A58}"/>
              </a:ext>
            </a:extLst>
          </p:cNvPr>
          <p:cNvSpPr>
            <a:spLocks noGrp="1" noRot="1" noChangeAspect="1" noTextEdit="1"/>
          </p:cNvSpPr>
          <p:nvPr>
            <p:ph type="sldImg" idx="2"/>
          </p:nvPr>
        </p:nvSpPr>
        <p:spPr>
          <a:noFill/>
          <a:ln>
            <a:headEnd/>
            <a:tailEnd/>
          </a:ln>
        </p:spPr>
      </p:sp>
      <p:sp>
        <p:nvSpPr>
          <p:cNvPr id="14339" name="Google Shape;44;g128ca81d313_0_31:notes">
            <a:extLst>
              <a:ext uri="{FF2B5EF4-FFF2-40B4-BE49-F238E27FC236}">
                <a16:creationId xmlns="" xmlns:a16="http://schemas.microsoft.com/office/drawing/2014/main" id="{3D728248-F0FF-DA65-9EA1-BD1D7E189415}"/>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5704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43;g128ca81d313_0_31:notes">
            <a:extLst>
              <a:ext uri="{FF2B5EF4-FFF2-40B4-BE49-F238E27FC236}">
                <a16:creationId xmlns="" xmlns:a16="http://schemas.microsoft.com/office/drawing/2014/main" id="{D79323B4-3E61-46D6-5A0D-C28907060E1D}"/>
              </a:ext>
            </a:extLst>
          </p:cNvPr>
          <p:cNvSpPr>
            <a:spLocks noGrp="1" noRot="1" noChangeAspect="1" noTextEdit="1"/>
          </p:cNvSpPr>
          <p:nvPr>
            <p:ph type="sldImg" idx="2"/>
          </p:nvPr>
        </p:nvSpPr>
        <p:spPr>
          <a:noFill/>
          <a:ln>
            <a:headEnd/>
            <a:tailEnd/>
          </a:ln>
        </p:spPr>
      </p:sp>
      <p:sp>
        <p:nvSpPr>
          <p:cNvPr id="16387" name="Google Shape;44;g128ca81d313_0_31:notes">
            <a:extLst>
              <a:ext uri="{FF2B5EF4-FFF2-40B4-BE49-F238E27FC236}">
                <a16:creationId xmlns="" xmlns:a16="http://schemas.microsoft.com/office/drawing/2014/main" id="{55459CF4-10C0-1A6B-6A7B-7176A8EF8703}"/>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9505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Google Shape;43;g128ca81d313_0_31:notes">
            <a:extLst>
              <a:ext uri="{FF2B5EF4-FFF2-40B4-BE49-F238E27FC236}">
                <a16:creationId xmlns="" xmlns:a16="http://schemas.microsoft.com/office/drawing/2014/main" id="{49351544-7912-A83B-3FE3-352BDF77B70D}"/>
              </a:ext>
            </a:extLst>
          </p:cNvPr>
          <p:cNvSpPr>
            <a:spLocks noGrp="1" noRot="1" noChangeAspect="1" noTextEdit="1"/>
          </p:cNvSpPr>
          <p:nvPr>
            <p:ph type="sldImg" idx="2"/>
          </p:nvPr>
        </p:nvSpPr>
        <p:spPr>
          <a:noFill/>
          <a:ln>
            <a:headEnd/>
            <a:tailEnd/>
          </a:ln>
        </p:spPr>
      </p:sp>
      <p:sp>
        <p:nvSpPr>
          <p:cNvPr id="18435" name="Google Shape;44;g128ca81d313_0_31:notes">
            <a:extLst>
              <a:ext uri="{FF2B5EF4-FFF2-40B4-BE49-F238E27FC236}">
                <a16:creationId xmlns="" xmlns:a16="http://schemas.microsoft.com/office/drawing/2014/main" id="{2A615E05-1245-1484-4C25-5F2D69893770}"/>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1045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Google Shape;43;g128ca81d313_0_31:notes">
            <a:extLst>
              <a:ext uri="{FF2B5EF4-FFF2-40B4-BE49-F238E27FC236}">
                <a16:creationId xmlns="" xmlns:a16="http://schemas.microsoft.com/office/drawing/2014/main" id="{5CBB5306-302A-791F-7BF0-7FE52D6C4001}"/>
              </a:ext>
            </a:extLst>
          </p:cNvPr>
          <p:cNvSpPr>
            <a:spLocks noGrp="1" noRot="1" noChangeAspect="1" noTextEdit="1"/>
          </p:cNvSpPr>
          <p:nvPr>
            <p:ph type="sldImg" idx="2"/>
          </p:nvPr>
        </p:nvSpPr>
        <p:spPr>
          <a:noFill/>
          <a:ln>
            <a:headEnd/>
            <a:tailEnd/>
          </a:ln>
        </p:spPr>
      </p:sp>
      <p:sp>
        <p:nvSpPr>
          <p:cNvPr id="20483" name="Google Shape;44;g128ca81d313_0_31:notes">
            <a:extLst>
              <a:ext uri="{FF2B5EF4-FFF2-40B4-BE49-F238E27FC236}">
                <a16:creationId xmlns="" xmlns:a16="http://schemas.microsoft.com/office/drawing/2014/main" id="{A316A3B6-3850-E622-8BC4-36AD1FC5A673}"/>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5250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Google Shape;43;g128ca81d313_0_31:notes">
            <a:extLst>
              <a:ext uri="{FF2B5EF4-FFF2-40B4-BE49-F238E27FC236}">
                <a16:creationId xmlns="" xmlns:a16="http://schemas.microsoft.com/office/drawing/2014/main" id="{1BECDE14-0B47-207B-268C-4E72152976BB}"/>
              </a:ext>
            </a:extLst>
          </p:cNvPr>
          <p:cNvSpPr>
            <a:spLocks noGrp="1" noRot="1" noChangeAspect="1" noTextEdit="1"/>
          </p:cNvSpPr>
          <p:nvPr>
            <p:ph type="sldImg" idx="2"/>
          </p:nvPr>
        </p:nvSpPr>
        <p:spPr>
          <a:noFill/>
          <a:ln>
            <a:headEnd/>
            <a:tailEnd/>
          </a:ln>
        </p:spPr>
      </p:sp>
      <p:sp>
        <p:nvSpPr>
          <p:cNvPr id="22531" name="Google Shape;44;g128ca81d313_0_31:notes">
            <a:extLst>
              <a:ext uri="{FF2B5EF4-FFF2-40B4-BE49-F238E27FC236}">
                <a16:creationId xmlns="" xmlns:a16="http://schemas.microsoft.com/office/drawing/2014/main" id="{369817D4-C69B-DE47-CD44-138E6DB08FE8}"/>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3336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43;g128ca81d313_0_31:notes">
            <a:extLst>
              <a:ext uri="{FF2B5EF4-FFF2-40B4-BE49-F238E27FC236}">
                <a16:creationId xmlns="" xmlns:a16="http://schemas.microsoft.com/office/drawing/2014/main" id="{8A8C9883-21D7-D21B-28BC-B16D85A671C6}"/>
              </a:ext>
            </a:extLst>
          </p:cNvPr>
          <p:cNvSpPr>
            <a:spLocks noGrp="1" noRot="1" noChangeAspect="1" noTextEdit="1"/>
          </p:cNvSpPr>
          <p:nvPr>
            <p:ph type="sldImg" idx="2"/>
          </p:nvPr>
        </p:nvSpPr>
        <p:spPr>
          <a:noFill/>
          <a:ln>
            <a:headEnd/>
            <a:tailEnd/>
          </a:ln>
        </p:spPr>
      </p:sp>
      <p:sp>
        <p:nvSpPr>
          <p:cNvPr id="24579" name="Google Shape;44;g128ca81d313_0_31:notes">
            <a:extLst>
              <a:ext uri="{FF2B5EF4-FFF2-40B4-BE49-F238E27FC236}">
                <a16:creationId xmlns="" xmlns:a16="http://schemas.microsoft.com/office/drawing/2014/main" id="{AB3DCCE3-0F9F-9F9D-0C70-AF56505B47D1}"/>
              </a:ext>
            </a:extLst>
          </p:cNvPr>
          <p:cNvSpPr txBox="1">
            <a:spLocks noGrp="1"/>
          </p:cNvSpPr>
          <p:nvPr>
            <p:ph type="body" idx="1"/>
          </p:nvPr>
        </p:nvSpPr>
        <p:spPr/>
        <p:txBody>
          <a:bodyPr/>
          <a:lstStyle/>
          <a:p>
            <a:pPr marL="0" indent="0" eaLnBrk="1" hangingPunct="1">
              <a:buSzPts val="1100"/>
            </a:pPr>
            <a:endParaRPr lang="pt-BR" altLang="pt-BR"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9745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99475" y="315375"/>
            <a:ext cx="5960400" cy="1488000"/>
          </a:xfrm>
          <a:prstGeom prst="rect">
            <a:avLst/>
          </a:prstGeom>
        </p:spPr>
        <p:txBody>
          <a:bodyPr spcFirstLastPara="1" anchor="b">
            <a:normAutofit/>
          </a:bodyPr>
          <a:lstStyle>
            <a:lvl1pPr lvl="0" algn="ctr" rtl="0">
              <a:spcBef>
                <a:spcPts val="0"/>
              </a:spcBef>
              <a:spcAft>
                <a:spcPts val="0"/>
              </a:spcAft>
              <a:buSzPts val="4000"/>
              <a:buNone/>
              <a:defRPr sz="4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614375" y="1948480"/>
            <a:ext cx="5130600" cy="907800"/>
          </a:xfrm>
          <a:prstGeom prst="rect">
            <a:avLst/>
          </a:prstGeom>
        </p:spPr>
        <p:txBody>
          <a:bodyPr spcFirstLastPara="1">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 name="Google Shape;12;p2">
            <a:extLst>
              <a:ext uri="{FF2B5EF4-FFF2-40B4-BE49-F238E27FC236}">
                <a16:creationId xmlns="" xmlns:a16="http://schemas.microsoft.com/office/drawing/2014/main" id="{F2633E0B-33DA-4280-F8B4-5443C0FDB616}"/>
              </a:ext>
            </a:extLst>
          </p:cNvPr>
          <p:cNvSpPr txBox="1">
            <a:spLocks noGrp="1"/>
          </p:cNvSpPr>
          <p:nvPr>
            <p:ph type="sldNum" idx="10"/>
          </p:nvPr>
        </p:nvSpPr>
        <p:spPr/>
        <p:txBody>
          <a:bodyPr/>
          <a:lstStyle>
            <a:lvl1pPr>
              <a:defRPr/>
            </a:lvl1pPr>
          </a:lstStyle>
          <a:p>
            <a:fld id="{282F8A89-2245-4856-A636-4AC309D6F768}" type="slidenum">
              <a:rPr lang="pt-BR" altLang="pt-BR"/>
              <a:pPr/>
              <a:t>‹nº›</a:t>
            </a:fld>
            <a:endParaRPr lang="pt-BR" altLang="pt-BR"/>
          </a:p>
        </p:txBody>
      </p:sp>
    </p:spTree>
    <p:extLst>
      <p:ext uri="{BB962C8B-B14F-4D97-AF65-F5344CB8AC3E}">
        <p14:creationId xmlns:p14="http://schemas.microsoft.com/office/powerpoint/2010/main" val="2375460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dpi="0" rotWithShape="0">
          <a:blip r:embed="rId2"/>
          <a:srcRect/>
          <a:stretch>
            <a:fillRect/>
          </a:stretch>
        </a:blipFill>
        <a:effectLst/>
      </p:bgPr>
    </p:bg>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anchor="ctr">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 name="Google Shape;15;p3">
            <a:extLst>
              <a:ext uri="{FF2B5EF4-FFF2-40B4-BE49-F238E27FC236}">
                <a16:creationId xmlns="" xmlns:a16="http://schemas.microsoft.com/office/drawing/2014/main" id="{507D9324-7079-A5DF-80AA-8E2E5D405E4F}"/>
              </a:ext>
            </a:extLst>
          </p:cNvPr>
          <p:cNvSpPr txBox="1">
            <a:spLocks noGrp="1"/>
          </p:cNvSpPr>
          <p:nvPr>
            <p:ph type="sldNum" idx="10"/>
          </p:nvPr>
        </p:nvSpPr>
        <p:spPr/>
        <p:txBody>
          <a:bodyPr/>
          <a:lstStyle>
            <a:lvl1pPr>
              <a:defRPr/>
            </a:lvl1pPr>
          </a:lstStyle>
          <a:p>
            <a:fld id="{855E4A47-00E6-4797-A8AD-0193CAEDB35E}" type="slidenum">
              <a:rPr lang="pt-BR" altLang="pt-BR"/>
              <a:pPr/>
              <a:t>‹nº›</a:t>
            </a:fld>
            <a:endParaRPr lang="pt-BR" altLang="pt-BR"/>
          </a:p>
        </p:txBody>
      </p:sp>
    </p:spTree>
    <p:extLst>
      <p:ext uri="{BB962C8B-B14F-4D97-AF65-F5344CB8AC3E}">
        <p14:creationId xmlns:p14="http://schemas.microsoft.com/office/powerpoint/2010/main" val="126755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blipFill dpi="0" rotWithShape="0">
          <a:blip r:embed="rId2"/>
          <a:srcRect/>
          <a:stretch>
            <a:fillRect/>
          </a:stretch>
        </a:blipFill>
        <a:effectLst/>
      </p:bgPr>
    </p:bg>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265500" y="1233175"/>
            <a:ext cx="4045200" cy="1482300"/>
          </a:xfrm>
          <a:prstGeom prst="rect">
            <a:avLst/>
          </a:prstGeom>
        </p:spPr>
        <p:txBody>
          <a:bodyPr spcFirstLastPara="1" anchor="b">
            <a:normAutofit/>
          </a:bodyPr>
          <a:lstStyle>
            <a:lvl1pPr lvl="0" algn="ctr" rtl="0">
              <a:spcBef>
                <a:spcPts val="0"/>
              </a:spcBef>
              <a:spcAft>
                <a:spcPts val="0"/>
              </a:spcAft>
              <a:buClr>
                <a:schemeClr val="lt1"/>
              </a:buClr>
              <a:buSzPts val="4200"/>
              <a:buNone/>
              <a:defRPr sz="4200">
                <a:solidFill>
                  <a:schemeClr val="lt1"/>
                </a:solidFill>
              </a:defRPr>
            </a:lvl1pPr>
            <a:lvl2pPr lvl="1" algn="ctr" rtl="0">
              <a:spcBef>
                <a:spcPts val="0"/>
              </a:spcBef>
              <a:spcAft>
                <a:spcPts val="0"/>
              </a:spcAft>
              <a:buClr>
                <a:schemeClr val="lt1"/>
              </a:buClr>
              <a:buSzPts val="4200"/>
              <a:buNone/>
              <a:defRPr sz="4200">
                <a:solidFill>
                  <a:schemeClr val="lt1"/>
                </a:solidFill>
              </a:defRPr>
            </a:lvl2pPr>
            <a:lvl3pPr lvl="2" algn="ctr" rtl="0">
              <a:spcBef>
                <a:spcPts val="0"/>
              </a:spcBef>
              <a:spcAft>
                <a:spcPts val="0"/>
              </a:spcAft>
              <a:buClr>
                <a:schemeClr val="lt1"/>
              </a:buClr>
              <a:buSzPts val="4200"/>
              <a:buNone/>
              <a:defRPr sz="4200">
                <a:solidFill>
                  <a:schemeClr val="lt1"/>
                </a:solidFill>
              </a:defRPr>
            </a:lvl3pPr>
            <a:lvl4pPr lvl="3" algn="ctr" rtl="0">
              <a:spcBef>
                <a:spcPts val="0"/>
              </a:spcBef>
              <a:spcAft>
                <a:spcPts val="0"/>
              </a:spcAft>
              <a:buClr>
                <a:schemeClr val="lt1"/>
              </a:buClr>
              <a:buSzPts val="4200"/>
              <a:buNone/>
              <a:defRPr sz="4200">
                <a:solidFill>
                  <a:schemeClr val="lt1"/>
                </a:solidFill>
              </a:defRPr>
            </a:lvl4pPr>
            <a:lvl5pPr lvl="4" algn="ctr" rtl="0">
              <a:spcBef>
                <a:spcPts val="0"/>
              </a:spcBef>
              <a:spcAft>
                <a:spcPts val="0"/>
              </a:spcAft>
              <a:buClr>
                <a:schemeClr val="lt1"/>
              </a:buClr>
              <a:buSzPts val="4200"/>
              <a:buNone/>
              <a:defRPr sz="4200">
                <a:solidFill>
                  <a:schemeClr val="lt1"/>
                </a:solidFill>
              </a:defRPr>
            </a:lvl5pPr>
            <a:lvl6pPr lvl="5" algn="ctr" rtl="0">
              <a:spcBef>
                <a:spcPts val="0"/>
              </a:spcBef>
              <a:spcAft>
                <a:spcPts val="0"/>
              </a:spcAft>
              <a:buClr>
                <a:schemeClr val="lt1"/>
              </a:buClr>
              <a:buSzPts val="4200"/>
              <a:buNone/>
              <a:defRPr sz="4200">
                <a:solidFill>
                  <a:schemeClr val="lt1"/>
                </a:solidFill>
              </a:defRPr>
            </a:lvl6pPr>
            <a:lvl7pPr lvl="6" algn="ctr" rtl="0">
              <a:spcBef>
                <a:spcPts val="0"/>
              </a:spcBef>
              <a:spcAft>
                <a:spcPts val="0"/>
              </a:spcAft>
              <a:buClr>
                <a:schemeClr val="lt1"/>
              </a:buClr>
              <a:buSzPts val="4200"/>
              <a:buNone/>
              <a:defRPr sz="4200">
                <a:solidFill>
                  <a:schemeClr val="lt1"/>
                </a:solidFill>
              </a:defRPr>
            </a:lvl7pPr>
            <a:lvl8pPr lvl="7" algn="ctr" rtl="0">
              <a:spcBef>
                <a:spcPts val="0"/>
              </a:spcBef>
              <a:spcAft>
                <a:spcPts val="0"/>
              </a:spcAft>
              <a:buClr>
                <a:schemeClr val="lt1"/>
              </a:buClr>
              <a:buSzPts val="4200"/>
              <a:buNone/>
              <a:defRPr sz="4200">
                <a:solidFill>
                  <a:schemeClr val="lt1"/>
                </a:solidFill>
              </a:defRPr>
            </a:lvl8pPr>
            <a:lvl9pPr lvl="8" algn="ctr" rtl="0">
              <a:spcBef>
                <a:spcPts val="0"/>
              </a:spcBef>
              <a:spcAft>
                <a:spcPts val="0"/>
              </a:spcAft>
              <a:buClr>
                <a:schemeClr val="lt1"/>
              </a:buClr>
              <a:buSzPts val="4200"/>
              <a:buNone/>
              <a:defRPr sz="4200">
                <a:solidFill>
                  <a:schemeClr val="lt1"/>
                </a:solidFill>
              </a:defRPr>
            </a:lvl9pPr>
          </a:lstStyle>
          <a:p>
            <a:endParaRPr/>
          </a:p>
        </p:txBody>
      </p:sp>
      <p:sp>
        <p:nvSpPr>
          <p:cNvPr id="29" name="Google Shape;29;p7"/>
          <p:cNvSpPr txBox="1">
            <a:spLocks noGrp="1"/>
          </p:cNvSpPr>
          <p:nvPr>
            <p:ph type="subTitle" idx="1"/>
          </p:nvPr>
        </p:nvSpPr>
        <p:spPr>
          <a:xfrm>
            <a:off x="265500" y="2803075"/>
            <a:ext cx="4045200" cy="1235100"/>
          </a:xfrm>
          <a:prstGeom prst="rect">
            <a:avLst/>
          </a:prstGeom>
        </p:spPr>
        <p:txBody>
          <a:bodyPr spcFirstLastPara="1">
            <a:normAutofit/>
          </a:bodyPr>
          <a:lstStyle>
            <a:lvl1pPr lvl="0" algn="ctr" rtl="0">
              <a:lnSpc>
                <a:spcPct val="100000"/>
              </a:lnSpc>
              <a:spcBef>
                <a:spcPts val="0"/>
              </a:spcBef>
              <a:spcAft>
                <a:spcPts val="0"/>
              </a:spcAft>
              <a:buClr>
                <a:schemeClr val="lt2"/>
              </a:buClr>
              <a:buSzPts val="2100"/>
              <a:buNone/>
              <a:defRPr sz="2100">
                <a:solidFill>
                  <a:schemeClr val="lt2"/>
                </a:solidFill>
              </a:defRPr>
            </a:lvl1pPr>
            <a:lvl2pPr lvl="1" algn="ctr" rtl="0">
              <a:lnSpc>
                <a:spcPct val="100000"/>
              </a:lnSpc>
              <a:spcBef>
                <a:spcPts val="0"/>
              </a:spcBef>
              <a:spcAft>
                <a:spcPts val="0"/>
              </a:spcAft>
              <a:buClr>
                <a:schemeClr val="lt2"/>
              </a:buClr>
              <a:buSzPts val="2100"/>
              <a:buNone/>
              <a:defRPr sz="2100">
                <a:solidFill>
                  <a:schemeClr val="lt2"/>
                </a:solidFill>
              </a:defRPr>
            </a:lvl2pPr>
            <a:lvl3pPr lvl="2" algn="ctr" rtl="0">
              <a:lnSpc>
                <a:spcPct val="100000"/>
              </a:lnSpc>
              <a:spcBef>
                <a:spcPts val="0"/>
              </a:spcBef>
              <a:spcAft>
                <a:spcPts val="0"/>
              </a:spcAft>
              <a:buClr>
                <a:schemeClr val="lt2"/>
              </a:buClr>
              <a:buSzPts val="2100"/>
              <a:buNone/>
              <a:defRPr sz="2100">
                <a:solidFill>
                  <a:schemeClr val="lt2"/>
                </a:solidFill>
              </a:defRPr>
            </a:lvl3pPr>
            <a:lvl4pPr lvl="3" algn="ctr" rtl="0">
              <a:lnSpc>
                <a:spcPct val="100000"/>
              </a:lnSpc>
              <a:spcBef>
                <a:spcPts val="0"/>
              </a:spcBef>
              <a:spcAft>
                <a:spcPts val="0"/>
              </a:spcAft>
              <a:buClr>
                <a:schemeClr val="lt2"/>
              </a:buClr>
              <a:buSzPts val="2100"/>
              <a:buNone/>
              <a:defRPr sz="2100">
                <a:solidFill>
                  <a:schemeClr val="lt2"/>
                </a:solidFill>
              </a:defRPr>
            </a:lvl4pPr>
            <a:lvl5pPr lvl="4" algn="ctr" rtl="0">
              <a:lnSpc>
                <a:spcPct val="100000"/>
              </a:lnSpc>
              <a:spcBef>
                <a:spcPts val="0"/>
              </a:spcBef>
              <a:spcAft>
                <a:spcPts val="0"/>
              </a:spcAft>
              <a:buClr>
                <a:schemeClr val="lt2"/>
              </a:buClr>
              <a:buSzPts val="2100"/>
              <a:buNone/>
              <a:defRPr sz="2100">
                <a:solidFill>
                  <a:schemeClr val="lt2"/>
                </a:solidFill>
              </a:defRPr>
            </a:lvl5pPr>
            <a:lvl6pPr lvl="5" algn="ctr" rtl="0">
              <a:lnSpc>
                <a:spcPct val="100000"/>
              </a:lnSpc>
              <a:spcBef>
                <a:spcPts val="0"/>
              </a:spcBef>
              <a:spcAft>
                <a:spcPts val="0"/>
              </a:spcAft>
              <a:buClr>
                <a:schemeClr val="lt2"/>
              </a:buClr>
              <a:buSzPts val="2100"/>
              <a:buNone/>
              <a:defRPr sz="2100">
                <a:solidFill>
                  <a:schemeClr val="lt2"/>
                </a:solidFill>
              </a:defRPr>
            </a:lvl6pPr>
            <a:lvl7pPr lvl="6" algn="ctr" rtl="0">
              <a:lnSpc>
                <a:spcPct val="100000"/>
              </a:lnSpc>
              <a:spcBef>
                <a:spcPts val="0"/>
              </a:spcBef>
              <a:spcAft>
                <a:spcPts val="0"/>
              </a:spcAft>
              <a:buClr>
                <a:schemeClr val="lt2"/>
              </a:buClr>
              <a:buSzPts val="2100"/>
              <a:buNone/>
              <a:defRPr sz="2100">
                <a:solidFill>
                  <a:schemeClr val="lt2"/>
                </a:solidFill>
              </a:defRPr>
            </a:lvl7pPr>
            <a:lvl8pPr lvl="7" algn="ctr" rtl="0">
              <a:lnSpc>
                <a:spcPct val="100000"/>
              </a:lnSpc>
              <a:spcBef>
                <a:spcPts val="0"/>
              </a:spcBef>
              <a:spcAft>
                <a:spcPts val="0"/>
              </a:spcAft>
              <a:buClr>
                <a:schemeClr val="lt2"/>
              </a:buClr>
              <a:buSzPts val="2100"/>
              <a:buNone/>
              <a:defRPr sz="2100">
                <a:solidFill>
                  <a:schemeClr val="lt2"/>
                </a:solidFill>
              </a:defRPr>
            </a:lvl8pPr>
            <a:lvl9pPr lvl="8" algn="ctr" rtl="0">
              <a:lnSpc>
                <a:spcPct val="100000"/>
              </a:lnSpc>
              <a:spcBef>
                <a:spcPts val="0"/>
              </a:spcBef>
              <a:spcAft>
                <a:spcPts val="0"/>
              </a:spcAft>
              <a:buClr>
                <a:schemeClr val="lt2"/>
              </a:buClr>
              <a:buSzPts val="2100"/>
              <a:buNone/>
              <a:defRPr sz="2100">
                <a:solidFill>
                  <a:schemeClr val="lt2"/>
                </a:solidFill>
              </a:defRPr>
            </a:lvl9pPr>
          </a:lstStyle>
          <a:p>
            <a:endParaRPr/>
          </a:p>
        </p:txBody>
      </p:sp>
      <p:sp>
        <p:nvSpPr>
          <p:cNvPr id="30" name="Google Shape;30;p7"/>
          <p:cNvSpPr txBox="1">
            <a:spLocks noGrp="1"/>
          </p:cNvSpPr>
          <p:nvPr>
            <p:ph type="body" idx="2"/>
          </p:nvPr>
        </p:nvSpPr>
        <p:spPr>
          <a:xfrm>
            <a:off x="4939500" y="724075"/>
            <a:ext cx="3837000" cy="3695100"/>
          </a:xfrm>
          <a:prstGeom prst="rect">
            <a:avLst/>
          </a:prstGeom>
        </p:spPr>
        <p:txBody>
          <a:bodyPr spcFirstLastPara="1" anchor="ctr">
            <a:normAutofit/>
          </a:bodyPr>
          <a:lstStyle>
            <a:lvl1pPr marL="457200" lvl="0" indent="-342900" rtl="0">
              <a:spcBef>
                <a:spcPts val="0"/>
              </a:spcBef>
              <a:spcAft>
                <a:spcPts val="0"/>
              </a:spcAft>
              <a:buClr>
                <a:schemeClr val="lt1"/>
              </a:buClr>
              <a:buSzPts val="1800"/>
              <a:buChar char="●"/>
              <a:defRPr>
                <a:solidFill>
                  <a:schemeClr val="lt1"/>
                </a:solidFill>
              </a:defRPr>
            </a:lvl1pPr>
            <a:lvl2pPr marL="914400" lvl="1" indent="-317500" rtl="0">
              <a:spcBef>
                <a:spcPts val="0"/>
              </a:spcBef>
              <a:spcAft>
                <a:spcPts val="0"/>
              </a:spcAft>
              <a:buClr>
                <a:schemeClr val="lt2"/>
              </a:buClr>
              <a:buSzPts val="1400"/>
              <a:buChar char="○"/>
              <a:defRPr>
                <a:solidFill>
                  <a:schemeClr val="lt2"/>
                </a:solidFill>
              </a:defRPr>
            </a:lvl2pPr>
            <a:lvl3pPr marL="1371600" lvl="2" indent="-317500" rtl="0">
              <a:spcBef>
                <a:spcPts val="0"/>
              </a:spcBef>
              <a:spcAft>
                <a:spcPts val="0"/>
              </a:spcAft>
              <a:buClr>
                <a:schemeClr val="lt1"/>
              </a:buClr>
              <a:buSzPts val="1400"/>
              <a:buChar char="■"/>
              <a:defRPr>
                <a:solidFill>
                  <a:schemeClr val="lt1"/>
                </a:solidFill>
              </a:defRPr>
            </a:lvl3pPr>
            <a:lvl4pPr marL="1828800" lvl="3" indent="-317500" rtl="0">
              <a:spcBef>
                <a:spcPts val="0"/>
              </a:spcBef>
              <a:spcAft>
                <a:spcPts val="0"/>
              </a:spcAft>
              <a:buClr>
                <a:schemeClr val="lt1"/>
              </a:buClr>
              <a:buSzPts val="1400"/>
              <a:buChar char="●"/>
              <a:defRPr>
                <a:solidFill>
                  <a:schemeClr val="lt1"/>
                </a:solidFill>
              </a:defRPr>
            </a:lvl4pPr>
            <a:lvl5pPr marL="2286000" lvl="4" indent="-317500" rtl="0">
              <a:spcBef>
                <a:spcPts val="0"/>
              </a:spcBef>
              <a:spcAft>
                <a:spcPts val="0"/>
              </a:spcAft>
              <a:buClr>
                <a:schemeClr val="lt2"/>
              </a:buClr>
              <a:buSzPts val="1400"/>
              <a:buChar char="○"/>
              <a:defRPr>
                <a:solidFill>
                  <a:schemeClr val="lt2"/>
                </a:solidFill>
              </a:defRPr>
            </a:lvl5pPr>
            <a:lvl6pPr marL="2743200" lvl="5" indent="-317500" rtl="0">
              <a:spcBef>
                <a:spcPts val="0"/>
              </a:spcBef>
              <a:spcAft>
                <a:spcPts val="0"/>
              </a:spcAft>
              <a:buClr>
                <a:schemeClr val="lt1"/>
              </a:buClr>
              <a:buSzPts val="1400"/>
              <a:buChar char="■"/>
              <a:defRPr>
                <a:solidFill>
                  <a:schemeClr val="lt1"/>
                </a:solidFill>
              </a:defRPr>
            </a:lvl6pPr>
            <a:lvl7pPr marL="3200400" lvl="6" indent="-317500" rtl="0">
              <a:spcBef>
                <a:spcPts val="0"/>
              </a:spcBef>
              <a:spcAft>
                <a:spcPts val="0"/>
              </a:spcAft>
              <a:buClr>
                <a:schemeClr val="lt1"/>
              </a:buClr>
              <a:buSzPts val="1400"/>
              <a:buChar char="●"/>
              <a:defRPr>
                <a:solidFill>
                  <a:schemeClr val="lt1"/>
                </a:solidFill>
              </a:defRPr>
            </a:lvl7pPr>
            <a:lvl8pPr marL="3657600" lvl="7" indent="-317500" rtl="0">
              <a:spcBef>
                <a:spcPts val="0"/>
              </a:spcBef>
              <a:spcAft>
                <a:spcPts val="0"/>
              </a:spcAft>
              <a:buClr>
                <a:schemeClr val="lt2"/>
              </a:buClr>
              <a:buSzPts val="1400"/>
              <a:buChar char="○"/>
              <a:defRPr>
                <a:solidFill>
                  <a:schemeClr val="lt2"/>
                </a:solidFill>
              </a:defRPr>
            </a:lvl8pPr>
            <a:lvl9pPr marL="4114800" lvl="8" indent="-317500" rtl="0">
              <a:spcBef>
                <a:spcPts val="0"/>
              </a:spcBef>
              <a:spcAft>
                <a:spcPts val="0"/>
              </a:spcAft>
              <a:buClr>
                <a:schemeClr val="lt1"/>
              </a:buClr>
              <a:buSzPts val="1400"/>
              <a:buChar char="■"/>
              <a:defRPr>
                <a:solidFill>
                  <a:schemeClr val="lt1"/>
                </a:solidFill>
              </a:defRPr>
            </a:lvl9pPr>
          </a:lstStyle>
          <a:p>
            <a:endParaRPr/>
          </a:p>
        </p:txBody>
      </p:sp>
      <p:sp>
        <p:nvSpPr>
          <p:cNvPr id="2" name="Google Shape;31;p7">
            <a:extLst>
              <a:ext uri="{FF2B5EF4-FFF2-40B4-BE49-F238E27FC236}">
                <a16:creationId xmlns="" xmlns:a16="http://schemas.microsoft.com/office/drawing/2014/main" id="{6480C2F1-1381-AC76-1542-FFEDBCEF0FE1}"/>
              </a:ext>
            </a:extLst>
          </p:cNvPr>
          <p:cNvSpPr txBox="1">
            <a:spLocks noGrp="1"/>
          </p:cNvSpPr>
          <p:nvPr>
            <p:ph type="sldNum" idx="10"/>
          </p:nvPr>
        </p:nvSpPr>
        <p:spPr/>
        <p:txBody>
          <a:bodyPr/>
          <a:lstStyle>
            <a:lvl1pPr>
              <a:defRPr/>
            </a:lvl1pPr>
          </a:lstStyle>
          <a:p>
            <a:fld id="{2C0DD420-3142-43FD-84CA-8A554E9CBC8F}" type="slidenum">
              <a:rPr lang="pt-BR" altLang="pt-BR"/>
              <a:pPr/>
              <a:t>‹nº›</a:t>
            </a:fld>
            <a:endParaRPr lang="pt-BR" altLang="pt-BR"/>
          </a:p>
        </p:txBody>
      </p:sp>
    </p:spTree>
    <p:extLst>
      <p:ext uri="{BB962C8B-B14F-4D97-AF65-F5344CB8AC3E}">
        <p14:creationId xmlns:p14="http://schemas.microsoft.com/office/powerpoint/2010/main" val="133138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_NUMBER">
    <p:bg>
      <p:bgPr>
        <a:blipFill dpi="0" rotWithShape="0">
          <a:blip r:embed="rId2"/>
          <a:srcRect/>
          <a:stretch>
            <a:fillRect/>
          </a:stretch>
        </a:blipFill>
        <a:effectLst/>
      </p:bgPr>
    </p:bg>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311700" y="1106125"/>
            <a:ext cx="8520600" cy="1963500"/>
          </a:xfrm>
          <a:prstGeom prst="rect">
            <a:avLst/>
          </a:prstGeom>
        </p:spPr>
        <p:txBody>
          <a:bodyPr spcFirstLastPara="1" anchor="b">
            <a:normAutofit/>
          </a:bodyPr>
          <a:lstStyle>
            <a:lvl1pPr lvl="0" algn="ctr" rtl="0">
              <a:spcBef>
                <a:spcPts val="0"/>
              </a:spcBef>
              <a:spcAft>
                <a:spcPts val="0"/>
              </a:spcAft>
              <a:buClr>
                <a:schemeClr val="lt1"/>
              </a:buClr>
              <a:buSzPts val="12000"/>
              <a:buNone/>
              <a:defRPr sz="12000">
                <a:solidFill>
                  <a:schemeClr val="l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rPr lang="en-US"/>
              <a:t>Click to edit Master title style</a:t>
            </a:r>
            <a:endParaRPr/>
          </a:p>
        </p:txBody>
      </p:sp>
      <p:sp>
        <p:nvSpPr>
          <p:cNvPr id="34" name="Google Shape;34;p8"/>
          <p:cNvSpPr txBox="1">
            <a:spLocks noGrp="1"/>
          </p:cNvSpPr>
          <p:nvPr>
            <p:ph type="body" idx="1"/>
          </p:nvPr>
        </p:nvSpPr>
        <p:spPr>
          <a:xfrm>
            <a:off x="311700" y="3152225"/>
            <a:ext cx="8520600" cy="1300800"/>
          </a:xfrm>
          <a:prstGeom prst="rect">
            <a:avLst/>
          </a:prstGeom>
        </p:spPr>
        <p:txBody>
          <a:bodyPr spcFirstLastPara="1">
            <a:normAutofit/>
          </a:bodyPr>
          <a:lstStyle>
            <a:lvl1pPr marL="457200" lvl="0" indent="-342900" algn="ctr" rtl="0">
              <a:spcBef>
                <a:spcPts val="0"/>
              </a:spcBef>
              <a:spcAft>
                <a:spcPts val="0"/>
              </a:spcAft>
              <a:buClr>
                <a:schemeClr val="lt1"/>
              </a:buClr>
              <a:buSzPts val="1800"/>
              <a:buChar char="●"/>
              <a:defRPr>
                <a:solidFill>
                  <a:schemeClr val="lt1"/>
                </a:solidFill>
              </a:defRPr>
            </a:lvl1pPr>
            <a:lvl2pPr marL="914400" lvl="1" indent="-317500" algn="ctr" rtl="0">
              <a:spcBef>
                <a:spcPts val="0"/>
              </a:spcBef>
              <a:spcAft>
                <a:spcPts val="0"/>
              </a:spcAft>
              <a:buClr>
                <a:schemeClr val="lt1"/>
              </a:buClr>
              <a:buSzPts val="1400"/>
              <a:buChar char="○"/>
              <a:defRPr>
                <a:solidFill>
                  <a:schemeClr val="lt1"/>
                </a:solidFill>
              </a:defRPr>
            </a:lvl2pPr>
            <a:lvl3pPr marL="1371600" lvl="2" indent="-317500" algn="ctr" rtl="0">
              <a:spcBef>
                <a:spcPts val="0"/>
              </a:spcBef>
              <a:spcAft>
                <a:spcPts val="0"/>
              </a:spcAft>
              <a:buClr>
                <a:schemeClr val="lt1"/>
              </a:buClr>
              <a:buSzPts val="1400"/>
              <a:buChar char="■"/>
              <a:defRPr>
                <a:solidFill>
                  <a:schemeClr val="lt1"/>
                </a:solidFill>
              </a:defRPr>
            </a:lvl3pPr>
            <a:lvl4pPr marL="1828800" lvl="3" indent="-317500" algn="ctr" rtl="0">
              <a:spcBef>
                <a:spcPts val="0"/>
              </a:spcBef>
              <a:spcAft>
                <a:spcPts val="0"/>
              </a:spcAft>
              <a:buClr>
                <a:schemeClr val="lt1"/>
              </a:buClr>
              <a:buSzPts val="1400"/>
              <a:buChar char="●"/>
              <a:defRPr>
                <a:solidFill>
                  <a:schemeClr val="lt1"/>
                </a:solidFill>
              </a:defRPr>
            </a:lvl4pPr>
            <a:lvl5pPr marL="2286000" lvl="4" indent="-317500" algn="ctr" rtl="0">
              <a:spcBef>
                <a:spcPts val="0"/>
              </a:spcBef>
              <a:spcAft>
                <a:spcPts val="0"/>
              </a:spcAft>
              <a:buClr>
                <a:schemeClr val="lt1"/>
              </a:buClr>
              <a:buSzPts val="1400"/>
              <a:buChar char="○"/>
              <a:defRPr>
                <a:solidFill>
                  <a:schemeClr val="lt1"/>
                </a:solidFill>
              </a:defRPr>
            </a:lvl5pPr>
            <a:lvl6pPr marL="2743200" lvl="5" indent="-317500" algn="ctr" rtl="0">
              <a:spcBef>
                <a:spcPts val="0"/>
              </a:spcBef>
              <a:spcAft>
                <a:spcPts val="0"/>
              </a:spcAft>
              <a:buClr>
                <a:schemeClr val="lt1"/>
              </a:buClr>
              <a:buSzPts val="1400"/>
              <a:buChar char="■"/>
              <a:defRPr>
                <a:solidFill>
                  <a:schemeClr val="lt1"/>
                </a:solidFill>
              </a:defRPr>
            </a:lvl6pPr>
            <a:lvl7pPr marL="3200400" lvl="6" indent="-317500" algn="ctr" rtl="0">
              <a:spcBef>
                <a:spcPts val="0"/>
              </a:spcBef>
              <a:spcAft>
                <a:spcPts val="0"/>
              </a:spcAft>
              <a:buClr>
                <a:schemeClr val="lt1"/>
              </a:buClr>
              <a:buSzPts val="1400"/>
              <a:buChar char="●"/>
              <a:defRPr>
                <a:solidFill>
                  <a:schemeClr val="lt1"/>
                </a:solidFill>
              </a:defRPr>
            </a:lvl7pPr>
            <a:lvl8pPr marL="3657600" lvl="7" indent="-317500" algn="ctr" rtl="0">
              <a:spcBef>
                <a:spcPts val="0"/>
              </a:spcBef>
              <a:spcAft>
                <a:spcPts val="0"/>
              </a:spcAft>
              <a:buClr>
                <a:schemeClr val="lt1"/>
              </a:buClr>
              <a:buSzPts val="1400"/>
              <a:buChar char="○"/>
              <a:defRPr>
                <a:solidFill>
                  <a:schemeClr val="lt1"/>
                </a:solidFill>
              </a:defRPr>
            </a:lvl8pPr>
            <a:lvl9pPr marL="4114800" lvl="8" indent="-317500" algn="ctr" rtl="0">
              <a:spcBef>
                <a:spcPts val="0"/>
              </a:spcBef>
              <a:spcAft>
                <a:spcPts val="0"/>
              </a:spcAft>
              <a:buClr>
                <a:schemeClr val="lt1"/>
              </a:buClr>
              <a:buSzPts val="1400"/>
              <a:buChar char="■"/>
              <a:defRPr>
                <a:solidFill>
                  <a:schemeClr val="lt1"/>
                </a:solidFill>
              </a:defRPr>
            </a:lvl9pPr>
          </a:lstStyle>
          <a:p>
            <a:endParaRPr/>
          </a:p>
        </p:txBody>
      </p:sp>
      <p:sp>
        <p:nvSpPr>
          <p:cNvPr id="2" name="Google Shape;35;p8">
            <a:extLst>
              <a:ext uri="{FF2B5EF4-FFF2-40B4-BE49-F238E27FC236}">
                <a16:creationId xmlns="" xmlns:a16="http://schemas.microsoft.com/office/drawing/2014/main" id="{87438DBF-3680-B000-E9FF-D3D8C8DC8BC2}"/>
              </a:ext>
            </a:extLst>
          </p:cNvPr>
          <p:cNvSpPr txBox="1">
            <a:spLocks noGrp="1"/>
          </p:cNvSpPr>
          <p:nvPr>
            <p:ph type="sldNum" idx="10"/>
          </p:nvPr>
        </p:nvSpPr>
        <p:spPr/>
        <p:txBody>
          <a:bodyPr/>
          <a:lstStyle>
            <a:lvl1pPr>
              <a:defRPr/>
            </a:lvl1pPr>
          </a:lstStyle>
          <a:p>
            <a:fld id="{51857A45-4E86-4A0C-A174-EB924637433C}" type="slidenum">
              <a:rPr lang="pt-BR" altLang="pt-BR"/>
              <a:pPr/>
              <a:t>‹nº›</a:t>
            </a:fld>
            <a:endParaRPr lang="pt-BR" altLang="pt-BR"/>
          </a:p>
        </p:txBody>
      </p:sp>
    </p:spTree>
    <p:extLst>
      <p:ext uri="{BB962C8B-B14F-4D97-AF65-F5344CB8AC3E}">
        <p14:creationId xmlns:p14="http://schemas.microsoft.com/office/powerpoint/2010/main" val="19461854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Google Shape;6;p1">
            <a:extLst>
              <a:ext uri="{FF2B5EF4-FFF2-40B4-BE49-F238E27FC236}">
                <a16:creationId xmlns="" xmlns:a16="http://schemas.microsoft.com/office/drawing/2014/main" id="{046FD52C-D475-6A85-EB24-4AAB9A6FF98E}"/>
              </a:ext>
            </a:extLst>
          </p:cNvPr>
          <p:cNvSpPr txBox="1">
            <a:spLocks noGrp="1"/>
          </p:cNvSpPr>
          <p:nvPr>
            <p:ph type="title"/>
          </p:nvPr>
        </p:nvSpPr>
        <p:spPr bwMode="auto">
          <a:xfrm>
            <a:off x="311150" y="444500"/>
            <a:ext cx="8521700"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pt-BR" altLang="pt-BR">
              <a:sym typeface="Arial" panose="020B0604020202020204" pitchFamily="34" charset="0"/>
            </a:endParaRPr>
          </a:p>
        </p:txBody>
      </p:sp>
      <p:sp>
        <p:nvSpPr>
          <p:cNvPr id="1027" name="Google Shape;7;p1">
            <a:extLst>
              <a:ext uri="{FF2B5EF4-FFF2-40B4-BE49-F238E27FC236}">
                <a16:creationId xmlns="" xmlns:a16="http://schemas.microsoft.com/office/drawing/2014/main" id="{79947D1B-2F1A-E9CE-A527-65A205C945F1}"/>
              </a:ext>
            </a:extLst>
          </p:cNvPr>
          <p:cNvSpPr txBox="1">
            <a:spLocks noGrp="1"/>
          </p:cNvSpPr>
          <p:nvPr>
            <p:ph type="body" idx="1"/>
          </p:nvPr>
        </p:nvSpPr>
        <p:spPr bwMode="auto">
          <a:xfrm>
            <a:off x="311150" y="1152525"/>
            <a:ext cx="85217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pt-BR" altLang="pt-BR">
              <a:sym typeface="Arial" panose="020B0604020202020204" pitchFamily="34" charset="0"/>
            </a:endParaRPr>
          </a:p>
        </p:txBody>
      </p:sp>
      <p:sp>
        <p:nvSpPr>
          <p:cNvPr id="1028" name="Google Shape;8;p1">
            <a:extLst>
              <a:ext uri="{FF2B5EF4-FFF2-40B4-BE49-F238E27FC236}">
                <a16:creationId xmlns="" xmlns:a16="http://schemas.microsoft.com/office/drawing/2014/main" id="{7881AA8D-73B2-0258-FA76-ECCDB0BD19E7}"/>
              </a:ext>
            </a:extLst>
          </p:cNvPr>
          <p:cNvSpPr txBox="1">
            <a:spLocks noGrp="1"/>
          </p:cNvSpPr>
          <p:nvPr>
            <p:ph type="sldNum" idx="12"/>
          </p:nvPr>
        </p:nvSpPr>
        <p:spPr bwMode="auto">
          <a:xfrm>
            <a:off x="8472488" y="4662488"/>
            <a:ext cx="5492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ctr" anchorCtr="0" compatLnSpc="1">
            <a:prstTxWarp prst="textNoShape">
              <a:avLst/>
            </a:prstTxWarp>
          </a:bodyPr>
          <a:lstStyle>
            <a:lvl1pPr algn="r" eaLnBrk="1" hangingPunct="1">
              <a:buClr>
                <a:srgbClr val="000000"/>
              </a:buClr>
              <a:buFont typeface="Arial" panose="020B0604020202020204" pitchFamily="34" charset="0"/>
              <a:buNone/>
              <a:defRPr sz="1000">
                <a:solidFill>
                  <a:srgbClr val="595959"/>
                </a:solidFill>
              </a:defRPr>
            </a:lvl1pPr>
          </a:lstStyle>
          <a:p>
            <a:fld id="{CE0C2756-1484-4F16-9F36-7832DEA1B537}" type="slidenum">
              <a:rPr lang="pt-BR" altLang="pt-BR"/>
              <a:pPr/>
              <a:t>‹nº›</a:t>
            </a:fld>
            <a:endParaRPr lang="pt-BR" altLang="pt-BR"/>
          </a:p>
        </p:txBody>
      </p:sp>
    </p:spTree>
  </p:cSld>
  <p:clrMap bg1="lt1" tx1="dk1" bg2="dk2" tx2="lt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Lst>
  <p:hf sldNum="0" hdr="0" ftr="0" dt="0"/>
  <p:txStyles>
    <p:title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vanessabalbino@id.uff.br" TargetMode="External"/><Relationship Id="rId4" Type="http://schemas.openxmlformats.org/officeDocument/2006/relationships/hyperlink" Target="mailto:elaineleite@id.uff.br"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dx.doi.org/10.18316/recc.v26i3.8452"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vanessabalbino@id.uff.br" TargetMode="External"/><Relationship Id="rId2" Type="http://schemas.openxmlformats.org/officeDocument/2006/relationships/hyperlink" Target="mailto:elaineleite@id.uff.b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1" name="Google Shape;41;p9">
            <a:extLst>
              <a:ext uri="{FF2B5EF4-FFF2-40B4-BE49-F238E27FC236}">
                <a16:creationId xmlns="" xmlns:a16="http://schemas.microsoft.com/office/drawing/2014/main" id="{EE66592B-0BDF-CE44-255F-A8D31E0F97DA}"/>
              </a:ext>
            </a:extLst>
          </p:cNvPr>
          <p:cNvSpPr txBox="1">
            <a:spLocks noGrp="1"/>
          </p:cNvSpPr>
          <p:nvPr>
            <p:ph type="subTitle" idx="1"/>
          </p:nvPr>
        </p:nvSpPr>
        <p:spPr>
          <a:xfrm>
            <a:off x="142875" y="2327275"/>
            <a:ext cx="8661400" cy="2625725"/>
          </a:xfrm>
        </p:spPr>
        <p:txBody>
          <a:bodyPr>
            <a:normAutofit fontScale="92500" lnSpcReduction="20000"/>
          </a:bodyPr>
          <a:lstStyle/>
          <a:p>
            <a:pPr marL="457200" indent="-342900" eaLnBrk="1" fontAlgn="auto" hangingPunct="1">
              <a:buClr>
                <a:schemeClr val="dk2"/>
              </a:buClr>
              <a:buFont typeface="Arial"/>
              <a:buNone/>
              <a:defRPr/>
            </a:pPr>
            <a:endParaRPr lang="pt-BR" sz="1700" dirty="0">
              <a:solidFill>
                <a:schemeClr val="dk2"/>
              </a:solidFill>
              <a:sym typeface="Arial"/>
            </a:endParaRPr>
          </a:p>
          <a:p>
            <a:pPr marL="457200" indent="-342900" eaLnBrk="1" fontAlgn="auto" hangingPunct="1">
              <a:buClr>
                <a:schemeClr val="dk2"/>
              </a:buClr>
              <a:buFont typeface="Arial"/>
              <a:buNone/>
              <a:defRPr/>
            </a:pPr>
            <a:r>
              <a:rPr lang="pt-BR" sz="1700" dirty="0">
                <a:solidFill>
                  <a:schemeClr val="dk2"/>
                </a:solidFill>
                <a:sym typeface="Arial"/>
              </a:rPr>
              <a:t>Alessandra Furtado de Oliveira – </a:t>
            </a:r>
            <a:r>
              <a:rPr lang="pt-BR" sz="1700" u="sng" dirty="0">
                <a:solidFill>
                  <a:schemeClr val="dk2"/>
                </a:solidFill>
                <a:sym typeface="Arial"/>
              </a:rPr>
              <a:t>afurtadodeoliveiranovaes@yahoo.com.br</a:t>
            </a:r>
            <a:r>
              <a:rPr lang="pt-BR" sz="1700" dirty="0">
                <a:solidFill>
                  <a:schemeClr val="dk2"/>
                </a:solidFill>
                <a:sym typeface="Arial"/>
              </a:rPr>
              <a:t> – São Gonçalo/RJ – UFF/CMPDI</a:t>
            </a:r>
          </a:p>
          <a:p>
            <a:pPr marL="457200" indent="-342900" eaLnBrk="1" fontAlgn="auto" hangingPunct="1">
              <a:buClr>
                <a:schemeClr val="dk2"/>
              </a:buClr>
              <a:buFont typeface="Arial"/>
              <a:buNone/>
              <a:defRPr/>
            </a:pPr>
            <a:r>
              <a:rPr lang="pt-BR" sz="1700" dirty="0">
                <a:solidFill>
                  <a:schemeClr val="dk2"/>
                </a:solidFill>
                <a:sym typeface="Arial"/>
              </a:rPr>
              <a:t> </a:t>
            </a:r>
          </a:p>
          <a:p>
            <a:pPr marL="457200" indent="-342900" eaLnBrk="1" fontAlgn="auto" hangingPunct="1">
              <a:buClr>
                <a:schemeClr val="dk2"/>
              </a:buClr>
              <a:buFont typeface="Arial"/>
              <a:buNone/>
              <a:defRPr/>
            </a:pPr>
            <a:r>
              <a:rPr lang="pt-BR" sz="1700" dirty="0">
                <a:solidFill>
                  <a:schemeClr val="dk2"/>
                </a:solidFill>
                <a:sym typeface="Arial"/>
              </a:rPr>
              <a:t>Elaine Alves Leite – </a:t>
            </a:r>
            <a:r>
              <a:rPr lang="pt-BR" sz="1700" u="sng" dirty="0">
                <a:solidFill>
                  <a:schemeClr val="dk2"/>
                </a:solidFill>
                <a:sym typeface="Arial"/>
                <a:hlinkClick r:id="rId4"/>
              </a:rPr>
              <a:t>elaineleite@id.uff.br</a:t>
            </a:r>
            <a:r>
              <a:rPr lang="pt-BR" sz="1700" dirty="0">
                <a:solidFill>
                  <a:schemeClr val="dk2"/>
                </a:solidFill>
                <a:sym typeface="Arial"/>
              </a:rPr>
              <a:t> - Itaguaí/RJ – UFF/CMPDI</a:t>
            </a:r>
          </a:p>
          <a:p>
            <a:pPr marL="457200" indent="-342900" eaLnBrk="1" fontAlgn="auto" hangingPunct="1">
              <a:buClr>
                <a:schemeClr val="dk2"/>
              </a:buClr>
              <a:buFont typeface="Arial"/>
              <a:buNone/>
              <a:defRPr/>
            </a:pPr>
            <a:r>
              <a:rPr lang="pt-BR" sz="1700" dirty="0">
                <a:solidFill>
                  <a:schemeClr val="dk2"/>
                </a:solidFill>
                <a:sym typeface="Arial"/>
              </a:rPr>
              <a:t> </a:t>
            </a:r>
          </a:p>
          <a:p>
            <a:pPr marL="457200" indent="-342900" eaLnBrk="1" fontAlgn="auto" hangingPunct="1">
              <a:buClr>
                <a:schemeClr val="dk2"/>
              </a:buClr>
              <a:buFont typeface="Arial"/>
              <a:buNone/>
              <a:defRPr/>
            </a:pPr>
            <a:r>
              <a:rPr lang="pt-BR" sz="1700" dirty="0">
                <a:solidFill>
                  <a:schemeClr val="dk2"/>
                </a:solidFill>
                <a:sym typeface="Arial"/>
              </a:rPr>
              <a:t>Vanessa da Silva Balbino – </a:t>
            </a:r>
            <a:r>
              <a:rPr lang="pt-BR" sz="1700" u="sng" dirty="0">
                <a:solidFill>
                  <a:schemeClr val="dk2"/>
                </a:solidFill>
                <a:sym typeface="Arial"/>
                <a:hlinkClick r:id="rId5"/>
              </a:rPr>
              <a:t>vanessabalbino@id.uff.br</a:t>
            </a:r>
            <a:r>
              <a:rPr lang="pt-BR" sz="1700" dirty="0">
                <a:solidFill>
                  <a:schemeClr val="dk2"/>
                </a:solidFill>
                <a:sym typeface="Arial"/>
              </a:rPr>
              <a:t> – Rio de Janeiro/RJ – UFF/PGCTIn</a:t>
            </a:r>
          </a:p>
          <a:p>
            <a:pPr marL="457200" indent="-342900" eaLnBrk="1" fontAlgn="auto" hangingPunct="1">
              <a:lnSpc>
                <a:spcPct val="112000"/>
              </a:lnSpc>
              <a:buClr>
                <a:schemeClr val="dk1"/>
              </a:buClr>
              <a:buSzPts val="2000"/>
              <a:buFont typeface="Arial"/>
              <a:buNone/>
              <a:defRPr/>
            </a:pPr>
            <a:endParaRPr lang="pt-BR" sz="1700" dirty="0">
              <a:solidFill>
                <a:schemeClr val="dk1"/>
              </a:solidFill>
              <a:sym typeface="Arial"/>
            </a:endParaRPr>
          </a:p>
          <a:p>
            <a:pPr marL="457200" indent="-342900" eaLnBrk="1" fontAlgn="auto" hangingPunct="1">
              <a:lnSpc>
                <a:spcPct val="112000"/>
              </a:lnSpc>
              <a:buClr>
                <a:schemeClr val="dk1"/>
              </a:buClr>
              <a:buSzPts val="2000"/>
              <a:defRPr/>
            </a:pPr>
            <a:r>
              <a:rPr lang="pt-BR" sz="1700" dirty="0">
                <a:solidFill>
                  <a:schemeClr val="dk1"/>
                </a:solidFill>
                <a:sym typeface="Arial"/>
              </a:rPr>
              <a:t>PROF. </a:t>
            </a:r>
            <a:r>
              <a:rPr lang="pt-BR" sz="1700" dirty="0" err="1">
                <a:solidFill>
                  <a:schemeClr val="dk1"/>
                </a:solidFill>
                <a:sym typeface="Arial"/>
              </a:rPr>
              <a:t>Drª</a:t>
            </a:r>
            <a:r>
              <a:rPr lang="pt-BR" sz="1700" dirty="0">
                <a:solidFill>
                  <a:schemeClr val="dk1"/>
                </a:solidFill>
                <a:sym typeface="Arial"/>
              </a:rPr>
              <a:t>. </a:t>
            </a:r>
            <a:r>
              <a:rPr lang="pt-BR" sz="1700" smtClean="0">
                <a:solidFill>
                  <a:schemeClr val="dk1"/>
                </a:solidFill>
                <a:sym typeface="Arial"/>
              </a:rPr>
              <a:t>RUTH MARIA MARIANI BRAZ</a:t>
            </a:r>
            <a:endParaRPr lang="pt-BR" sz="1700">
              <a:solidFill>
                <a:schemeClr val="dk1"/>
              </a:solidFill>
              <a:sym typeface="Arial"/>
            </a:endParaRPr>
          </a:p>
          <a:p>
            <a:pPr marL="457200" indent="-342900" eaLnBrk="1" fontAlgn="auto" hangingPunct="1">
              <a:lnSpc>
                <a:spcPct val="112000"/>
              </a:lnSpc>
              <a:buClr>
                <a:schemeClr val="dk1"/>
              </a:buClr>
              <a:buSzPts val="2000"/>
              <a:buFont typeface="Arial"/>
              <a:buNone/>
              <a:defRPr/>
            </a:pPr>
            <a:r>
              <a:rPr lang="pt-BR" sz="1700" dirty="0" smtClean="0">
                <a:solidFill>
                  <a:schemeClr val="dk1"/>
                </a:solidFill>
                <a:sym typeface="Arial"/>
              </a:rPr>
              <a:t>PROF</a:t>
            </a:r>
            <a:r>
              <a:rPr lang="pt-BR" sz="1700" dirty="0">
                <a:solidFill>
                  <a:schemeClr val="dk1"/>
                </a:solidFill>
                <a:sym typeface="Arial"/>
              </a:rPr>
              <a:t>. Drª. JACQUELINE DE FARIA BARROS RAMOS</a:t>
            </a:r>
          </a:p>
          <a:p>
            <a:pPr marL="457200" indent="-342900" eaLnBrk="1" fontAlgn="auto" hangingPunct="1">
              <a:lnSpc>
                <a:spcPct val="112000"/>
              </a:lnSpc>
              <a:buClr>
                <a:schemeClr val="dk1"/>
              </a:buClr>
              <a:buSzPts val="2000"/>
              <a:buFont typeface="Arial"/>
              <a:buNone/>
              <a:defRPr/>
            </a:pPr>
            <a:r>
              <a:rPr lang="pt-BR" sz="1700" dirty="0">
                <a:solidFill>
                  <a:schemeClr val="dk1"/>
                </a:solidFill>
                <a:sym typeface="Arial"/>
              </a:rPr>
              <a:t>PROF. Dr. SÉRGIO CRESPO C. S. PINTO</a:t>
            </a:r>
            <a:endParaRPr lang="pt-BR" sz="1700" dirty="0">
              <a:solidFill>
                <a:schemeClr val="dk2"/>
              </a:solidFill>
              <a:sym typeface="Arial"/>
            </a:endParaRPr>
          </a:p>
          <a:p>
            <a:pPr eaLnBrk="1" fontAlgn="auto" hangingPunct="1">
              <a:buClr>
                <a:schemeClr val="dk2"/>
              </a:buClr>
              <a:buFont typeface="Arial"/>
              <a:buNone/>
              <a:defRPr/>
            </a:pPr>
            <a:endParaRPr dirty="0">
              <a:solidFill>
                <a:schemeClr val="dk2"/>
              </a:solidFill>
              <a:sym typeface="Arial"/>
            </a:endParaRPr>
          </a:p>
        </p:txBody>
      </p:sp>
      <p:sp>
        <p:nvSpPr>
          <p:cNvPr id="2" name="Título 1">
            <a:extLst>
              <a:ext uri="{FF2B5EF4-FFF2-40B4-BE49-F238E27FC236}">
                <a16:creationId xmlns="" xmlns:a16="http://schemas.microsoft.com/office/drawing/2014/main" id="{496D0BA4-44A2-136B-FF44-404CF01000EB}"/>
              </a:ext>
            </a:extLst>
          </p:cNvPr>
          <p:cNvSpPr>
            <a:spLocks noGrp="1"/>
          </p:cNvSpPr>
          <p:nvPr>
            <p:ph type="ctrTitle"/>
          </p:nvPr>
        </p:nvSpPr>
        <p:spPr>
          <a:xfrm>
            <a:off x="227013" y="566738"/>
            <a:ext cx="7232650" cy="1870075"/>
          </a:xfrm>
        </p:spPr>
        <p:txBody>
          <a:bodyPr>
            <a:normAutofit fontScale="90000"/>
          </a:bodyPr>
          <a:lstStyle/>
          <a:p>
            <a:pPr eaLnBrk="1" fontAlgn="auto" hangingPunct="1">
              <a:buClr>
                <a:schemeClr val="dk1"/>
              </a:buClr>
              <a:buFont typeface="Arial"/>
              <a:buNone/>
              <a:defRPr/>
            </a:pPr>
            <a:r>
              <a:rPr lang="pt-BR" sz="3100" b="1" dirty="0">
                <a:solidFill>
                  <a:schemeClr val="dk1"/>
                </a:solidFill>
                <a:sym typeface="Arial"/>
              </a:rPr>
              <a:t/>
            </a:r>
            <a:br>
              <a:rPr lang="pt-BR" sz="3100" b="1" dirty="0">
                <a:solidFill>
                  <a:schemeClr val="dk1"/>
                </a:solidFill>
                <a:sym typeface="Arial"/>
              </a:rPr>
            </a:br>
            <a:r>
              <a:rPr lang="pt-BR" dirty="0">
                <a:solidFill>
                  <a:schemeClr val="dk1"/>
                </a:solidFill>
                <a:sym typeface="Arial"/>
              </a:rPr>
              <a:t/>
            </a:r>
            <a:br>
              <a:rPr lang="pt-BR" dirty="0">
                <a:solidFill>
                  <a:schemeClr val="dk1"/>
                </a:solidFill>
                <a:sym typeface="Arial"/>
              </a:rPr>
            </a:br>
            <a:r>
              <a:rPr lang="pt-BR" sz="3100" b="1" dirty="0">
                <a:solidFill>
                  <a:schemeClr val="dk1"/>
                </a:solidFill>
                <a:sym typeface="Arial"/>
              </a:rPr>
              <a:t>RELATO DE EXPERIÊNCIA SOBRE O USO DO DESENHO UNIVERSAL DE APRENDIZAGEM COMO FERRAMENTA DE INCLUSÃO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DDCC3FD8-C070-50B8-278F-497730BC0816}"/>
              </a:ext>
            </a:extLst>
          </p:cNvPr>
          <p:cNvSpPr txBox="1">
            <a:spLocks noGrp="1"/>
          </p:cNvSpPr>
          <p:nvPr>
            <p:ph type="title"/>
          </p:nvPr>
        </p:nvSpPr>
        <p:spPr>
          <a:xfrm>
            <a:off x="277813" y="223838"/>
            <a:ext cx="3338512" cy="815975"/>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METODOLOGIA</a:t>
            </a:r>
            <a:br>
              <a:rPr lang="pt-BR" dirty="0">
                <a:solidFill>
                  <a:schemeClr val="dk1"/>
                </a:solidFill>
                <a:sym typeface="Arial"/>
              </a:rPr>
            </a:br>
            <a:endParaRPr dirty="0">
              <a:solidFill>
                <a:schemeClr val="dk1"/>
              </a:solidFill>
              <a:sym typeface="Arial"/>
            </a:endParaRPr>
          </a:p>
        </p:txBody>
      </p:sp>
      <p:sp>
        <p:nvSpPr>
          <p:cNvPr id="2" name="Retângulo 1">
            <a:extLst>
              <a:ext uri="{FF2B5EF4-FFF2-40B4-BE49-F238E27FC236}">
                <a16:creationId xmlns="" xmlns:a16="http://schemas.microsoft.com/office/drawing/2014/main" id="{8A212A8C-A1F8-4640-10CE-535B025D8DAA}"/>
              </a:ext>
            </a:extLst>
          </p:cNvPr>
          <p:cNvSpPr/>
          <p:nvPr/>
        </p:nvSpPr>
        <p:spPr>
          <a:xfrm>
            <a:off x="277813" y="1179513"/>
            <a:ext cx="8404225" cy="2555875"/>
          </a:xfrm>
          <a:prstGeom prst="rect">
            <a:avLst/>
          </a:prstGeom>
        </p:spPr>
        <p:txBody>
          <a:bodyPr>
            <a:spAutoFit/>
          </a:bodyPr>
          <a:lstStyle/>
          <a:p>
            <a:pPr algn="just" eaLnBrk="1" fontAlgn="auto" hangingPunct="1">
              <a:spcBef>
                <a:spcPts val="0"/>
              </a:spcBef>
              <a:spcAft>
                <a:spcPts val="0"/>
              </a:spcAft>
              <a:buClr>
                <a:srgbClr val="000000"/>
              </a:buClr>
              <a:buFont typeface="Arial"/>
              <a:buNone/>
              <a:defRPr/>
            </a:pPr>
            <a:r>
              <a:rPr lang="pt-BR" sz="2000" kern="50" dirty="0">
                <a:ea typeface="Times New Roman" panose="02020603050405020304" pitchFamily="18" charset="0"/>
                <a:cs typeface="Arial"/>
                <a:sym typeface="Arial"/>
              </a:rPr>
              <a:t>O trabalho norteou-se na abordagem:</a:t>
            </a:r>
          </a:p>
          <a:p>
            <a:pPr algn="just" eaLnBrk="1" fontAlgn="auto" hangingPunct="1">
              <a:spcBef>
                <a:spcPts val="0"/>
              </a:spcBef>
              <a:spcAft>
                <a:spcPts val="0"/>
              </a:spcAft>
              <a:buClr>
                <a:srgbClr val="000000"/>
              </a:buClr>
              <a:buFont typeface="Arial"/>
              <a:buNone/>
              <a:defRPr/>
            </a:pPr>
            <a:endParaRPr lang="pt-BR" sz="2000" kern="50" dirty="0">
              <a:ea typeface="Times New Roman" panose="02020603050405020304" pitchFamily="18" charset="0"/>
              <a:cs typeface="Arial"/>
              <a:sym typeface="Arial"/>
            </a:endParaRPr>
          </a:p>
          <a:p>
            <a:pPr marL="285750" indent="-285750" algn="just" eaLnBrk="1" fontAlgn="auto" hangingPunct="1">
              <a:spcBef>
                <a:spcPts val="0"/>
              </a:spcBef>
              <a:spcAft>
                <a:spcPts val="0"/>
              </a:spcAft>
              <a:buClr>
                <a:srgbClr val="000000"/>
              </a:buClr>
              <a:buFontTx/>
              <a:buChar char="-"/>
              <a:defRPr/>
            </a:pPr>
            <a:r>
              <a:rPr lang="pt-BR" sz="2000" kern="50" dirty="0">
                <a:ea typeface="Times New Roman" panose="02020603050405020304" pitchFamily="18" charset="0"/>
                <a:cs typeface="Arial"/>
                <a:sym typeface="Arial"/>
              </a:rPr>
              <a:t>Qualitativa, do tipo estudo de caso;</a:t>
            </a:r>
          </a:p>
          <a:p>
            <a:pPr algn="just" eaLnBrk="1" fontAlgn="auto" hangingPunct="1">
              <a:spcBef>
                <a:spcPts val="0"/>
              </a:spcBef>
              <a:spcAft>
                <a:spcPts val="0"/>
              </a:spcAft>
              <a:buClr>
                <a:srgbClr val="000000"/>
              </a:buClr>
              <a:buFont typeface="Arial"/>
              <a:buNone/>
              <a:defRPr/>
            </a:pPr>
            <a:endParaRPr lang="pt-BR" sz="2000" kern="50" dirty="0">
              <a:ea typeface="Times New Roman" panose="02020603050405020304" pitchFamily="18" charset="0"/>
              <a:cs typeface="Arial"/>
              <a:sym typeface="Arial"/>
            </a:endParaRPr>
          </a:p>
          <a:p>
            <a:pPr marL="285750" indent="-285750" algn="just" eaLnBrk="1" fontAlgn="auto" hangingPunct="1">
              <a:spcBef>
                <a:spcPts val="0"/>
              </a:spcBef>
              <a:spcAft>
                <a:spcPts val="0"/>
              </a:spcAft>
              <a:buClr>
                <a:srgbClr val="000000"/>
              </a:buClr>
              <a:buFontTx/>
              <a:buChar char="-"/>
              <a:defRPr/>
            </a:pPr>
            <a:r>
              <a:rPr lang="pt-BR" sz="2000" kern="50" dirty="0">
                <a:ea typeface="Times New Roman" panose="02020603050405020304" pitchFamily="18" charset="0"/>
                <a:cs typeface="Arial"/>
                <a:sym typeface="Arial"/>
              </a:rPr>
              <a:t>De</a:t>
            </a:r>
            <a:r>
              <a:rPr lang="pt-BR" sz="2000" kern="50" dirty="0">
                <a:ea typeface="Arial" panose="020B0604020202020204" pitchFamily="34" charset="0"/>
                <a:cs typeface="Arial"/>
                <a:sym typeface="Arial"/>
              </a:rPr>
              <a:t>senvolveu-se em uma escola privada, em São Gonçalo/RJ;</a:t>
            </a:r>
          </a:p>
          <a:p>
            <a:pPr algn="just" eaLnBrk="1" fontAlgn="auto" hangingPunct="1">
              <a:spcBef>
                <a:spcPts val="0"/>
              </a:spcBef>
              <a:spcAft>
                <a:spcPts val="0"/>
              </a:spcAft>
              <a:buClr>
                <a:srgbClr val="000000"/>
              </a:buClr>
              <a:buFont typeface="Arial"/>
              <a:buNone/>
              <a:defRPr/>
            </a:pPr>
            <a:endParaRPr lang="pt-BR" sz="2000" kern="50" dirty="0">
              <a:ea typeface="Arial" panose="020B0604020202020204" pitchFamily="34" charset="0"/>
              <a:cs typeface="Arial"/>
              <a:sym typeface="Arial"/>
            </a:endParaRPr>
          </a:p>
          <a:p>
            <a:pPr marL="285750" indent="-285750" algn="just" eaLnBrk="1" fontAlgn="auto" hangingPunct="1">
              <a:spcBef>
                <a:spcPts val="0"/>
              </a:spcBef>
              <a:spcAft>
                <a:spcPts val="0"/>
              </a:spcAft>
              <a:buClr>
                <a:srgbClr val="000000"/>
              </a:buClr>
              <a:buFontTx/>
              <a:buChar char="-"/>
              <a:defRPr/>
            </a:pPr>
            <a:r>
              <a:rPr lang="pt-BR" sz="2000" kern="50" dirty="0">
                <a:ea typeface="Arial" panose="020B0604020202020204" pitchFamily="34" charset="0"/>
                <a:cs typeface="Arial"/>
                <a:sym typeface="Arial"/>
              </a:rPr>
              <a:t>Em uma turma de 8º ano do ensino fundamental II, em 2018, composta por 26 alunos. </a:t>
            </a:r>
            <a:endParaRPr lang="pt-BR" sz="2000" kern="0" dirty="0">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E3E4EAAF-7140-711E-2BD4-75D5C7A568BC}"/>
              </a:ext>
            </a:extLst>
          </p:cNvPr>
          <p:cNvSpPr txBox="1">
            <a:spLocks noGrp="1"/>
          </p:cNvSpPr>
          <p:nvPr>
            <p:ph type="title"/>
          </p:nvPr>
        </p:nvSpPr>
        <p:spPr>
          <a:xfrm>
            <a:off x="66675" y="0"/>
            <a:ext cx="5926138" cy="730250"/>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RESULTADOS E DISCUSSÃO</a:t>
            </a:r>
            <a:endParaRPr dirty="0">
              <a:solidFill>
                <a:schemeClr val="dk1"/>
              </a:solidFill>
              <a:sym typeface="Arial"/>
            </a:endParaRPr>
          </a:p>
        </p:txBody>
      </p:sp>
      <p:sp>
        <p:nvSpPr>
          <p:cNvPr id="2" name="Retângulo 1">
            <a:extLst>
              <a:ext uri="{FF2B5EF4-FFF2-40B4-BE49-F238E27FC236}">
                <a16:creationId xmlns="" xmlns:a16="http://schemas.microsoft.com/office/drawing/2014/main" id="{1026E4CA-F3B4-6CA9-0A30-445129CC5040}"/>
              </a:ext>
            </a:extLst>
          </p:cNvPr>
          <p:cNvSpPr/>
          <p:nvPr/>
        </p:nvSpPr>
        <p:spPr>
          <a:xfrm>
            <a:off x="133350" y="830263"/>
            <a:ext cx="8528050" cy="2616200"/>
          </a:xfrm>
          <a:prstGeom prst="rect">
            <a:avLst/>
          </a:prstGeom>
        </p:spPr>
        <p:txBody>
          <a:bodyPr>
            <a:spAutoFit/>
          </a:bodyPr>
          <a:lstStyle/>
          <a:p>
            <a:pPr algn="just" eaLnBrk="1" fontAlgn="auto" hangingPunct="1">
              <a:lnSpc>
                <a:spcPct val="115000"/>
              </a:lnSpc>
              <a:spcBef>
                <a:spcPts val="0"/>
              </a:spcBef>
              <a:spcAft>
                <a:spcPts val="600"/>
              </a:spcAft>
              <a:buClr>
                <a:srgbClr val="000000"/>
              </a:buClr>
              <a:defRPr/>
            </a:pPr>
            <a:r>
              <a:rPr lang="pt-BR" sz="2000" kern="50" dirty="0">
                <a:ea typeface="Arial" panose="020B0604020202020204" pitchFamily="34" charset="0"/>
                <a:cs typeface="Mangal" panose="02040503050203030202" pitchFamily="18" charset="0"/>
                <a:sym typeface="Arial"/>
              </a:rPr>
              <a:t>Em meio aos alunos da referida turma um chamava atenção, pois tinha o diagnóstico de TEA. </a:t>
            </a:r>
            <a:r>
              <a:rPr lang="pt-BR" sz="2000" kern="50" dirty="0">
                <a:ea typeface="Times New Roman" panose="02020603050405020304" pitchFamily="18" charset="0"/>
                <a:sym typeface="Arial"/>
              </a:rPr>
              <a:t>O aluno foco do presente estudo, e</a:t>
            </a:r>
            <a:r>
              <a:rPr lang="pt-BR" sz="2000" kern="50" dirty="0">
                <a:ea typeface="Arial" panose="020B0604020202020204" pitchFamily="34" charset="0"/>
                <a:sym typeface="Arial"/>
              </a:rPr>
              <a:t>mbora tivesse uma fala rebuscada, não interagia com os colegas nem professores e era muito sensível aos ruídos da classe. Ao longo do ano letivo procuramos aplicar os três princípios do DUA como ferramenta de inclusão, não só para esse aluno, mas principalmente para ele. </a:t>
            </a:r>
            <a:endParaRPr lang="pt-BR" sz="2000" kern="50" dirty="0">
              <a:ea typeface="Times New Roman" panose="02020603050405020304" pitchFamily="18" charset="0"/>
              <a:sym typeface="Arial"/>
            </a:endParaRPr>
          </a:p>
          <a:p>
            <a:pPr algn="just" eaLnBrk="1" fontAlgn="auto" hangingPunct="1">
              <a:lnSpc>
                <a:spcPct val="115000"/>
              </a:lnSpc>
              <a:spcBef>
                <a:spcPts val="0"/>
              </a:spcBef>
              <a:spcAft>
                <a:spcPts val="600"/>
              </a:spcAft>
              <a:buClr>
                <a:srgbClr val="000000"/>
              </a:buClr>
              <a:buFont typeface="Arial"/>
              <a:buNone/>
              <a:defRPr/>
            </a:pPr>
            <a:endParaRPr lang="pt-BR" sz="2000" kern="50" dirty="0">
              <a:ea typeface="Arial" panose="020B0604020202020204" pitchFamily="34" charset="0"/>
              <a:cs typeface="Mangal" panose="02040503050203030202" pitchFamily="18" charset="0"/>
              <a:sym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22F43CCB-660F-1952-88AF-E67318A6FC97}"/>
              </a:ext>
            </a:extLst>
          </p:cNvPr>
          <p:cNvSpPr txBox="1">
            <a:spLocks noGrp="1"/>
          </p:cNvSpPr>
          <p:nvPr>
            <p:ph type="title"/>
          </p:nvPr>
        </p:nvSpPr>
        <p:spPr>
          <a:xfrm>
            <a:off x="74613" y="207963"/>
            <a:ext cx="5886450" cy="357187"/>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RESULTADOS E DISCUSSÃO</a:t>
            </a:r>
            <a:endParaRPr dirty="0">
              <a:solidFill>
                <a:schemeClr val="dk1"/>
              </a:solidFill>
              <a:sym typeface="Arial"/>
            </a:endParaRPr>
          </a:p>
        </p:txBody>
      </p:sp>
      <p:sp>
        <p:nvSpPr>
          <p:cNvPr id="2" name="Retângulo 1">
            <a:extLst>
              <a:ext uri="{FF2B5EF4-FFF2-40B4-BE49-F238E27FC236}">
                <a16:creationId xmlns="" xmlns:a16="http://schemas.microsoft.com/office/drawing/2014/main" id="{3EC4FB80-AADB-E92C-090D-7A23D61079E9}"/>
              </a:ext>
            </a:extLst>
          </p:cNvPr>
          <p:cNvSpPr/>
          <p:nvPr/>
        </p:nvSpPr>
        <p:spPr>
          <a:xfrm>
            <a:off x="158750" y="750888"/>
            <a:ext cx="8332788" cy="1860550"/>
          </a:xfrm>
          <a:prstGeom prst="rect">
            <a:avLst/>
          </a:prstGeom>
        </p:spPr>
        <p:txBody>
          <a:bodyPr>
            <a:spAutoFit/>
          </a:bodyPr>
          <a:lstStyle/>
          <a:p>
            <a:pPr algn="just" eaLnBrk="1" fontAlgn="auto" hangingPunct="1">
              <a:lnSpc>
                <a:spcPct val="115000"/>
              </a:lnSpc>
              <a:spcBef>
                <a:spcPts val="0"/>
              </a:spcBef>
              <a:spcAft>
                <a:spcPts val="600"/>
              </a:spcAft>
              <a:buClr>
                <a:srgbClr val="000000"/>
              </a:buClr>
              <a:buFont typeface="Arial"/>
              <a:buNone/>
              <a:defRPr/>
            </a:pPr>
            <a:r>
              <a:rPr lang="pt-BR" sz="2000" kern="50" dirty="0">
                <a:ea typeface="Arial" panose="020B0604020202020204" pitchFamily="34" charset="0"/>
                <a:cs typeface="Mangal" panose="02040503050203030202" pitchFamily="18" charset="0"/>
                <a:sym typeface="Arial"/>
              </a:rPr>
              <a:t>Ao propiciar a aquisição de cada conteúdo de forma diversificada utilizamos o princípio I do DUA (representação) e procuramos dar ênfase a tudo relacionado às áreas exatas, pois era de grande facilidade e interesse para ele, o que o fez se aproximar muito dos colegas</a:t>
            </a:r>
            <a:r>
              <a:rPr lang="pt-BR" kern="50" dirty="0">
                <a:ea typeface="Arial" panose="020B0604020202020204" pitchFamily="34" charset="0"/>
                <a:cs typeface="Mangal" panose="02040503050203030202" pitchFamily="18" charset="0"/>
                <a:sym typeface="Arial"/>
              </a:rPr>
              <a:t>. </a:t>
            </a:r>
            <a:endParaRPr lang="pt-BR" sz="1200" kern="50" dirty="0">
              <a:latin typeface="Calibri" panose="020F0502020204030204" pitchFamily="34" charset="0"/>
              <a:ea typeface="Times New Roman" panose="02020603050405020304" pitchFamily="18" charset="0"/>
              <a:cs typeface="Mangal" panose="02040503050203030202" pitchFamily="18" charset="0"/>
              <a:sym typeface="Arial"/>
            </a:endParaRPr>
          </a:p>
        </p:txBody>
      </p:sp>
      <p:pic>
        <p:nvPicPr>
          <p:cNvPr id="29700" name="Imagem 2" descr="Fundo cinza, com um círculo dividido em 6 partes numeradas, e desenhos de fatias de pizzas com círculos vermelhos por cima. Cada fatia com uma quantidade de círculos vermelhos, de 1 a 6.">
            <a:extLst>
              <a:ext uri="{FF2B5EF4-FFF2-40B4-BE49-F238E27FC236}">
                <a16:creationId xmlns="" xmlns:a16="http://schemas.microsoft.com/office/drawing/2014/main" id="{EA7B56B4-F6EB-D5BE-C995-F2018CD6EDE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63738" y="2381250"/>
            <a:ext cx="3692525" cy="245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Retângulo 3">
            <a:extLst>
              <a:ext uri="{FF2B5EF4-FFF2-40B4-BE49-F238E27FC236}">
                <a16:creationId xmlns="" xmlns:a16="http://schemas.microsoft.com/office/drawing/2014/main" id="{274E49FF-F1EF-5EAF-CC6A-38989FE583D9}"/>
              </a:ext>
            </a:extLst>
          </p:cNvPr>
          <p:cNvSpPr>
            <a:spLocks noChangeArrowheads="1"/>
          </p:cNvSpPr>
          <p:nvPr/>
        </p:nvSpPr>
        <p:spPr bwMode="auto">
          <a:xfrm>
            <a:off x="2922588" y="3716338"/>
            <a:ext cx="2214562" cy="136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r>
              <a:rPr lang="pt-BR" altLang="pt-BR" sz="1000"/>
              <a:t>https://bityli.com/UnImzX</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04D9D99A-CC43-7B6C-C7F1-5175BCBB84CA}"/>
              </a:ext>
            </a:extLst>
          </p:cNvPr>
          <p:cNvSpPr txBox="1">
            <a:spLocks noGrp="1"/>
          </p:cNvSpPr>
          <p:nvPr>
            <p:ph type="title"/>
          </p:nvPr>
        </p:nvSpPr>
        <p:spPr>
          <a:xfrm>
            <a:off x="307975" y="212725"/>
            <a:ext cx="5935663" cy="280988"/>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RESULTADOS E DISCUSSÃO</a:t>
            </a:r>
            <a:br>
              <a:rPr lang="pt-BR" dirty="0">
                <a:solidFill>
                  <a:schemeClr val="dk1"/>
                </a:solidFill>
                <a:sym typeface="Arial"/>
              </a:rPr>
            </a:br>
            <a:endParaRPr dirty="0">
              <a:solidFill>
                <a:schemeClr val="dk1"/>
              </a:solidFill>
              <a:sym typeface="Arial"/>
            </a:endParaRPr>
          </a:p>
        </p:txBody>
      </p:sp>
      <p:sp>
        <p:nvSpPr>
          <p:cNvPr id="2" name="Retângulo 1">
            <a:extLst>
              <a:ext uri="{FF2B5EF4-FFF2-40B4-BE49-F238E27FC236}">
                <a16:creationId xmlns="" xmlns:a16="http://schemas.microsoft.com/office/drawing/2014/main" id="{1D6A1483-C0EF-2481-8D1A-92B76B55C788}"/>
              </a:ext>
            </a:extLst>
          </p:cNvPr>
          <p:cNvSpPr/>
          <p:nvPr/>
        </p:nvSpPr>
        <p:spPr>
          <a:xfrm>
            <a:off x="427038" y="642938"/>
            <a:ext cx="8283575" cy="2185987"/>
          </a:xfrm>
          <a:prstGeom prst="rect">
            <a:avLst/>
          </a:prstGeom>
        </p:spPr>
        <p:txBody>
          <a:bodyPr>
            <a:spAutoFit/>
          </a:bodyPr>
          <a:lstStyle/>
          <a:p>
            <a:pPr algn="just" eaLnBrk="1" fontAlgn="auto" hangingPunct="1">
              <a:lnSpc>
                <a:spcPct val="115000"/>
              </a:lnSpc>
              <a:spcBef>
                <a:spcPts val="0"/>
              </a:spcBef>
              <a:spcAft>
                <a:spcPts val="600"/>
              </a:spcAft>
              <a:buClr>
                <a:srgbClr val="000000"/>
              </a:buClr>
              <a:buFont typeface="Arial"/>
              <a:buNone/>
              <a:defRPr/>
            </a:pPr>
            <a:r>
              <a:rPr lang="pt-BR" sz="2000" kern="50" dirty="0">
                <a:ea typeface="Arial" panose="020B0604020202020204" pitchFamily="34" charset="0"/>
                <a:cs typeface="Mangal" panose="02040503050203030202" pitchFamily="18" charset="0"/>
                <a:sym typeface="Arial"/>
              </a:rPr>
              <a:t>Exercitamos então o II princípio do DUA (ação e expressão), explorando as suas potencialidades, evidenciando o seu protagonismo. Ao focar  nas habilidades do indivíduo, diminuímos barreiras envolvendo a concepção e o desenvolvimento de ambientes que possam atender ao maior número possível de pessoas e favorecemos uma educação mais inclusiva e acessível.</a:t>
            </a:r>
          </a:p>
        </p:txBody>
      </p:sp>
      <p:pic>
        <p:nvPicPr>
          <p:cNvPr id="31748" name="Imagem 3" descr="Fundo vermelho. Sala de aula com quadro negro. Professor com jaleto branco abraça alunos. Outros estão espalhados pela sala. Dentre eles uma aluna usa óculos escuros e bengala, outro aluno está numa cadeira de rodas.">
            <a:extLst>
              <a:ext uri="{FF2B5EF4-FFF2-40B4-BE49-F238E27FC236}">
                <a16:creationId xmlns="" xmlns:a16="http://schemas.microsoft.com/office/drawing/2014/main" id="{F0F5C5AE-287B-1123-8BF0-A274FBC79F3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24150" y="2828925"/>
            <a:ext cx="2179638"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Retângulo 4">
            <a:extLst>
              <a:ext uri="{FF2B5EF4-FFF2-40B4-BE49-F238E27FC236}">
                <a16:creationId xmlns="" xmlns:a16="http://schemas.microsoft.com/office/drawing/2014/main" id="{84E3AC00-8E46-94AF-711D-27060D8D3E4B}"/>
              </a:ext>
            </a:extLst>
          </p:cNvPr>
          <p:cNvSpPr>
            <a:spLocks noChangeArrowheads="1"/>
          </p:cNvSpPr>
          <p:nvPr/>
        </p:nvSpPr>
        <p:spPr bwMode="auto">
          <a:xfrm>
            <a:off x="2962275" y="2417763"/>
            <a:ext cx="1703388"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r>
              <a:rPr lang="pt-BR" altLang="pt-BR" sz="1000"/>
              <a:t>https://bityli.com/aCoHbXP</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E1C9E430-8A3D-45D1-F545-B97C4E023064}"/>
              </a:ext>
            </a:extLst>
          </p:cNvPr>
          <p:cNvSpPr txBox="1">
            <a:spLocks noGrp="1"/>
          </p:cNvSpPr>
          <p:nvPr>
            <p:ph type="title"/>
          </p:nvPr>
        </p:nvSpPr>
        <p:spPr>
          <a:xfrm>
            <a:off x="344488" y="85725"/>
            <a:ext cx="6015037" cy="730250"/>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RESULTADOS E DISCUSSÃO</a:t>
            </a:r>
            <a:endParaRPr dirty="0">
              <a:solidFill>
                <a:schemeClr val="dk1"/>
              </a:solidFill>
              <a:sym typeface="Arial"/>
            </a:endParaRPr>
          </a:p>
        </p:txBody>
      </p:sp>
      <p:sp>
        <p:nvSpPr>
          <p:cNvPr id="33795" name="Retângulo 1">
            <a:extLst>
              <a:ext uri="{FF2B5EF4-FFF2-40B4-BE49-F238E27FC236}">
                <a16:creationId xmlns="" xmlns:a16="http://schemas.microsoft.com/office/drawing/2014/main" id="{8D61932A-9A0B-3F76-09F1-A3A6B5A89D59}"/>
              </a:ext>
            </a:extLst>
          </p:cNvPr>
          <p:cNvSpPr>
            <a:spLocks noChangeArrowheads="1"/>
          </p:cNvSpPr>
          <p:nvPr/>
        </p:nvSpPr>
        <p:spPr bwMode="auto">
          <a:xfrm>
            <a:off x="452438" y="815975"/>
            <a:ext cx="8159750" cy="183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eaLnBrk="1" hangingPunct="1">
              <a:lnSpc>
                <a:spcPct val="115000"/>
              </a:lnSpc>
              <a:spcAft>
                <a:spcPts val="600"/>
              </a:spcAft>
              <a:buClr>
                <a:srgbClr val="000000"/>
              </a:buClr>
              <a:buFont typeface="Arial" panose="020B0604020202020204" pitchFamily="34" charset="0"/>
              <a:buNone/>
            </a:pPr>
            <a:r>
              <a:rPr lang="pt-BR" altLang="pt-BR" sz="2000">
                <a:ea typeface="Arial" panose="020B0604020202020204" pitchFamily="34" charset="0"/>
                <a:cs typeface="Mangal" panose="02040503050203030202" pitchFamily="18" charset="0"/>
              </a:rPr>
              <a:t>O aluno foi se envolvendo afetivamente com todos e chegamos ao término do ano com significativo avanço de algumas intervenções de forma espontânea com os professores e colegas, o que nos levou ao III princípio (motivação) e dessa forma, fornecemos ao discente múltiplos meios de envolvimento.</a:t>
            </a:r>
          </a:p>
        </p:txBody>
      </p:sp>
      <p:pic>
        <p:nvPicPr>
          <p:cNvPr id="33796" name="Imagem 2" descr="Fundo amarelo, com mãos de diferentes cores e formas indo de encontro ao centro da imagem onde uma luz forte brilha.">
            <a:extLst>
              <a:ext uri="{FF2B5EF4-FFF2-40B4-BE49-F238E27FC236}">
                <a16:creationId xmlns="" xmlns:a16="http://schemas.microsoft.com/office/drawing/2014/main" id="{BCE62C4D-BC8F-5875-85F3-711C644606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84450" y="2725738"/>
            <a:ext cx="28575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Retângulo 3">
            <a:extLst>
              <a:ext uri="{FF2B5EF4-FFF2-40B4-BE49-F238E27FC236}">
                <a16:creationId xmlns="" xmlns:a16="http://schemas.microsoft.com/office/drawing/2014/main" id="{B4ECD558-C127-7049-EDD8-4A911FEA55E9}"/>
              </a:ext>
            </a:extLst>
          </p:cNvPr>
          <p:cNvSpPr>
            <a:spLocks noChangeArrowheads="1"/>
          </p:cNvSpPr>
          <p:nvPr/>
        </p:nvSpPr>
        <p:spPr bwMode="auto">
          <a:xfrm>
            <a:off x="3225800" y="2959100"/>
            <a:ext cx="1574800" cy="190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r>
              <a:rPr lang="pt-BR" altLang="pt-BR" sz="1000"/>
              <a:t>https://bityli.com/MJtKPh</a:t>
            </a:r>
          </a:p>
          <a:p>
            <a:pPr eaLnBrk="1" hangingPunct="1"/>
            <a:endParaRPr lang="pt-BR" altLang="pt-BR" sz="1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8E8E1A7E-675D-435C-3254-3B81D91BFD80}"/>
              </a:ext>
            </a:extLst>
          </p:cNvPr>
          <p:cNvSpPr txBox="1">
            <a:spLocks noGrp="1"/>
          </p:cNvSpPr>
          <p:nvPr>
            <p:ph type="title"/>
          </p:nvPr>
        </p:nvSpPr>
        <p:spPr>
          <a:xfrm>
            <a:off x="260350" y="76200"/>
            <a:ext cx="2981325" cy="730250"/>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CONCLUSÃO</a:t>
            </a:r>
            <a:br>
              <a:rPr lang="pt-BR" dirty="0">
                <a:solidFill>
                  <a:schemeClr val="dk1"/>
                </a:solidFill>
                <a:sym typeface="Arial"/>
              </a:rPr>
            </a:br>
            <a:endParaRPr dirty="0">
              <a:solidFill>
                <a:schemeClr val="dk1"/>
              </a:solidFill>
              <a:sym typeface="Arial"/>
            </a:endParaRPr>
          </a:p>
        </p:txBody>
      </p:sp>
      <p:sp>
        <p:nvSpPr>
          <p:cNvPr id="2" name="Retângulo 1">
            <a:extLst>
              <a:ext uri="{FF2B5EF4-FFF2-40B4-BE49-F238E27FC236}">
                <a16:creationId xmlns="" xmlns:a16="http://schemas.microsoft.com/office/drawing/2014/main" id="{0C055B22-528C-2534-28EA-39666C80F795}"/>
              </a:ext>
            </a:extLst>
          </p:cNvPr>
          <p:cNvSpPr/>
          <p:nvPr/>
        </p:nvSpPr>
        <p:spPr>
          <a:xfrm>
            <a:off x="409575" y="739775"/>
            <a:ext cx="8302625" cy="1831975"/>
          </a:xfrm>
          <a:prstGeom prst="rect">
            <a:avLst/>
          </a:prstGeom>
        </p:spPr>
        <p:txBody>
          <a:bodyPr>
            <a:spAutoFit/>
          </a:bodyPr>
          <a:lstStyle/>
          <a:p>
            <a:pPr algn="just" eaLnBrk="1" fontAlgn="auto" hangingPunct="1">
              <a:lnSpc>
                <a:spcPct val="115000"/>
              </a:lnSpc>
              <a:spcBef>
                <a:spcPts val="0"/>
              </a:spcBef>
              <a:spcAft>
                <a:spcPts val="600"/>
              </a:spcAft>
              <a:buClr>
                <a:srgbClr val="000000"/>
              </a:buClr>
              <a:buFont typeface="Arial"/>
              <a:buNone/>
              <a:defRPr/>
            </a:pPr>
            <a:r>
              <a:rPr lang="pt-BR" sz="2000" kern="50" dirty="0">
                <a:ea typeface="Arial" panose="020B0604020202020204" pitchFamily="34" charset="0"/>
                <a:cs typeface="Mangal" panose="02040503050203030202" pitchFamily="18" charset="0"/>
                <a:sym typeface="Arial"/>
              </a:rPr>
              <a:t>O presente estudo nos mostra como a adaptação curricular pode ser um instrumento possível para a inclusão de fato. Nesse caso, o Desenho Universal de Aprendizagem possibilitou significativos avanços no desenvolvimento e aprendizagem a um aluno cujo potencial ficava invisibilizado diante das formas tradicionais de aquisição de conteúdos. </a:t>
            </a:r>
          </a:p>
        </p:txBody>
      </p:sp>
      <p:pic>
        <p:nvPicPr>
          <p:cNvPr id="35844" name="Imagem 2" descr="Fundo branco. Professora de cabelo marrom, abraça seus alunos. Eles são diferentes uns dos outros: alto, baixo, branco, negro, magro, gordo, cabelos lisos e encaracolados, um usa óculos escuros e bengala e outro está numa cadeira de rodas.">
            <a:extLst>
              <a:ext uri="{FF2B5EF4-FFF2-40B4-BE49-F238E27FC236}">
                <a16:creationId xmlns="" xmlns:a16="http://schemas.microsoft.com/office/drawing/2014/main" id="{5F994F92-DF81-EFB2-C93B-564B97C7A9F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09863" y="2643188"/>
            <a:ext cx="2892425"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Retângulo 3">
            <a:extLst>
              <a:ext uri="{FF2B5EF4-FFF2-40B4-BE49-F238E27FC236}">
                <a16:creationId xmlns="" xmlns:a16="http://schemas.microsoft.com/office/drawing/2014/main" id="{3092EEF3-DECA-A700-8821-B9DA14AE8308}"/>
              </a:ext>
            </a:extLst>
          </p:cNvPr>
          <p:cNvSpPr>
            <a:spLocks noChangeArrowheads="1"/>
          </p:cNvSpPr>
          <p:nvPr/>
        </p:nvSpPr>
        <p:spPr bwMode="auto">
          <a:xfrm>
            <a:off x="3379788" y="3082925"/>
            <a:ext cx="1882775"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endParaRPr lang="pt-BR" altLang="pt-BR"/>
          </a:p>
          <a:p>
            <a:pPr eaLnBrk="1" hangingPunct="1"/>
            <a:r>
              <a:rPr lang="pt-BR" altLang="pt-BR" sz="1000"/>
              <a:t>https://bityli.com/bUjqodp</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3174CCC6-A928-39ED-3BDD-BF7E2B82897B}"/>
              </a:ext>
            </a:extLst>
          </p:cNvPr>
          <p:cNvSpPr txBox="1">
            <a:spLocks noGrp="1"/>
          </p:cNvSpPr>
          <p:nvPr>
            <p:ph type="title"/>
          </p:nvPr>
        </p:nvSpPr>
        <p:spPr>
          <a:xfrm>
            <a:off x="260350" y="76200"/>
            <a:ext cx="2981325" cy="730250"/>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CONCLUSÃO</a:t>
            </a:r>
            <a:br>
              <a:rPr lang="pt-BR" dirty="0">
                <a:solidFill>
                  <a:schemeClr val="dk1"/>
                </a:solidFill>
                <a:sym typeface="Arial"/>
              </a:rPr>
            </a:br>
            <a:endParaRPr dirty="0">
              <a:solidFill>
                <a:schemeClr val="dk1"/>
              </a:solidFill>
              <a:sym typeface="Arial"/>
            </a:endParaRPr>
          </a:p>
        </p:txBody>
      </p:sp>
      <p:sp>
        <p:nvSpPr>
          <p:cNvPr id="2" name="Retângulo 1">
            <a:extLst>
              <a:ext uri="{FF2B5EF4-FFF2-40B4-BE49-F238E27FC236}">
                <a16:creationId xmlns="" xmlns:a16="http://schemas.microsoft.com/office/drawing/2014/main" id="{8EA2444A-4BB5-B9E6-8476-5D2CE4D698FD}"/>
              </a:ext>
            </a:extLst>
          </p:cNvPr>
          <p:cNvSpPr/>
          <p:nvPr/>
        </p:nvSpPr>
        <p:spPr>
          <a:xfrm>
            <a:off x="409575" y="806450"/>
            <a:ext cx="8302625" cy="1831975"/>
          </a:xfrm>
          <a:prstGeom prst="rect">
            <a:avLst/>
          </a:prstGeom>
        </p:spPr>
        <p:txBody>
          <a:bodyPr>
            <a:spAutoFit/>
          </a:bodyPr>
          <a:lstStyle/>
          <a:p>
            <a:pPr algn="just" eaLnBrk="1" fontAlgn="auto" hangingPunct="1">
              <a:lnSpc>
                <a:spcPct val="115000"/>
              </a:lnSpc>
              <a:spcBef>
                <a:spcPts val="0"/>
              </a:spcBef>
              <a:spcAft>
                <a:spcPts val="600"/>
              </a:spcAft>
              <a:buClr>
                <a:srgbClr val="000000"/>
              </a:buClr>
              <a:buFont typeface="Arial"/>
              <a:buNone/>
              <a:defRPr/>
            </a:pPr>
            <a:r>
              <a:rPr lang="pt-BR" sz="2000" kern="50" dirty="0">
                <a:ea typeface="Arial" panose="020B0604020202020204" pitchFamily="34" charset="0"/>
                <a:cs typeface="Mangal" panose="02040503050203030202" pitchFamily="18" charset="0"/>
                <a:sym typeface="Arial"/>
              </a:rPr>
              <a:t>Cabe ressaltar que para que os princípios do DUA possam ser aplicados de forma eficaz são necessários critérios como: formação continuada; trabalho colaborativo, ambiente satisfatório, além de tempo e estudo para realizar o planejamento das aulas dentro dos princípios norteadores do DUA.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9C83620A-F941-C935-C59F-0970934C4E6A}"/>
              </a:ext>
            </a:extLst>
          </p:cNvPr>
          <p:cNvSpPr txBox="1">
            <a:spLocks noGrp="1"/>
          </p:cNvSpPr>
          <p:nvPr>
            <p:ph type="title"/>
          </p:nvPr>
        </p:nvSpPr>
        <p:spPr>
          <a:xfrm>
            <a:off x="104775" y="203200"/>
            <a:ext cx="3275013" cy="585788"/>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REFERÊNCIAS</a:t>
            </a:r>
            <a:br>
              <a:rPr lang="pt-BR" dirty="0">
                <a:solidFill>
                  <a:schemeClr val="dk1"/>
                </a:solidFill>
                <a:sym typeface="Arial"/>
              </a:rPr>
            </a:br>
            <a:endParaRPr dirty="0">
              <a:solidFill>
                <a:schemeClr val="dk1"/>
              </a:solidFill>
              <a:sym typeface="Arial"/>
            </a:endParaRPr>
          </a:p>
        </p:txBody>
      </p:sp>
      <p:sp>
        <p:nvSpPr>
          <p:cNvPr id="2" name="Retângulo 1">
            <a:extLst>
              <a:ext uri="{FF2B5EF4-FFF2-40B4-BE49-F238E27FC236}">
                <a16:creationId xmlns="" xmlns:a16="http://schemas.microsoft.com/office/drawing/2014/main" id="{7058EFFB-2DCF-3341-CF0F-C7A0148BE8B7}"/>
              </a:ext>
            </a:extLst>
          </p:cNvPr>
          <p:cNvSpPr/>
          <p:nvPr/>
        </p:nvSpPr>
        <p:spPr>
          <a:xfrm>
            <a:off x="209550" y="736600"/>
            <a:ext cx="8461375" cy="4267200"/>
          </a:xfrm>
          <a:prstGeom prst="rect">
            <a:avLst/>
          </a:prstGeom>
        </p:spPr>
        <p:txBody>
          <a:bodyPr>
            <a:spAutoFit/>
          </a:bodyPr>
          <a:lstStyle/>
          <a:p>
            <a:pPr eaLnBrk="1" fontAlgn="auto" hangingPunct="1">
              <a:spcBef>
                <a:spcPts val="0"/>
              </a:spcBef>
              <a:spcAft>
                <a:spcPts val="0"/>
              </a:spcAft>
              <a:buClr>
                <a:srgbClr val="000000"/>
              </a:buClr>
              <a:buFont typeface="Arial"/>
              <a:buNone/>
              <a:defRPr/>
            </a:pPr>
            <a:endParaRPr lang="pt-BR" sz="2000" kern="0" baseline="-25000" dirty="0">
              <a:latin typeface="+mn-lt"/>
              <a:ea typeface="Arial"/>
              <a:cs typeface="Arial"/>
              <a:sym typeface="Arial"/>
            </a:endParaRPr>
          </a:p>
          <a:p>
            <a:pPr eaLnBrk="1" fontAlgn="auto" hangingPunct="1">
              <a:spcBef>
                <a:spcPts val="0"/>
              </a:spcBef>
              <a:spcAft>
                <a:spcPts val="0"/>
              </a:spcAft>
              <a:buClr>
                <a:srgbClr val="000000"/>
              </a:buClr>
              <a:buFont typeface="Arial"/>
              <a:buNone/>
              <a:defRPr/>
            </a:pPr>
            <a:r>
              <a:rPr lang="pt-BR" sz="1800" kern="0" dirty="0">
                <a:ea typeface="Arial"/>
                <a:sym typeface="Arial"/>
              </a:rPr>
              <a:t>AMERICAN PSYCHIATRY ASSOCIATION (APA). Manual diagnóstico e estatístico de transtornos mentais - DSM-V. Porto Alegre: Artmed, 2014. </a:t>
            </a:r>
          </a:p>
          <a:p>
            <a:pPr eaLnBrk="1" fontAlgn="auto" hangingPunct="1">
              <a:spcBef>
                <a:spcPts val="0"/>
              </a:spcBef>
              <a:spcAft>
                <a:spcPts val="0"/>
              </a:spcAft>
              <a:buClr>
                <a:srgbClr val="000000"/>
              </a:buClr>
              <a:buFont typeface="Arial"/>
              <a:buNone/>
              <a:defRPr/>
            </a:pPr>
            <a:endParaRPr lang="pt-BR" sz="1800" kern="0" baseline="-25000" dirty="0">
              <a:ea typeface="Arial"/>
              <a:sym typeface="Arial"/>
            </a:endParaRPr>
          </a:p>
          <a:p>
            <a:pPr eaLnBrk="1" fontAlgn="auto" hangingPunct="1">
              <a:spcBef>
                <a:spcPts val="0"/>
              </a:spcBef>
              <a:spcAft>
                <a:spcPts val="0"/>
              </a:spcAft>
              <a:buClr>
                <a:srgbClr val="000000"/>
              </a:buClr>
              <a:defRPr/>
            </a:pPr>
            <a:r>
              <a:rPr lang="pt-BR" sz="1800" kern="0" dirty="0">
                <a:ea typeface="Arial"/>
                <a:sym typeface="Arial"/>
              </a:rPr>
              <a:t>ANDRÉ, M. (Org.). Práticas inovadoras na formação de professores. São Paulo: Papirus, 2016. </a:t>
            </a:r>
          </a:p>
          <a:p>
            <a:pPr eaLnBrk="1" fontAlgn="auto" hangingPunct="1">
              <a:spcBef>
                <a:spcPts val="0"/>
              </a:spcBef>
              <a:spcAft>
                <a:spcPts val="0"/>
              </a:spcAft>
              <a:buClr>
                <a:srgbClr val="000000"/>
              </a:buClr>
              <a:defRPr/>
            </a:pPr>
            <a:endParaRPr lang="pt-BR" sz="1800" kern="0" dirty="0">
              <a:ea typeface="Arial"/>
              <a:sym typeface="Arial"/>
            </a:endParaRPr>
          </a:p>
          <a:p>
            <a:pPr eaLnBrk="1" fontAlgn="auto" hangingPunct="1">
              <a:spcBef>
                <a:spcPts val="0"/>
              </a:spcBef>
              <a:spcAft>
                <a:spcPts val="0"/>
              </a:spcAft>
              <a:buClr>
                <a:srgbClr val="000000"/>
              </a:buClr>
              <a:defRPr/>
            </a:pPr>
            <a:r>
              <a:rPr lang="pt-BR" sz="1800" kern="0" dirty="0">
                <a:ea typeface="Arial"/>
                <a:sym typeface="Arial"/>
              </a:rPr>
              <a:t>BALBINO, V. S.; OLIVEIRA, I. C. de.; SILVA, R. C. D. da. As tecnologias digitais como instrumentos mediadores no processo de aprendizagem do aluno com Autismo. Revista de Educação, Ciência e Cultura. V. 26, n.3, 2021. Disponível em: </a:t>
            </a:r>
            <a:r>
              <a:rPr lang="pt-BR" sz="1800" kern="0" dirty="0">
                <a:ea typeface="Arial"/>
                <a:sym typeface="Arial"/>
                <a:hlinkClick r:id="rId3"/>
              </a:rPr>
              <a:t>http://dx.doi.org/10.18316/recc.v26i3.8452</a:t>
            </a:r>
            <a:r>
              <a:rPr lang="pt-BR" sz="1800" kern="0" dirty="0">
                <a:ea typeface="Arial"/>
                <a:sym typeface="Arial"/>
              </a:rPr>
              <a:t>. Acesso em 10 jun. 2022.</a:t>
            </a:r>
          </a:p>
          <a:p>
            <a:pPr eaLnBrk="1" fontAlgn="auto" hangingPunct="1">
              <a:spcBef>
                <a:spcPts val="0"/>
              </a:spcBef>
              <a:spcAft>
                <a:spcPts val="0"/>
              </a:spcAft>
              <a:buClr>
                <a:srgbClr val="000000"/>
              </a:buClr>
              <a:defRPr/>
            </a:pPr>
            <a:r>
              <a:rPr lang="pt-BR" sz="1800" kern="0" dirty="0">
                <a:ea typeface="Arial"/>
                <a:sym typeface="Arial"/>
              </a:rPr>
              <a:t> </a:t>
            </a:r>
          </a:p>
          <a:p>
            <a:pPr eaLnBrk="1" fontAlgn="auto" hangingPunct="1">
              <a:spcBef>
                <a:spcPts val="0"/>
              </a:spcBef>
              <a:spcAft>
                <a:spcPts val="0"/>
              </a:spcAft>
              <a:buClr>
                <a:srgbClr val="000000"/>
              </a:buClr>
              <a:buFont typeface="Arial"/>
              <a:buNone/>
              <a:defRPr/>
            </a:pPr>
            <a:r>
              <a:rPr lang="pt-BR" sz="1800" kern="0" dirty="0">
                <a:ea typeface="Arial"/>
                <a:sym typeface="Arial"/>
              </a:rPr>
              <a:t>HEREDERO, Eladio Sebastian. A escola inclusiva e estratégias para fazer frente a ela: as adaptações curriculares. Acta Scientiarum. Education, v. 32, n. 2, p. 193-208, 2010.</a:t>
            </a:r>
          </a:p>
          <a:p>
            <a:pPr eaLnBrk="1" fontAlgn="auto" hangingPunct="1">
              <a:spcBef>
                <a:spcPts val="0"/>
              </a:spcBef>
              <a:spcAft>
                <a:spcPts val="0"/>
              </a:spcAft>
              <a:buClr>
                <a:srgbClr val="000000"/>
              </a:buClr>
              <a:buFont typeface="Arial"/>
              <a:buNone/>
              <a:defRPr/>
            </a:pPr>
            <a:endParaRPr lang="pt-BR" sz="1800" kern="0" baseline="-25000" dirty="0">
              <a:ea typeface="Arial"/>
              <a:sym typeface="Aria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653D273E-D937-404F-6FE6-7C63CD6E87CA}"/>
              </a:ext>
            </a:extLst>
          </p:cNvPr>
          <p:cNvSpPr txBox="1">
            <a:spLocks noGrp="1"/>
          </p:cNvSpPr>
          <p:nvPr>
            <p:ph type="title"/>
          </p:nvPr>
        </p:nvSpPr>
        <p:spPr>
          <a:xfrm>
            <a:off x="141288" y="61913"/>
            <a:ext cx="3249612" cy="585787"/>
          </a:xfrm>
        </p:spPr>
        <p:txBody>
          <a:bodyPr>
            <a:normAutofit fontScale="90000"/>
          </a:bodyPr>
          <a:lstStyle/>
          <a:p>
            <a:pPr algn="l" eaLnBrk="1" fontAlgn="auto" hangingPunct="1">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REFERÊNCIAS</a:t>
            </a:r>
            <a:br>
              <a:rPr lang="pt-BR" dirty="0">
                <a:solidFill>
                  <a:schemeClr val="dk1"/>
                </a:solidFill>
                <a:sym typeface="Arial"/>
              </a:rPr>
            </a:br>
            <a:endParaRPr sz="2000" dirty="0">
              <a:latin typeface="Arial" panose="020B0604020202020204" pitchFamily="34" charset="0"/>
              <a:cs typeface="Arial" panose="020B0604020202020204" pitchFamily="34" charset="0"/>
              <a:sym typeface="Arial"/>
            </a:endParaRPr>
          </a:p>
        </p:txBody>
      </p:sp>
      <p:sp>
        <p:nvSpPr>
          <p:cNvPr id="2" name="Retângulo 1">
            <a:extLst>
              <a:ext uri="{FF2B5EF4-FFF2-40B4-BE49-F238E27FC236}">
                <a16:creationId xmlns="" xmlns:a16="http://schemas.microsoft.com/office/drawing/2014/main" id="{74230BF6-9184-1181-949B-9FA7DB7C014D}"/>
              </a:ext>
            </a:extLst>
          </p:cNvPr>
          <p:cNvSpPr/>
          <p:nvPr/>
        </p:nvSpPr>
        <p:spPr>
          <a:xfrm>
            <a:off x="230188" y="841375"/>
            <a:ext cx="8547100" cy="3940175"/>
          </a:xfrm>
          <a:prstGeom prst="rect">
            <a:avLst/>
          </a:prstGeom>
        </p:spPr>
        <p:txBody>
          <a:bodyPr>
            <a:spAutoFit/>
          </a:bodyPr>
          <a:lstStyle/>
          <a:p>
            <a:pPr eaLnBrk="1" fontAlgn="auto" hangingPunct="1">
              <a:spcBef>
                <a:spcPts val="0"/>
              </a:spcBef>
              <a:spcAft>
                <a:spcPts val="0"/>
              </a:spcAft>
              <a:buClr>
                <a:srgbClr val="000000"/>
              </a:buClr>
              <a:defRPr/>
            </a:pPr>
            <a:r>
              <a:rPr lang="pt-BR" sz="1800" kern="0" dirty="0">
                <a:ea typeface="Arial"/>
                <a:sym typeface="Arial"/>
              </a:rPr>
              <a:t>LEITE, Elaine Alves; BRAZ, Ruth Maria Mariani. A construção de um novo olhar: Formação Inicial/Continuada em Práticas Pedagógicas Inclusivas na Perspectiva do Desenho Universal para Aprendizagem (DUA).</a:t>
            </a:r>
          </a:p>
          <a:p>
            <a:pPr eaLnBrk="1" fontAlgn="auto" hangingPunct="1">
              <a:spcBef>
                <a:spcPts val="0"/>
              </a:spcBef>
              <a:spcAft>
                <a:spcPts val="0"/>
              </a:spcAft>
              <a:buClr>
                <a:srgbClr val="000000"/>
              </a:buClr>
              <a:defRPr/>
            </a:pPr>
            <a:endParaRPr lang="pt-BR" sz="1800" kern="0" dirty="0">
              <a:ea typeface="Arial"/>
              <a:sym typeface="Arial"/>
            </a:endParaRPr>
          </a:p>
          <a:p>
            <a:pPr eaLnBrk="1" fontAlgn="auto" hangingPunct="1">
              <a:spcBef>
                <a:spcPts val="0"/>
              </a:spcBef>
              <a:spcAft>
                <a:spcPts val="0"/>
              </a:spcAft>
              <a:buClr>
                <a:srgbClr val="000000"/>
              </a:buClr>
              <a:buFont typeface="Arial"/>
              <a:buNone/>
              <a:defRPr/>
            </a:pPr>
            <a:r>
              <a:rPr lang="pt-BR" sz="1800" kern="0" dirty="0">
                <a:latin typeface="Arial"/>
                <a:ea typeface="Arial"/>
                <a:cs typeface="Arial"/>
                <a:sym typeface="Arial"/>
              </a:rPr>
              <a:t>MACEDO, Cristiane Resende Silva. Uma aprendiz autista na aula de inglês como língua estrangeira: (re) construindo possibilidades. 2021. 225 f. Dissertação (Mestrado) - Curso de Mestrado em Linguística Aplicada, Universidade de Brasília. Brasília, 2021. Disponível em: https://repositorio.unb.br/handle/10482/42002. Acesso em: 10 jun. 2022.</a:t>
            </a:r>
          </a:p>
          <a:p>
            <a:pPr eaLnBrk="1" fontAlgn="auto" hangingPunct="1">
              <a:spcBef>
                <a:spcPts val="0"/>
              </a:spcBef>
              <a:spcAft>
                <a:spcPts val="0"/>
              </a:spcAft>
              <a:buClr>
                <a:srgbClr val="000000"/>
              </a:buClr>
              <a:buFont typeface="Arial"/>
              <a:buNone/>
              <a:defRPr/>
            </a:pPr>
            <a:endParaRPr lang="pt-BR" sz="2000" kern="0" dirty="0">
              <a:latin typeface="Arial"/>
              <a:ea typeface="Arial"/>
              <a:cs typeface="Arial"/>
              <a:sym typeface="Arial"/>
            </a:endParaRPr>
          </a:p>
          <a:p>
            <a:pPr eaLnBrk="1" fontAlgn="auto" hangingPunct="1">
              <a:spcBef>
                <a:spcPts val="0"/>
              </a:spcBef>
              <a:spcAft>
                <a:spcPts val="0"/>
              </a:spcAft>
              <a:buClr>
                <a:srgbClr val="000000"/>
              </a:buClr>
              <a:buFont typeface="Arial"/>
              <a:buNone/>
              <a:defRPr/>
            </a:pPr>
            <a:r>
              <a:rPr lang="pt-BR" sz="1800" kern="0" dirty="0">
                <a:ea typeface="Arial"/>
                <a:sym typeface="Arial"/>
              </a:rPr>
              <a:t>SILVA, G. L. ; CAMARGO, S. P. H. . Vivência de Práticas Inclusivas em Sala de Aula: possibilidades a partir do Desenho Universal para a Aprendizagem. Atos de Pesquisa em Educação (FURB) , v. 16, p. e9107, 2021.</a:t>
            </a:r>
          </a:p>
          <a:p>
            <a:pPr eaLnBrk="1" fontAlgn="auto" hangingPunct="1">
              <a:spcBef>
                <a:spcPts val="0"/>
              </a:spcBef>
              <a:spcAft>
                <a:spcPts val="0"/>
              </a:spcAft>
              <a:buClr>
                <a:srgbClr val="000000"/>
              </a:buClr>
              <a:buFont typeface="Arial"/>
              <a:buNone/>
              <a:defRPr/>
            </a:pPr>
            <a:endParaRPr lang="pt-BR" kern="0" dirty="0">
              <a:solidFill>
                <a:srgbClr val="222222"/>
              </a:solidFill>
              <a:ea typeface="Times New Roman" panose="02020603050405020304" pitchFamily="18" charset="0"/>
              <a:cs typeface="Arial"/>
              <a:sym typeface="Aria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3524BFF9-4F55-86A6-7E05-37F01FE001B7}"/>
              </a:ext>
            </a:extLst>
          </p:cNvPr>
          <p:cNvSpPr txBox="1">
            <a:spLocks noGrp="1"/>
          </p:cNvSpPr>
          <p:nvPr>
            <p:ph type="title"/>
          </p:nvPr>
        </p:nvSpPr>
        <p:spPr>
          <a:xfrm>
            <a:off x="141288" y="95250"/>
            <a:ext cx="3249612" cy="585788"/>
          </a:xfrm>
        </p:spPr>
        <p:txBody>
          <a:bodyPr>
            <a:normAutofit fontScale="90000"/>
          </a:bodyPr>
          <a:lstStyle/>
          <a:p>
            <a:pPr algn="l" eaLnBrk="1" fontAlgn="auto" hangingPunct="1">
              <a:defRPr/>
            </a:pPr>
            <a:r>
              <a:rPr lang="pt-BR" dirty="0">
                <a:solidFill>
                  <a:schemeClr val="dk1"/>
                </a:solidFill>
                <a:sym typeface="Arial"/>
              </a:rPr>
              <a:t/>
            </a:r>
            <a:br>
              <a:rPr lang="pt-BR" dirty="0">
                <a:solidFill>
                  <a:schemeClr val="dk1"/>
                </a:solidFill>
                <a:sym typeface="Arial"/>
              </a:rPr>
            </a:br>
            <a:r>
              <a:rPr lang="pt-BR" dirty="0">
                <a:solidFill>
                  <a:schemeClr val="dk1"/>
                </a:solidFill>
                <a:sym typeface="Arial"/>
              </a:rPr>
              <a:t>REFERÊNCIAS</a:t>
            </a:r>
            <a:br>
              <a:rPr lang="pt-BR" dirty="0">
                <a:solidFill>
                  <a:schemeClr val="dk1"/>
                </a:solidFill>
                <a:sym typeface="Arial"/>
              </a:rPr>
            </a:br>
            <a:endParaRPr sz="2000" dirty="0">
              <a:latin typeface="Arial" panose="020B0604020202020204" pitchFamily="34" charset="0"/>
              <a:cs typeface="Arial" panose="020B0604020202020204" pitchFamily="34" charset="0"/>
              <a:sym typeface="Arial"/>
            </a:endParaRPr>
          </a:p>
        </p:txBody>
      </p:sp>
      <p:sp>
        <p:nvSpPr>
          <p:cNvPr id="2" name="Retângulo 1">
            <a:extLst>
              <a:ext uri="{FF2B5EF4-FFF2-40B4-BE49-F238E27FC236}">
                <a16:creationId xmlns="" xmlns:a16="http://schemas.microsoft.com/office/drawing/2014/main" id="{D2030B21-3821-0997-83BE-1CA0F5561D6E}"/>
              </a:ext>
            </a:extLst>
          </p:cNvPr>
          <p:cNvSpPr/>
          <p:nvPr/>
        </p:nvSpPr>
        <p:spPr>
          <a:xfrm>
            <a:off x="230188" y="841375"/>
            <a:ext cx="8547100" cy="2586038"/>
          </a:xfrm>
          <a:prstGeom prst="rect">
            <a:avLst/>
          </a:prstGeom>
        </p:spPr>
        <p:txBody>
          <a:bodyPr>
            <a:spAutoFit/>
          </a:bodyPr>
          <a:lstStyle/>
          <a:p>
            <a:pPr eaLnBrk="1" fontAlgn="auto" hangingPunct="1">
              <a:spcBef>
                <a:spcPts val="0"/>
              </a:spcBef>
              <a:spcAft>
                <a:spcPts val="0"/>
              </a:spcAft>
              <a:buClr>
                <a:srgbClr val="000000"/>
              </a:buClr>
              <a:buFont typeface="Arial"/>
              <a:buNone/>
              <a:defRPr/>
            </a:pPr>
            <a:r>
              <a:rPr lang="pt-BR" sz="1800" kern="0" dirty="0">
                <a:solidFill>
                  <a:srgbClr val="222222"/>
                </a:solidFill>
                <a:ea typeface="Times New Roman" panose="02020603050405020304" pitchFamily="18" charset="0"/>
                <a:cs typeface="Arial"/>
                <a:sym typeface="Arial"/>
              </a:rPr>
              <a:t>OLIVEIRA, Alessandra Furtado de., </a:t>
            </a:r>
            <a:r>
              <a:rPr lang="pt-BR" sz="1800" i="1" kern="0" dirty="0">
                <a:solidFill>
                  <a:srgbClr val="222222"/>
                </a:solidFill>
                <a:ea typeface="Times New Roman" panose="02020603050405020304" pitchFamily="18" charset="0"/>
                <a:cs typeface="Arial"/>
                <a:sym typeface="Arial"/>
              </a:rPr>
              <a:t>et al</a:t>
            </a:r>
            <a:r>
              <a:rPr lang="pt-BR" sz="1800" kern="0" dirty="0">
                <a:solidFill>
                  <a:srgbClr val="222222"/>
                </a:solidFill>
                <a:ea typeface="Times New Roman" panose="02020603050405020304" pitchFamily="18" charset="0"/>
                <a:cs typeface="Arial"/>
                <a:sym typeface="Arial"/>
              </a:rPr>
              <a:t>. Planejando o Desenho Universal como facilitador de uma Educação verdadeiramente inclusiva. In: Anais do I Seminário Internacional de Pensamento Computacional para Inclusão. Anais. Niterói(RJ) CMPDI/PGCTIn, 2022. Disponível em: https//www.even3.com.br/anais/isipcpi2022/462326-PLANEJANDO-O-DESENHO-UNIVERSAL-COMO- FACILITADOR-DE-UMA-EDUCACAO-VERDADEIRAMENTE-INCLUSIVA. Acesso em: 11 jun. 2022.</a:t>
            </a:r>
          </a:p>
          <a:p>
            <a:pPr eaLnBrk="1" fontAlgn="auto" hangingPunct="1">
              <a:spcBef>
                <a:spcPts val="0"/>
              </a:spcBef>
              <a:spcAft>
                <a:spcPts val="0"/>
              </a:spcAft>
              <a:buClr>
                <a:srgbClr val="000000"/>
              </a:buClr>
              <a:buFont typeface="Arial"/>
              <a:buNone/>
              <a:defRPr/>
            </a:pPr>
            <a:endParaRPr lang="pt-BR" sz="1800" kern="0" dirty="0">
              <a:solidFill>
                <a:srgbClr val="222222"/>
              </a:solidFill>
              <a:ea typeface="Times New Roman" panose="02020603050405020304" pitchFamily="18" charset="0"/>
              <a:cs typeface="Arial"/>
              <a:sym typeface="Arial"/>
            </a:endParaRPr>
          </a:p>
          <a:p>
            <a:pPr eaLnBrk="1" fontAlgn="auto" hangingPunct="1">
              <a:spcBef>
                <a:spcPts val="0"/>
              </a:spcBef>
              <a:spcAft>
                <a:spcPts val="0"/>
              </a:spcAft>
              <a:buClr>
                <a:srgbClr val="000000"/>
              </a:buClr>
              <a:buFont typeface="Arial"/>
              <a:buNone/>
              <a:defRPr/>
            </a:pPr>
            <a:r>
              <a:rPr lang="pt-BR" sz="1800" kern="0" dirty="0">
                <a:solidFill>
                  <a:srgbClr val="222222"/>
                </a:solidFill>
                <a:ea typeface="Times New Roman" panose="02020603050405020304" pitchFamily="18" charset="0"/>
                <a:cs typeface="Arial"/>
                <a:sym typeface="Arial"/>
              </a:rPr>
              <a:t>PACHECO, José Augusto </a:t>
            </a:r>
            <a:r>
              <a:rPr lang="pt-BR" sz="1800" i="1" kern="0" dirty="0">
                <a:solidFill>
                  <a:srgbClr val="222222"/>
                </a:solidFill>
                <a:ea typeface="Times New Roman" panose="02020603050405020304" pitchFamily="18" charset="0"/>
                <a:cs typeface="Arial"/>
                <a:sym typeface="Arial"/>
              </a:rPr>
              <a:t>et al. </a:t>
            </a:r>
            <a:r>
              <a:rPr lang="pt-BR" sz="1800" kern="0" dirty="0">
                <a:solidFill>
                  <a:srgbClr val="222222"/>
                </a:solidFill>
                <a:ea typeface="Times New Roman" panose="02020603050405020304" pitchFamily="18" charset="0"/>
                <a:cs typeface="Arial"/>
                <a:sym typeface="Arial"/>
              </a:rPr>
              <a:t>Currículo, Inclusão e Educação Escolar, 2017.</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Google Shape;46;p10">
            <a:extLst>
              <a:ext uri="{FF2B5EF4-FFF2-40B4-BE49-F238E27FC236}">
                <a16:creationId xmlns="" xmlns:a16="http://schemas.microsoft.com/office/drawing/2014/main" id="{6370F215-E43F-2967-8107-E405A46285C9}"/>
              </a:ext>
            </a:extLst>
          </p:cNvPr>
          <p:cNvSpPr txBox="1">
            <a:spLocks noGrp="1"/>
          </p:cNvSpPr>
          <p:nvPr>
            <p:ph type="title"/>
          </p:nvPr>
        </p:nvSpPr>
        <p:spPr>
          <a:xfrm>
            <a:off x="149225" y="65088"/>
            <a:ext cx="2578100" cy="523875"/>
          </a:xfrm>
        </p:spPr>
        <p:txBody>
          <a:bodyPr>
            <a:normAutofit fontScale="90000"/>
          </a:bodyPr>
          <a:lstStyle/>
          <a:p>
            <a:pPr eaLnBrk="1" fontAlgn="auto" hangingPunct="1">
              <a:buClr>
                <a:schemeClr val="dk1"/>
              </a:buClr>
              <a:buFont typeface="Arial"/>
              <a:buNone/>
              <a:defRPr/>
            </a:pPr>
            <a:r>
              <a:rPr lang="pt-BR" dirty="0">
                <a:solidFill>
                  <a:schemeClr val="dk1"/>
                </a:solidFill>
                <a:sym typeface="Arial"/>
              </a:rPr>
              <a:t/>
            </a:r>
            <a:br>
              <a:rPr lang="pt-BR" dirty="0">
                <a:solidFill>
                  <a:schemeClr val="dk1"/>
                </a:solidFill>
                <a:sym typeface="Arial"/>
              </a:rPr>
            </a:br>
            <a:r>
              <a:rPr lang="pt-BR" sz="3100" dirty="0">
                <a:solidFill>
                  <a:schemeClr val="dk1"/>
                </a:solidFill>
                <a:sym typeface="Arial"/>
              </a:rPr>
              <a:t>INTRODUÇÃO</a:t>
            </a:r>
            <a:br>
              <a:rPr lang="pt-BR" sz="3100" dirty="0">
                <a:solidFill>
                  <a:schemeClr val="dk1"/>
                </a:solidFill>
                <a:sym typeface="Arial"/>
              </a:rPr>
            </a:br>
            <a:endParaRPr sz="3100" dirty="0">
              <a:solidFill>
                <a:schemeClr val="dk1"/>
              </a:solidFill>
              <a:sym typeface="Arial"/>
            </a:endParaRPr>
          </a:p>
        </p:txBody>
      </p:sp>
      <p:sp>
        <p:nvSpPr>
          <p:cNvPr id="9219" name="Retângulo 1">
            <a:extLst>
              <a:ext uri="{FF2B5EF4-FFF2-40B4-BE49-F238E27FC236}">
                <a16:creationId xmlns="" xmlns:a16="http://schemas.microsoft.com/office/drawing/2014/main" id="{9EDE480B-813E-214F-FEC2-CA292BCB65AA}"/>
              </a:ext>
            </a:extLst>
          </p:cNvPr>
          <p:cNvSpPr>
            <a:spLocks noChangeArrowheads="1"/>
          </p:cNvSpPr>
          <p:nvPr/>
        </p:nvSpPr>
        <p:spPr bwMode="auto">
          <a:xfrm>
            <a:off x="149225" y="641350"/>
            <a:ext cx="86042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eaLnBrk="1" hangingPunct="1"/>
            <a:r>
              <a:rPr lang="pt-BR" altLang="pt-BR" sz="1800"/>
              <a:t>Quando um professor firma o compromisso de assumir uma sala de aula, há um sentimento acalentado de que o processo educacional de apreensão de conteúdos seja praticado de uma forma equânime por todos os seus alunos. Porém, graças aos estudos que são feitos nos mais diversos campos relacionados à Educação, sabemos que atingir esse objetivo trata-se de um constante desafio à prática docente, já que é consenso a constatação de que embora todos estejam inseridos em uma mesma série ou ciclo, naquele espaço existem pessoas com formas diferentes de aprendizado e de assimilação do conteúdo apresentado. </a:t>
            </a:r>
          </a:p>
        </p:txBody>
      </p:sp>
      <p:pic>
        <p:nvPicPr>
          <p:cNvPr id="9220" name="Imagem 2" descr="Fundo branco. Desenho de sala de aula, com professora ao centro apontando para fórmulas no quadro para seus alunos.">
            <a:extLst>
              <a:ext uri="{FF2B5EF4-FFF2-40B4-BE49-F238E27FC236}">
                <a16:creationId xmlns="" xmlns:a16="http://schemas.microsoft.com/office/drawing/2014/main" id="{C59E945C-E878-8A77-7008-2563B33375E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87613" y="3001963"/>
            <a:ext cx="2708275" cy="175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Retângulo 3">
            <a:extLst>
              <a:ext uri="{FF2B5EF4-FFF2-40B4-BE49-F238E27FC236}">
                <a16:creationId xmlns="" xmlns:a16="http://schemas.microsoft.com/office/drawing/2014/main" id="{A0851540-12B2-CD58-6816-3EB7F21741FE}"/>
              </a:ext>
            </a:extLst>
          </p:cNvPr>
          <p:cNvSpPr>
            <a:spLocks noChangeArrowheads="1"/>
          </p:cNvSpPr>
          <p:nvPr/>
        </p:nvSpPr>
        <p:spPr bwMode="auto">
          <a:xfrm>
            <a:off x="3097213" y="4760913"/>
            <a:ext cx="1604962"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r>
              <a:rPr lang="pt-BR" altLang="pt-BR" sz="1000"/>
              <a:t>https://bityli.com/xhcDUV</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2751F07-4D0A-7139-1D75-E20AB6F68088}"/>
              </a:ext>
            </a:extLst>
          </p:cNvPr>
          <p:cNvSpPr>
            <a:spLocks noGrp="1"/>
          </p:cNvSpPr>
          <p:nvPr>
            <p:ph type="title"/>
          </p:nvPr>
        </p:nvSpPr>
        <p:spPr>
          <a:xfrm>
            <a:off x="282575" y="1147763"/>
            <a:ext cx="7805738" cy="665162"/>
          </a:xfrm>
        </p:spPr>
        <p:txBody>
          <a:bodyPr>
            <a:noAutofit/>
          </a:bodyPr>
          <a:lstStyle/>
          <a:p>
            <a:pPr eaLnBrk="1" fontAlgn="auto" hangingPunct="1">
              <a:buClr>
                <a:schemeClr val="dk1"/>
              </a:buClr>
              <a:buFont typeface="Arial"/>
              <a:buNone/>
              <a:defRPr/>
            </a:pPr>
            <a:r>
              <a:rPr lang="pt-BR" sz="2400" b="1" dirty="0">
                <a:solidFill>
                  <a:schemeClr val="dk1"/>
                </a:solidFill>
                <a:latin typeface="+mn-lt"/>
                <a:sym typeface="Arial"/>
              </a:rPr>
              <a:t/>
            </a:r>
            <a:br>
              <a:rPr lang="pt-BR" sz="2400" b="1" dirty="0">
                <a:solidFill>
                  <a:schemeClr val="dk1"/>
                </a:solidFill>
                <a:latin typeface="+mn-lt"/>
                <a:sym typeface="Arial"/>
              </a:rPr>
            </a:br>
            <a:r>
              <a:rPr lang="pt-BR" sz="2400" b="1" dirty="0">
                <a:solidFill>
                  <a:schemeClr val="dk1"/>
                </a:solidFill>
                <a:latin typeface="+mn-lt"/>
                <a:sym typeface="Arial"/>
              </a:rPr>
              <a:t/>
            </a:r>
            <a:br>
              <a:rPr lang="pt-BR" sz="2400" b="1" dirty="0">
                <a:solidFill>
                  <a:schemeClr val="dk1"/>
                </a:solidFill>
                <a:latin typeface="+mn-lt"/>
                <a:sym typeface="Arial"/>
              </a:rPr>
            </a:br>
            <a:r>
              <a:rPr lang="pt-BR" sz="2400" b="1" dirty="0">
                <a:solidFill>
                  <a:schemeClr val="dk1"/>
                </a:solidFill>
                <a:latin typeface="+mn-lt"/>
                <a:sym typeface="Arial"/>
              </a:rPr>
              <a:t/>
            </a:r>
            <a:br>
              <a:rPr lang="pt-BR" sz="2400" b="1" dirty="0">
                <a:solidFill>
                  <a:schemeClr val="dk1"/>
                </a:solidFill>
                <a:latin typeface="+mn-lt"/>
                <a:sym typeface="Arial"/>
              </a:rPr>
            </a:br>
            <a:r>
              <a:rPr lang="pt-BR" sz="2400" b="1" dirty="0">
                <a:solidFill>
                  <a:schemeClr val="dk1"/>
                </a:solidFill>
                <a:latin typeface="+mn-lt"/>
                <a:sym typeface="Arial"/>
              </a:rPr>
              <a:t/>
            </a:r>
            <a:br>
              <a:rPr lang="pt-BR" sz="2400" b="1" dirty="0">
                <a:solidFill>
                  <a:schemeClr val="dk1"/>
                </a:solidFill>
                <a:latin typeface="+mn-lt"/>
                <a:sym typeface="Arial"/>
              </a:rPr>
            </a:br>
            <a:r>
              <a:rPr lang="pt-BR" sz="2400" b="1" dirty="0">
                <a:solidFill>
                  <a:schemeClr val="dk1"/>
                </a:solidFill>
                <a:latin typeface="+mn-lt"/>
                <a:sym typeface="Arial"/>
              </a:rPr>
              <a:t/>
            </a:r>
            <a:br>
              <a:rPr lang="pt-BR" sz="2400" b="1" dirty="0">
                <a:solidFill>
                  <a:schemeClr val="dk1"/>
                </a:solidFill>
                <a:latin typeface="+mn-lt"/>
                <a:sym typeface="Arial"/>
              </a:rPr>
            </a:br>
            <a:r>
              <a:rPr lang="pt-BR" sz="2400" b="1" dirty="0">
                <a:solidFill>
                  <a:schemeClr val="dk1"/>
                </a:solidFill>
                <a:latin typeface="+mn-lt"/>
                <a:sym typeface="Arial"/>
              </a:rPr>
              <a:t/>
            </a:r>
            <a:br>
              <a:rPr lang="pt-BR" sz="2400" b="1" dirty="0">
                <a:solidFill>
                  <a:schemeClr val="dk1"/>
                </a:solidFill>
                <a:latin typeface="+mn-lt"/>
                <a:sym typeface="Arial"/>
              </a:rPr>
            </a:br>
            <a:r>
              <a:rPr lang="pt-BR" sz="2400" b="1" dirty="0">
                <a:solidFill>
                  <a:schemeClr val="dk1"/>
                </a:solidFill>
                <a:latin typeface="+mn-lt"/>
                <a:sym typeface="Arial"/>
              </a:rPr>
              <a:t>MUITO OBRIGADA PELA ATENÇÃO DE TOD@S!</a:t>
            </a:r>
            <a:br>
              <a:rPr lang="pt-BR" sz="2400" b="1" dirty="0">
                <a:solidFill>
                  <a:schemeClr val="dk1"/>
                </a:solidFill>
                <a:latin typeface="+mn-lt"/>
                <a:sym typeface="Arial"/>
              </a:rPr>
            </a:br>
            <a:r>
              <a:rPr lang="pt-BR" sz="2000" dirty="0">
                <a:solidFill>
                  <a:schemeClr val="dk1"/>
                </a:solidFill>
                <a:latin typeface="+mn-lt"/>
                <a:sym typeface="Arial"/>
              </a:rPr>
              <a:t/>
            </a:r>
            <a:br>
              <a:rPr lang="pt-BR" sz="2000" dirty="0">
                <a:solidFill>
                  <a:schemeClr val="dk1"/>
                </a:solidFill>
                <a:latin typeface="+mn-lt"/>
                <a:sym typeface="Arial"/>
              </a:rPr>
            </a:br>
            <a:r>
              <a:rPr lang="pt-BR" sz="2000" dirty="0">
                <a:solidFill>
                  <a:schemeClr val="dk1"/>
                </a:solidFill>
                <a:latin typeface="+mn-lt"/>
                <a:sym typeface="Arial"/>
              </a:rPr>
              <a:t/>
            </a:r>
            <a:br>
              <a:rPr lang="pt-BR" sz="2000" dirty="0">
                <a:solidFill>
                  <a:schemeClr val="dk1"/>
                </a:solidFill>
                <a:latin typeface="+mn-lt"/>
                <a:sym typeface="Arial"/>
              </a:rPr>
            </a:br>
            <a:r>
              <a:rPr lang="pt-BR" sz="1800" dirty="0">
                <a:solidFill>
                  <a:schemeClr val="dk1"/>
                </a:solidFill>
                <a:latin typeface="+mn-lt"/>
                <a:sym typeface="Arial"/>
              </a:rPr>
              <a:t>Alessandra Furtado de Oliveira – </a:t>
            </a:r>
            <a:r>
              <a:rPr lang="pt-BR" sz="1800" u="sng" dirty="0">
                <a:solidFill>
                  <a:schemeClr val="dk1"/>
                </a:solidFill>
                <a:latin typeface="+mn-lt"/>
                <a:sym typeface="Arial"/>
              </a:rPr>
              <a:t>afurtadodeoliveiranovaes@yahoo.com.br</a:t>
            </a:r>
            <a:r>
              <a:rPr lang="pt-BR" sz="1800" dirty="0">
                <a:solidFill>
                  <a:schemeClr val="dk1"/>
                </a:solidFill>
                <a:latin typeface="+mn-lt"/>
                <a:sym typeface="Arial"/>
              </a:rPr>
              <a:t> – São Gonçalo/RJ – UFF/CMPDI</a:t>
            </a:r>
            <a:br>
              <a:rPr lang="pt-BR" sz="1800" dirty="0">
                <a:solidFill>
                  <a:schemeClr val="dk1"/>
                </a:solidFill>
                <a:latin typeface="+mn-lt"/>
                <a:sym typeface="Arial"/>
              </a:rPr>
            </a:br>
            <a:r>
              <a:rPr lang="pt-BR" sz="1800" dirty="0">
                <a:solidFill>
                  <a:schemeClr val="dk1"/>
                </a:solidFill>
                <a:latin typeface="+mn-lt"/>
                <a:sym typeface="Arial"/>
              </a:rPr>
              <a:t> </a:t>
            </a:r>
            <a:br>
              <a:rPr lang="pt-BR" sz="1800" dirty="0">
                <a:solidFill>
                  <a:schemeClr val="dk1"/>
                </a:solidFill>
                <a:latin typeface="+mn-lt"/>
                <a:sym typeface="Arial"/>
              </a:rPr>
            </a:br>
            <a:r>
              <a:rPr lang="pt-BR" sz="1800" dirty="0">
                <a:solidFill>
                  <a:schemeClr val="dk1"/>
                </a:solidFill>
                <a:latin typeface="+mn-lt"/>
                <a:sym typeface="Arial"/>
              </a:rPr>
              <a:t>Elaine Alves Leite – </a:t>
            </a:r>
            <a:r>
              <a:rPr lang="pt-BR" sz="1800" u="sng" dirty="0">
                <a:solidFill>
                  <a:schemeClr val="dk1"/>
                </a:solidFill>
                <a:latin typeface="+mn-lt"/>
                <a:sym typeface="Arial"/>
                <a:hlinkClick r:id="rId2"/>
              </a:rPr>
              <a:t>elaineleite@id.uff.br</a:t>
            </a:r>
            <a:r>
              <a:rPr lang="pt-BR" sz="1800" dirty="0">
                <a:solidFill>
                  <a:schemeClr val="dk1"/>
                </a:solidFill>
                <a:latin typeface="+mn-lt"/>
                <a:sym typeface="Arial"/>
              </a:rPr>
              <a:t> - Itaguaí/RJ – UFF/CMPDI</a:t>
            </a:r>
            <a:br>
              <a:rPr lang="pt-BR" sz="1800" dirty="0">
                <a:solidFill>
                  <a:schemeClr val="dk1"/>
                </a:solidFill>
                <a:latin typeface="+mn-lt"/>
                <a:sym typeface="Arial"/>
              </a:rPr>
            </a:br>
            <a:r>
              <a:rPr lang="pt-BR" sz="1800" dirty="0">
                <a:solidFill>
                  <a:schemeClr val="dk1"/>
                </a:solidFill>
                <a:latin typeface="+mn-lt"/>
                <a:sym typeface="Arial"/>
              </a:rPr>
              <a:t> </a:t>
            </a:r>
            <a:br>
              <a:rPr lang="pt-BR" sz="1800" dirty="0">
                <a:solidFill>
                  <a:schemeClr val="dk1"/>
                </a:solidFill>
                <a:latin typeface="+mn-lt"/>
                <a:sym typeface="Arial"/>
              </a:rPr>
            </a:br>
            <a:r>
              <a:rPr lang="pt-BR" sz="1800" dirty="0">
                <a:solidFill>
                  <a:schemeClr val="dk1"/>
                </a:solidFill>
                <a:latin typeface="+mn-lt"/>
                <a:sym typeface="Arial"/>
              </a:rPr>
              <a:t>Vanessa da Silva Balbino – </a:t>
            </a:r>
            <a:r>
              <a:rPr lang="pt-BR" sz="1800" u="sng" dirty="0">
                <a:solidFill>
                  <a:schemeClr val="dk1"/>
                </a:solidFill>
                <a:latin typeface="+mn-lt"/>
                <a:sym typeface="Arial"/>
                <a:hlinkClick r:id="rId3"/>
              </a:rPr>
              <a:t>vanessabalbino@id.uff.br</a:t>
            </a:r>
            <a:r>
              <a:rPr lang="pt-BR" sz="1800" dirty="0">
                <a:solidFill>
                  <a:schemeClr val="dk1"/>
                </a:solidFill>
                <a:latin typeface="+mn-lt"/>
                <a:sym typeface="Arial"/>
              </a:rPr>
              <a:t> – Rio de Janeiro/RJ – UFF/PGCTIn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 xmlns:a16="http://schemas.microsoft.com/office/drawing/2014/main" id="{545E6D52-A557-B3E6-9952-EEFF4B9F2E47}"/>
              </a:ext>
            </a:extLst>
          </p:cNvPr>
          <p:cNvSpPr/>
          <p:nvPr/>
        </p:nvSpPr>
        <p:spPr>
          <a:xfrm>
            <a:off x="225425" y="77788"/>
            <a:ext cx="8277225" cy="2862262"/>
          </a:xfrm>
          <a:prstGeom prst="rect">
            <a:avLst/>
          </a:prstGeom>
        </p:spPr>
        <p:txBody>
          <a:bodyPr>
            <a:spAutoFit/>
          </a:bodyPr>
          <a:lstStyle/>
          <a:p>
            <a:pPr algn="just" eaLnBrk="1" fontAlgn="auto" hangingPunct="1">
              <a:spcBef>
                <a:spcPts val="0"/>
              </a:spcBef>
              <a:spcAft>
                <a:spcPts val="0"/>
              </a:spcAft>
              <a:buClr>
                <a:srgbClr val="000000"/>
              </a:buClr>
              <a:buFont typeface="Arial"/>
              <a:buNone/>
              <a:defRPr/>
            </a:pPr>
            <a:r>
              <a:rPr lang="pt-BR" sz="2000" kern="50" dirty="0">
                <a:ea typeface="Times New Roman" panose="02020603050405020304" pitchFamily="18" charset="0"/>
                <a:cs typeface="Arial"/>
                <a:sym typeface="Arial"/>
              </a:rPr>
              <a:t>A ferramenta que chamamos de Desenho Universal de Aprendizagem (DUA), trata-se de uma prática que busca tornar o currículo acessível com o intuito de abrandar os entraves que dificultam a aprendizagem. </a:t>
            </a:r>
            <a:r>
              <a:rPr lang="pt-BR" sz="2000" kern="0" dirty="0">
                <a:latin typeface="Arial"/>
                <a:ea typeface="Arial"/>
                <a:cs typeface="Arial"/>
                <a:sym typeface="Arial"/>
              </a:rPr>
              <a:t>O Desenho Universal de Aprendizagem (DUA), vem contribuir propondo um novo estilo de educação do século XXI, em termos de estimulação das potencialidades dos alunos, respeitando as suas especificidades, tanto naquele que possui facilidade para a compreensão, ainda que o assunto seja apresentado de forma tradicional, quanto naquele que necessita de maiores incentivos.</a:t>
            </a:r>
          </a:p>
        </p:txBody>
      </p:sp>
      <p:pic>
        <p:nvPicPr>
          <p:cNvPr id="11267" name="Imagem 2" descr="Fundo com quadro negro, com os números 38 mais 12. Á esquerda corpo branco vestido de branco, segura a mão de criança branca com cabelos claros e curtos segurando um lápis, com a mão da testa. ">
            <a:extLst>
              <a:ext uri="{FF2B5EF4-FFF2-40B4-BE49-F238E27FC236}">
                <a16:creationId xmlns="" xmlns:a16="http://schemas.microsoft.com/office/drawing/2014/main" id="{AD94ACAF-1C17-670F-EE6F-AAD2B8A5B89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44775" y="3027363"/>
            <a:ext cx="2557463" cy="167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Retângulo 3">
            <a:extLst>
              <a:ext uri="{FF2B5EF4-FFF2-40B4-BE49-F238E27FC236}">
                <a16:creationId xmlns="" xmlns:a16="http://schemas.microsoft.com/office/drawing/2014/main" id="{298D282C-4D74-AF18-950C-46A5EA9F9E75}"/>
              </a:ext>
            </a:extLst>
          </p:cNvPr>
          <p:cNvSpPr>
            <a:spLocks noChangeArrowheads="1"/>
          </p:cNvSpPr>
          <p:nvPr/>
        </p:nvSpPr>
        <p:spPr bwMode="auto">
          <a:xfrm>
            <a:off x="3268663" y="4725988"/>
            <a:ext cx="15430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r>
              <a:rPr lang="pt-BR" altLang="pt-BR" sz="1000"/>
              <a:t>https://bityli.com/awMjm</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 xmlns:a16="http://schemas.microsoft.com/office/drawing/2014/main" id="{D07620C1-DDA7-8769-17CE-7A8D5DB778F1}"/>
              </a:ext>
            </a:extLst>
          </p:cNvPr>
          <p:cNvSpPr/>
          <p:nvPr/>
        </p:nvSpPr>
        <p:spPr>
          <a:xfrm>
            <a:off x="163513" y="749300"/>
            <a:ext cx="8445500" cy="2247900"/>
          </a:xfrm>
          <a:prstGeom prst="rect">
            <a:avLst/>
          </a:prstGeom>
        </p:spPr>
        <p:txBody>
          <a:bodyPr>
            <a:spAutoFit/>
          </a:bodyPr>
          <a:lstStyle/>
          <a:p>
            <a:pPr algn="just" eaLnBrk="1" fontAlgn="auto" hangingPunct="1">
              <a:spcBef>
                <a:spcPts val="0"/>
              </a:spcBef>
              <a:spcAft>
                <a:spcPts val="0"/>
              </a:spcAft>
              <a:buClr>
                <a:srgbClr val="000000"/>
              </a:buClr>
              <a:buFont typeface="Arial"/>
              <a:buNone/>
              <a:defRPr/>
            </a:pPr>
            <a:r>
              <a:rPr lang="pt-BR" sz="2000" kern="0" dirty="0">
                <a:latin typeface="Arial"/>
                <a:ea typeface="Arial"/>
                <a:cs typeface="Arial"/>
                <a:sym typeface="Arial"/>
              </a:rPr>
              <a:t>Segundo Macedo (2021), o Desenho Universal da Aprendizagem, consiste em um “conjunto de princípios baseados em ciências de aprendizagem” [...] e configura uma proposta que faz adaptações sutis que podem beneficiar não só os aprendizes com necessidades especiais, mas todos os estudantes.</a:t>
            </a:r>
          </a:p>
          <a:p>
            <a:pPr algn="just" eaLnBrk="1" fontAlgn="auto" hangingPunct="1">
              <a:spcBef>
                <a:spcPts val="0"/>
              </a:spcBef>
              <a:spcAft>
                <a:spcPts val="0"/>
              </a:spcAft>
              <a:buClr>
                <a:srgbClr val="000000"/>
              </a:buClr>
              <a:buFont typeface="Arial"/>
              <a:buNone/>
              <a:defRPr/>
            </a:pPr>
            <a:endParaRPr lang="pt-BR" sz="2000" kern="0" dirty="0">
              <a:latin typeface="Arial"/>
              <a:ea typeface="Times New Roman" panose="02020603050405020304" pitchFamily="18" charset="0"/>
              <a:cs typeface="Arial"/>
              <a:sym typeface="Arial"/>
            </a:endParaRPr>
          </a:p>
          <a:p>
            <a:pPr algn="just" eaLnBrk="1" fontAlgn="auto" hangingPunct="1">
              <a:spcBef>
                <a:spcPts val="0"/>
              </a:spcBef>
              <a:spcAft>
                <a:spcPts val="0"/>
              </a:spcAft>
              <a:buClr>
                <a:srgbClr val="000000"/>
              </a:buClr>
              <a:buFont typeface="Arial"/>
              <a:buNone/>
              <a:defRPr/>
            </a:pPr>
            <a:endParaRPr lang="pt-BR" sz="2000" kern="50" dirty="0">
              <a:ea typeface="Times New Roman" panose="02020603050405020304" pitchFamily="18" charset="0"/>
              <a:cs typeface="Arial"/>
              <a:sym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tângulo 6">
            <a:extLst>
              <a:ext uri="{FF2B5EF4-FFF2-40B4-BE49-F238E27FC236}">
                <a16:creationId xmlns="" xmlns:a16="http://schemas.microsoft.com/office/drawing/2014/main" id="{2064BAED-0521-67B0-1896-3F0B4143F095}"/>
              </a:ext>
            </a:extLst>
          </p:cNvPr>
          <p:cNvSpPr>
            <a:spLocks noChangeArrowheads="1"/>
          </p:cNvSpPr>
          <p:nvPr/>
        </p:nvSpPr>
        <p:spPr bwMode="auto">
          <a:xfrm>
            <a:off x="141288" y="115888"/>
            <a:ext cx="8470900" cy="486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eaLnBrk="1" hangingPunct="1"/>
            <a:r>
              <a:rPr lang="pt-BR" altLang="pt-BR" sz="2000"/>
              <a:t>As três redes neurais envolvidas na proposta do DUA são:</a:t>
            </a:r>
          </a:p>
          <a:p>
            <a:pPr algn="just" eaLnBrk="1" hangingPunct="1"/>
            <a:endParaRPr lang="pt-BR" altLang="pt-BR" sz="2000"/>
          </a:p>
          <a:p>
            <a:pPr algn="just" eaLnBrk="1" hangingPunct="1"/>
            <a:r>
              <a:rPr lang="pt-BR" altLang="pt-BR" sz="2000" b="1"/>
              <a:t>Redes de reconhecimento</a:t>
            </a:r>
            <a:r>
              <a:rPr lang="pt-BR" altLang="pt-BR" sz="2000"/>
              <a:t>: aprender </a:t>
            </a:r>
            <a:r>
              <a:rPr lang="pt-BR" altLang="pt-BR" sz="2000" b="1"/>
              <a:t>O QUÊ</a:t>
            </a:r>
            <a:r>
              <a:rPr lang="pt-BR" altLang="pt-BR" sz="2000"/>
              <a:t>?</a:t>
            </a:r>
          </a:p>
          <a:p>
            <a:pPr algn="just" eaLnBrk="1" hangingPunct="1"/>
            <a:endParaRPr lang="pt-BR" altLang="pt-BR" sz="2000"/>
          </a:p>
          <a:p>
            <a:pPr algn="just" eaLnBrk="1" hangingPunct="1"/>
            <a:r>
              <a:rPr lang="pt-BR" altLang="pt-BR" sz="2000"/>
              <a:t>             Apresentar as informações e os conteúdos em diferentes formatos</a:t>
            </a:r>
          </a:p>
          <a:p>
            <a:pPr algn="just" eaLnBrk="1" hangingPunct="1"/>
            <a:endParaRPr lang="pt-BR" altLang="pt-BR" sz="2000"/>
          </a:p>
          <a:p>
            <a:pPr algn="just" eaLnBrk="1" hangingPunct="1"/>
            <a:r>
              <a:rPr lang="pt-BR" altLang="pt-BR" sz="2000" b="1"/>
              <a:t>Redes de estratégia</a:t>
            </a:r>
            <a:r>
              <a:rPr lang="pt-BR" altLang="pt-BR" sz="2000"/>
              <a:t>: aprender </a:t>
            </a:r>
            <a:r>
              <a:rPr lang="pt-BR" altLang="pt-BR" sz="2000" b="1"/>
              <a:t>COMO</a:t>
            </a:r>
            <a:r>
              <a:rPr lang="pt-BR" altLang="pt-BR" sz="2000"/>
              <a:t>?</a:t>
            </a:r>
          </a:p>
          <a:p>
            <a:pPr algn="just" eaLnBrk="1" hangingPunct="1"/>
            <a:r>
              <a:rPr lang="pt-BR" altLang="pt-BR" sz="2000"/>
              <a:t>             </a:t>
            </a:r>
          </a:p>
          <a:p>
            <a:pPr algn="just" eaLnBrk="1" hangingPunct="1"/>
            <a:r>
              <a:rPr lang="pt-BR" altLang="pt-BR" sz="2000"/>
              <a:t>            Diversificar os modos como os alunos podem expressar o que sabem</a:t>
            </a:r>
          </a:p>
          <a:p>
            <a:pPr algn="just" eaLnBrk="1" hangingPunct="1"/>
            <a:endParaRPr lang="pt-BR" altLang="pt-BR" sz="2000"/>
          </a:p>
          <a:p>
            <a:pPr algn="just" eaLnBrk="1" hangingPunct="1"/>
            <a:r>
              <a:rPr lang="pt-BR" altLang="pt-BR" sz="2000" b="1"/>
              <a:t>Redes</a:t>
            </a:r>
            <a:r>
              <a:rPr lang="pt-BR" altLang="pt-BR" sz="2000"/>
              <a:t> </a:t>
            </a:r>
            <a:r>
              <a:rPr lang="pt-BR" altLang="pt-BR" sz="2000" b="1"/>
              <a:t>afetivas</a:t>
            </a:r>
            <a:r>
              <a:rPr lang="pt-BR" altLang="pt-BR" sz="2000"/>
              <a:t>: aprender </a:t>
            </a:r>
            <a:r>
              <a:rPr lang="pt-BR" altLang="pt-BR" sz="2000" b="1"/>
              <a:t>POR QUÊ</a:t>
            </a:r>
            <a:r>
              <a:rPr lang="pt-BR" altLang="pt-BR" sz="2000"/>
              <a:t>? </a:t>
            </a:r>
          </a:p>
          <a:p>
            <a:pPr algn="just" eaLnBrk="1" hangingPunct="1"/>
            <a:endParaRPr lang="pt-BR" altLang="pt-BR" sz="2000"/>
          </a:p>
          <a:p>
            <a:pPr algn="just" eaLnBrk="1" hangingPunct="1"/>
            <a:r>
              <a:rPr lang="pt-BR" altLang="pt-BR" sz="2000"/>
              <a:t>            Estimular o interesse e a motivação por aprender</a:t>
            </a:r>
          </a:p>
        </p:txBody>
      </p:sp>
      <p:cxnSp>
        <p:nvCxnSpPr>
          <p:cNvPr id="8" name="Conector angulado 7">
            <a:extLst>
              <a:ext uri="{FF2B5EF4-FFF2-40B4-BE49-F238E27FC236}">
                <a16:creationId xmlns="" xmlns:a16="http://schemas.microsoft.com/office/drawing/2014/main" id="{04F0D8E3-5CAE-C7B0-1F63-CAE5819DAF6C}"/>
              </a:ext>
            </a:extLst>
          </p:cNvPr>
          <p:cNvCxnSpPr/>
          <p:nvPr/>
        </p:nvCxnSpPr>
        <p:spPr>
          <a:xfrm>
            <a:off x="465138" y="1430338"/>
            <a:ext cx="517525" cy="15398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ector angulado 13">
            <a:extLst>
              <a:ext uri="{FF2B5EF4-FFF2-40B4-BE49-F238E27FC236}">
                <a16:creationId xmlns="" xmlns:a16="http://schemas.microsoft.com/office/drawing/2014/main" id="{64232B25-9DC3-9E38-67AB-9FC02DEB9F09}"/>
              </a:ext>
            </a:extLst>
          </p:cNvPr>
          <p:cNvCxnSpPr/>
          <p:nvPr/>
        </p:nvCxnSpPr>
        <p:spPr>
          <a:xfrm>
            <a:off x="465138" y="2897188"/>
            <a:ext cx="512762" cy="18415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ector angulado 16">
            <a:extLst>
              <a:ext uri="{FF2B5EF4-FFF2-40B4-BE49-F238E27FC236}">
                <a16:creationId xmlns="" xmlns:a16="http://schemas.microsoft.com/office/drawing/2014/main" id="{6AB01DF1-F50A-A817-E508-7BF5451FF140}"/>
              </a:ext>
            </a:extLst>
          </p:cNvPr>
          <p:cNvCxnSpPr/>
          <p:nvPr/>
        </p:nvCxnSpPr>
        <p:spPr>
          <a:xfrm>
            <a:off x="465138" y="4465638"/>
            <a:ext cx="512762" cy="18573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 xmlns:a16="http://schemas.microsoft.com/office/drawing/2014/main" id="{9E264BB8-85AD-8118-4A87-7B755E6BFD24}"/>
              </a:ext>
            </a:extLst>
          </p:cNvPr>
          <p:cNvSpPr/>
          <p:nvPr/>
        </p:nvSpPr>
        <p:spPr>
          <a:xfrm>
            <a:off x="82550" y="541338"/>
            <a:ext cx="8861425" cy="2246769"/>
          </a:xfrm>
          <a:prstGeom prst="rect">
            <a:avLst/>
          </a:prstGeom>
        </p:spPr>
        <p:txBody>
          <a:bodyPr>
            <a:spAutoFit/>
          </a:bodyPr>
          <a:lstStyle/>
          <a:p>
            <a:pPr algn="just" eaLnBrk="1" fontAlgn="auto" hangingPunct="1">
              <a:spcBef>
                <a:spcPts val="0"/>
              </a:spcBef>
              <a:spcAft>
                <a:spcPts val="0"/>
              </a:spcAft>
              <a:buClr>
                <a:srgbClr val="000000"/>
              </a:buClr>
              <a:defRPr/>
            </a:pPr>
            <a:r>
              <a:rPr lang="pt-BR" sz="2000" kern="0" dirty="0">
                <a:latin typeface="Arial"/>
                <a:ea typeface="Arial"/>
                <a:cs typeface="Arial"/>
                <a:sym typeface="Arial"/>
              </a:rPr>
              <a:t>O Transtorno do Espectro Autista (TEA) de acordo com o Manual Diagnóstico e Estatístico de Transtornos Mentais - DSM-5, </a:t>
            </a:r>
            <a:r>
              <a:rPr lang="pt-BR" sz="2000" b="1" kern="0" dirty="0">
                <a:latin typeface="Arial"/>
                <a:ea typeface="Arial"/>
                <a:cs typeface="Arial"/>
                <a:sym typeface="Arial"/>
              </a:rPr>
              <a:t>consiste em um transtorno do neurodesenvolvimento que se caracteriza por três sinais específicos para sua identificação: dificuldades de interação social, problemas de comunicação e comportamentos repetitivos e restritos.</a:t>
            </a:r>
            <a:r>
              <a:rPr lang="pt-BR" sz="2000" kern="0" dirty="0">
                <a:latin typeface="Arial"/>
                <a:ea typeface="Arial"/>
                <a:cs typeface="Arial"/>
                <a:sym typeface="Arial"/>
              </a:rPr>
              <a:t> </a:t>
            </a:r>
          </a:p>
          <a:p>
            <a:pPr algn="just" eaLnBrk="1" fontAlgn="auto" hangingPunct="1">
              <a:spcBef>
                <a:spcPts val="0"/>
              </a:spcBef>
              <a:spcAft>
                <a:spcPts val="0"/>
              </a:spcAft>
              <a:buClr>
                <a:srgbClr val="000000"/>
              </a:buClr>
              <a:buFont typeface="Arial"/>
              <a:buNone/>
              <a:defRPr/>
            </a:pPr>
            <a:endParaRPr lang="pt-BR" sz="2000" kern="0" dirty="0">
              <a:latin typeface="Arial"/>
              <a:ea typeface="Arial"/>
              <a:cs typeface="Arial"/>
              <a:sym typeface="Arial"/>
            </a:endParaRPr>
          </a:p>
          <a:p>
            <a:pPr algn="just" eaLnBrk="1" fontAlgn="auto" hangingPunct="1">
              <a:spcBef>
                <a:spcPts val="0"/>
              </a:spcBef>
              <a:spcAft>
                <a:spcPts val="0"/>
              </a:spcAft>
              <a:buClr>
                <a:srgbClr val="000000"/>
              </a:buClr>
              <a:buFont typeface="Arial"/>
              <a:buNone/>
              <a:defRPr/>
            </a:pPr>
            <a:endParaRPr lang="pt-BR" sz="2000" kern="0" dirty="0">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 xmlns:a16="http://schemas.microsoft.com/office/drawing/2014/main" id="{873EB0A9-4781-40C9-8BC9-9E821E71D032}"/>
              </a:ext>
            </a:extLst>
          </p:cNvPr>
          <p:cNvSpPr/>
          <p:nvPr/>
        </p:nvSpPr>
        <p:spPr>
          <a:xfrm>
            <a:off x="254000" y="857250"/>
            <a:ext cx="8512175" cy="4402138"/>
          </a:xfrm>
          <a:prstGeom prst="rect">
            <a:avLst/>
          </a:prstGeom>
        </p:spPr>
        <p:txBody>
          <a:bodyPr>
            <a:spAutoFit/>
          </a:bodyPr>
          <a:lstStyle/>
          <a:p>
            <a:pPr algn="just" eaLnBrk="1" fontAlgn="auto" hangingPunct="1">
              <a:spcBef>
                <a:spcPts val="0"/>
              </a:spcBef>
              <a:spcAft>
                <a:spcPts val="0"/>
              </a:spcAft>
              <a:buClr>
                <a:srgbClr val="000000"/>
              </a:buClr>
              <a:defRPr/>
            </a:pPr>
            <a:r>
              <a:rPr lang="pt-BR" sz="2000" kern="0" dirty="0">
                <a:latin typeface="Arial"/>
                <a:ea typeface="Arial"/>
                <a:cs typeface="Arial"/>
                <a:sym typeface="Arial"/>
              </a:rPr>
              <a:t>No processo de inclusão escolar, uma abordagem com possibilidades de melhorar a aprendizagem de todos estudantes, incluindo os estudantes com TEA, é o Desenho Universal da Aprendizagem (DUA), que tem como princípios:</a:t>
            </a:r>
          </a:p>
          <a:p>
            <a:pPr algn="just" eaLnBrk="1" fontAlgn="auto" hangingPunct="1">
              <a:spcBef>
                <a:spcPts val="0"/>
              </a:spcBef>
              <a:spcAft>
                <a:spcPts val="0"/>
              </a:spcAft>
              <a:buClr>
                <a:srgbClr val="000000"/>
              </a:buClr>
              <a:defRPr/>
            </a:pPr>
            <a:endParaRPr lang="pt-BR" sz="2000" b="1" kern="0" dirty="0">
              <a:latin typeface="Arial"/>
              <a:ea typeface="Arial"/>
              <a:cs typeface="Arial"/>
              <a:sym typeface="Arial"/>
            </a:endParaRPr>
          </a:p>
          <a:p>
            <a:pPr algn="just" eaLnBrk="1" fontAlgn="auto" hangingPunct="1">
              <a:spcBef>
                <a:spcPts val="0"/>
              </a:spcBef>
              <a:spcAft>
                <a:spcPts val="0"/>
              </a:spcAft>
              <a:buClr>
                <a:srgbClr val="000000"/>
              </a:buClr>
              <a:defRPr/>
            </a:pPr>
            <a:r>
              <a:rPr lang="pt-BR" sz="2000" b="1" kern="0" dirty="0">
                <a:latin typeface="Arial"/>
                <a:ea typeface="Arial"/>
                <a:cs typeface="Arial"/>
                <a:sym typeface="Arial"/>
              </a:rPr>
              <a:t>I) Representação</a:t>
            </a:r>
            <a:r>
              <a:rPr lang="pt-BR" sz="2000" kern="0" dirty="0">
                <a:latin typeface="Arial"/>
                <a:ea typeface="Arial"/>
                <a:cs typeface="Arial"/>
                <a:sym typeface="Arial"/>
              </a:rPr>
              <a:t>: ênfase aos interesses do indivíduo; </a:t>
            </a:r>
          </a:p>
          <a:p>
            <a:pPr algn="just" eaLnBrk="1" fontAlgn="auto" hangingPunct="1">
              <a:spcBef>
                <a:spcPts val="0"/>
              </a:spcBef>
              <a:spcAft>
                <a:spcPts val="0"/>
              </a:spcAft>
              <a:buClr>
                <a:srgbClr val="000000"/>
              </a:buClr>
              <a:defRPr/>
            </a:pPr>
            <a:endParaRPr lang="pt-BR" sz="2000" b="1" kern="0" dirty="0">
              <a:latin typeface="Arial"/>
              <a:ea typeface="Arial"/>
              <a:cs typeface="Arial"/>
              <a:sym typeface="Arial"/>
            </a:endParaRPr>
          </a:p>
          <a:p>
            <a:pPr algn="just" eaLnBrk="1" fontAlgn="auto" hangingPunct="1">
              <a:spcBef>
                <a:spcPts val="0"/>
              </a:spcBef>
              <a:spcAft>
                <a:spcPts val="0"/>
              </a:spcAft>
              <a:buClr>
                <a:srgbClr val="000000"/>
              </a:buClr>
              <a:defRPr/>
            </a:pPr>
            <a:r>
              <a:rPr lang="pt-BR" sz="2000" b="1" kern="0" dirty="0">
                <a:latin typeface="Arial"/>
                <a:ea typeface="Arial"/>
                <a:cs typeface="Arial"/>
                <a:sym typeface="Arial"/>
              </a:rPr>
              <a:t>II) Ação e Expressão: </a:t>
            </a:r>
            <a:r>
              <a:rPr lang="pt-BR" sz="2000" kern="0" dirty="0">
                <a:latin typeface="Arial"/>
                <a:ea typeface="Arial"/>
                <a:cs typeface="Arial"/>
                <a:sym typeface="Arial"/>
              </a:rPr>
              <a:t>foco nas potencialidades do indivíduo; diminui/elimina barreiras envolvendo a concepção e o desenvolvimento de ambientes que possam atender ao maior número possível de pessoas para possibilitar uma educação mais inclusiva e acessível;</a:t>
            </a:r>
          </a:p>
          <a:p>
            <a:pPr algn="just" eaLnBrk="1" fontAlgn="auto" hangingPunct="1">
              <a:spcBef>
                <a:spcPts val="0"/>
              </a:spcBef>
              <a:spcAft>
                <a:spcPts val="0"/>
              </a:spcAft>
              <a:buClr>
                <a:srgbClr val="000000"/>
              </a:buClr>
              <a:defRPr/>
            </a:pPr>
            <a:endParaRPr lang="pt-BR" sz="2000" b="1" kern="0" dirty="0">
              <a:latin typeface="Arial"/>
              <a:ea typeface="Arial"/>
              <a:cs typeface="Arial"/>
              <a:sym typeface="Arial"/>
            </a:endParaRPr>
          </a:p>
          <a:p>
            <a:pPr algn="just" eaLnBrk="1" fontAlgn="auto" hangingPunct="1">
              <a:spcBef>
                <a:spcPts val="0"/>
              </a:spcBef>
              <a:spcAft>
                <a:spcPts val="0"/>
              </a:spcAft>
              <a:buClr>
                <a:srgbClr val="000000"/>
              </a:buClr>
              <a:defRPr/>
            </a:pPr>
            <a:r>
              <a:rPr lang="pt-BR" sz="2000" b="1" kern="0" dirty="0">
                <a:latin typeface="Arial"/>
                <a:ea typeface="Arial"/>
                <a:cs typeface="Arial"/>
                <a:sym typeface="Arial"/>
              </a:rPr>
              <a:t>III) Motivação</a:t>
            </a:r>
            <a:r>
              <a:rPr lang="pt-BR" sz="2000" kern="0" dirty="0">
                <a:latin typeface="Arial"/>
                <a:ea typeface="Arial"/>
                <a:cs typeface="Arial"/>
                <a:sym typeface="Arial"/>
              </a:rPr>
              <a:t>: fornece ao discente múltiplos meios de envolvimento.</a:t>
            </a:r>
          </a:p>
          <a:p>
            <a:pPr algn="just" eaLnBrk="1" fontAlgn="auto" hangingPunct="1">
              <a:spcBef>
                <a:spcPts val="0"/>
              </a:spcBef>
              <a:spcAft>
                <a:spcPts val="0"/>
              </a:spcAft>
              <a:buClr>
                <a:srgbClr val="000000"/>
              </a:buClr>
              <a:defRPr/>
            </a:pPr>
            <a:endParaRPr lang="pt-BR" sz="2000" kern="0" dirty="0">
              <a:latin typeface="Arial"/>
              <a:ea typeface="Arial"/>
              <a:cs typeface="Arial"/>
              <a:sym typeface="Arial"/>
            </a:endParaRPr>
          </a:p>
        </p:txBody>
      </p:sp>
      <p:sp>
        <p:nvSpPr>
          <p:cNvPr id="3" name="Retângulo 1">
            <a:extLst>
              <a:ext uri="{FF2B5EF4-FFF2-40B4-BE49-F238E27FC236}">
                <a16:creationId xmlns="" xmlns:a16="http://schemas.microsoft.com/office/drawing/2014/main" id="{F1DF994F-9E71-5489-C3E5-BCEF30AF514B}"/>
              </a:ext>
            </a:extLst>
          </p:cNvPr>
          <p:cNvSpPr/>
          <p:nvPr/>
        </p:nvSpPr>
        <p:spPr>
          <a:xfrm>
            <a:off x="141288" y="241300"/>
            <a:ext cx="8453437" cy="739775"/>
          </a:xfrm>
          <a:prstGeom prst="rect">
            <a:avLst/>
          </a:prstGeom>
        </p:spPr>
        <p:txBody>
          <a:bodyPr>
            <a:spAutoFit/>
          </a:bodyPr>
          <a:lstStyle/>
          <a:p>
            <a:pPr algn="just" eaLnBrk="1" fontAlgn="auto" hangingPunct="1">
              <a:spcBef>
                <a:spcPts val="0"/>
              </a:spcBef>
              <a:spcAft>
                <a:spcPts val="0"/>
              </a:spcAft>
              <a:buClr>
                <a:srgbClr val="000000"/>
              </a:buClr>
              <a:defRPr/>
            </a:pPr>
            <a:r>
              <a:rPr lang="pt-BR" sz="2200" kern="0" dirty="0">
                <a:latin typeface="Arial"/>
                <a:ea typeface="Arial"/>
                <a:cs typeface="Arial"/>
                <a:sym typeface="Arial"/>
              </a:rPr>
              <a:t>PRINCÍPIOS DO DESENHO UNIVERSAL DE APRENDIZAGEM</a:t>
            </a:r>
          </a:p>
          <a:p>
            <a:pPr algn="just" eaLnBrk="1" fontAlgn="auto" hangingPunct="1">
              <a:spcBef>
                <a:spcPts val="0"/>
              </a:spcBef>
              <a:spcAft>
                <a:spcPts val="0"/>
              </a:spcAft>
              <a:buClr>
                <a:srgbClr val="000000"/>
              </a:buClr>
              <a:defRPr/>
            </a:pPr>
            <a:endParaRPr lang="pt-BR" sz="2000" kern="0" dirty="0">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tângulo 1">
            <a:extLst>
              <a:ext uri="{FF2B5EF4-FFF2-40B4-BE49-F238E27FC236}">
                <a16:creationId xmlns="" xmlns:a16="http://schemas.microsoft.com/office/drawing/2014/main" id="{DCD1EB85-01FC-EC1A-3679-0702AB07C747}"/>
              </a:ext>
            </a:extLst>
          </p:cNvPr>
          <p:cNvSpPr>
            <a:spLocks noChangeArrowheads="1"/>
          </p:cNvSpPr>
          <p:nvPr/>
        </p:nvSpPr>
        <p:spPr bwMode="auto">
          <a:xfrm>
            <a:off x="222250" y="76200"/>
            <a:ext cx="8489950"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just" eaLnBrk="1" hangingPunct="1"/>
            <a:r>
              <a:rPr lang="pt-BR" altLang="pt-BR" sz="2000"/>
              <a:t>É função tanto da escola quanto do docente levarem em conta fatores socioculturais, bem como da vida pregressa do discente e as suas especificidades, como: déficits sensoriais, motores, psíquicos e, até mesmo, superdotação intelectual. Pois devemos destacar que garantir o acesso do discente ao espaço escolar não é o bastante, também devemos nos preocupar com a permanência desse indivíduo na escola. Outra questão fundamental é a necessidade de nos preocuparmos com a qualidade dos conteúdos e de como esses, são ministrados, pois só assim, estaremos contribuindo para a construção de uma escola verdadeiramente inclusiva. </a:t>
            </a:r>
          </a:p>
        </p:txBody>
      </p:sp>
      <p:pic>
        <p:nvPicPr>
          <p:cNvPr id="21507" name="Imagem 4" descr="Fundo branco, círculo com pessoas diferentes de mãos dadas ao seu redor: indígena, mulher, homem, criança, negro, agricultor, pessoa com cadeira de rodas, etc.">
            <a:extLst>
              <a:ext uri="{FF2B5EF4-FFF2-40B4-BE49-F238E27FC236}">
                <a16:creationId xmlns="" xmlns:a16="http://schemas.microsoft.com/office/drawing/2014/main" id="{7AA9DEE6-78EB-2622-F40E-48F56332DA8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84538" y="3246438"/>
            <a:ext cx="16986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tângulo 5">
            <a:extLst>
              <a:ext uri="{FF2B5EF4-FFF2-40B4-BE49-F238E27FC236}">
                <a16:creationId xmlns="" xmlns:a16="http://schemas.microsoft.com/office/drawing/2014/main" id="{63F82018-4BAC-BDD4-3921-AA310E68F3C3}"/>
              </a:ext>
            </a:extLst>
          </p:cNvPr>
          <p:cNvSpPr>
            <a:spLocks noChangeArrowheads="1"/>
          </p:cNvSpPr>
          <p:nvPr/>
        </p:nvSpPr>
        <p:spPr bwMode="auto">
          <a:xfrm>
            <a:off x="3235325" y="4776788"/>
            <a:ext cx="17478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eaLnBrk="1" hangingPunct="1"/>
            <a:r>
              <a:rPr lang="pt-BR" altLang="pt-BR" sz="1000"/>
              <a:t>https://bityli.com/oKPcMMU</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Google Shape;46;p10">
            <a:extLst>
              <a:ext uri="{FF2B5EF4-FFF2-40B4-BE49-F238E27FC236}">
                <a16:creationId xmlns="" xmlns:a16="http://schemas.microsoft.com/office/drawing/2014/main" id="{C25CA6FB-36DD-C1A9-9AE7-520370F95CAD}"/>
              </a:ext>
            </a:extLst>
          </p:cNvPr>
          <p:cNvSpPr txBox="1">
            <a:spLocks noGrp="1"/>
          </p:cNvSpPr>
          <p:nvPr>
            <p:ph type="title"/>
          </p:nvPr>
        </p:nvSpPr>
        <p:spPr>
          <a:xfrm>
            <a:off x="231775" y="125413"/>
            <a:ext cx="2278063" cy="730250"/>
          </a:xfrm>
        </p:spPr>
        <p:txBody>
          <a:bodyPr/>
          <a:lstStyle/>
          <a:p>
            <a:pPr eaLnBrk="1" hangingPunct="1">
              <a:spcBef>
                <a:spcPct val="0"/>
              </a:spcBef>
              <a:spcAft>
                <a:spcPct val="0"/>
              </a:spcAft>
            </a:pPr>
            <a:r>
              <a:rPr lang="pt-BR" altLang="en-US" sz="3200">
                <a:latin typeface="Arial" panose="020B0604020202020204" pitchFamily="34" charset="0"/>
                <a:cs typeface="Arial" panose="020B0604020202020204" pitchFamily="34" charset="0"/>
              </a:rPr>
              <a:t>OBJETIVO</a:t>
            </a:r>
          </a:p>
        </p:txBody>
      </p:sp>
      <p:sp>
        <p:nvSpPr>
          <p:cNvPr id="2" name="Retângulo 1">
            <a:extLst>
              <a:ext uri="{FF2B5EF4-FFF2-40B4-BE49-F238E27FC236}">
                <a16:creationId xmlns="" xmlns:a16="http://schemas.microsoft.com/office/drawing/2014/main" id="{FD48F97E-F32C-AA85-FAB7-8E70F9AB1D69}"/>
              </a:ext>
            </a:extLst>
          </p:cNvPr>
          <p:cNvSpPr/>
          <p:nvPr/>
        </p:nvSpPr>
        <p:spPr>
          <a:xfrm>
            <a:off x="315913" y="939800"/>
            <a:ext cx="8250237" cy="1631950"/>
          </a:xfrm>
          <a:prstGeom prst="rect">
            <a:avLst/>
          </a:prstGeom>
        </p:spPr>
        <p:txBody>
          <a:bodyPr>
            <a:spAutoFit/>
          </a:bodyPr>
          <a:lstStyle/>
          <a:p>
            <a:pPr algn="just" eaLnBrk="1" fontAlgn="auto" hangingPunct="1">
              <a:spcBef>
                <a:spcPts val="0"/>
              </a:spcBef>
              <a:spcAft>
                <a:spcPts val="0"/>
              </a:spcAft>
              <a:buClr>
                <a:srgbClr val="000000"/>
              </a:buClr>
              <a:buFont typeface="Arial"/>
              <a:buNone/>
              <a:defRPr/>
            </a:pPr>
            <a:r>
              <a:rPr lang="pt-BR" sz="2000" kern="50" dirty="0">
                <a:ea typeface="Times New Roman" panose="02020603050405020304" pitchFamily="18" charset="0"/>
                <a:cs typeface="Arial"/>
                <a:sym typeface="Arial"/>
              </a:rPr>
              <a:t>O objetivo desse relato é descrever uma experiência de adaptação curricular, pautando-se nos princípios do Desenho Universal de Aprendizagem (DUA), em estratégias que se relacionam com o currículo escolar, como facilitador da inclusão de um aluno diagnosticado com Transtorno do Espectro Autista (TEA). </a:t>
            </a:r>
            <a:endParaRPr lang="pt-BR" sz="2000" kern="0" dirty="0">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SAUFF">
  <a:themeElements>
    <a:clrScheme name="Simple Light">
      <a:dk1>
        <a:srgbClr val="000000"/>
      </a:dk1>
      <a:lt1>
        <a:srgbClr val="EBECED"/>
      </a:lt1>
      <a:dk2>
        <a:srgbClr val="595959"/>
      </a:dk2>
      <a:lt2>
        <a:srgbClr val="C5C5C5"/>
      </a:lt2>
      <a:accent1>
        <a:srgbClr val="42428E"/>
      </a:accent1>
      <a:accent2>
        <a:srgbClr val="009DFB"/>
      </a:accent2>
      <a:accent3>
        <a:srgbClr val="00A1E0"/>
      </a:accent3>
      <a:accent4>
        <a:srgbClr val="0085BA"/>
      </a:accent4>
      <a:accent5>
        <a:srgbClr val="2A2A72"/>
      </a:accent5>
      <a:accent6>
        <a:srgbClr val="5353E0"/>
      </a:accent6>
      <a:hlink>
        <a:srgbClr val="5C5CFA"/>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3331</TotalTime>
  <Words>1403</Words>
  <Application>Microsoft Office PowerPoint</Application>
  <PresentationFormat>Apresentação na tela (16:9)</PresentationFormat>
  <Paragraphs>118</Paragraphs>
  <Slides>20</Slides>
  <Notes>19</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20</vt:i4>
      </vt:variant>
    </vt:vector>
  </HeadingPairs>
  <TitlesOfParts>
    <vt:vector size="25" baseType="lpstr">
      <vt:lpstr>Arial</vt:lpstr>
      <vt:lpstr>Calibri</vt:lpstr>
      <vt:lpstr>Mangal</vt:lpstr>
      <vt:lpstr>Times New Roman</vt:lpstr>
      <vt:lpstr>4_SAUFF</vt:lpstr>
      <vt:lpstr>  RELATO DE EXPERIÊNCIA SOBRE O USO DO DESENHO UNIVERSAL DE APRENDIZAGEM COMO FERRAMENTA DE INCLUSÃO</vt:lpstr>
      <vt:lpstr> INTRODUÇÃO </vt:lpstr>
      <vt:lpstr>Apresentação do PowerPoint</vt:lpstr>
      <vt:lpstr>Apresentação do PowerPoint</vt:lpstr>
      <vt:lpstr>Apresentação do PowerPoint</vt:lpstr>
      <vt:lpstr>Apresentação do PowerPoint</vt:lpstr>
      <vt:lpstr>Apresentação do PowerPoint</vt:lpstr>
      <vt:lpstr>Apresentação do PowerPoint</vt:lpstr>
      <vt:lpstr>OBJETIVO</vt:lpstr>
      <vt:lpstr> METODOLOGIA </vt:lpstr>
      <vt:lpstr>RESULTADOS E DISCUSSÃO</vt:lpstr>
      <vt:lpstr>RESULTADOS E DISCUSSÃO</vt:lpstr>
      <vt:lpstr> RESULTADOS E DISCUSSÃO </vt:lpstr>
      <vt:lpstr>RESULTADOS E DISCUSSÃO</vt:lpstr>
      <vt:lpstr> CONCLUSÃO </vt:lpstr>
      <vt:lpstr> CONCLUSÃO </vt:lpstr>
      <vt:lpstr> REFERÊNCIAS </vt:lpstr>
      <vt:lpstr> REFERÊNCIAS </vt:lpstr>
      <vt:lpstr> REFERÊNCIAS </vt:lpstr>
      <vt:lpstr>      MUITO OBRIGADA PELA ATENÇÃO DE TOD@S!   Alessandra Furtado de Oliveira – afurtadodeoliveiranovaes@yahoo.com.br – São Gonçalo/RJ – UFF/CMPDI   Elaine Alves Leite – elaineleite@id.uff.br - Itaguaí/RJ – UFF/CMPDI   Vanessa da Silva Balbino – vanessabalbino@id.uff.br – Rio de Janeiro/RJ – UFF/PGCTIn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HENRIQUE</dc:creator>
  <cp:lastModifiedBy>PC01</cp:lastModifiedBy>
  <cp:revision>64</cp:revision>
  <dcterms:modified xsi:type="dcterms:W3CDTF">2022-07-24T20:09:37Z</dcterms:modified>
</cp:coreProperties>
</file>