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9604950" cy="27363738"/>
  <p:notesSz cx="6858000" cy="9144000"/>
  <p:defaultTextStyle>
    <a:defPPr>
      <a:defRPr lang="pt-BR"/>
    </a:defPPr>
    <a:lvl1pPr marL="0" algn="l" defTabSz="3826764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1pPr>
    <a:lvl2pPr marL="1913382" algn="l" defTabSz="3826764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2pPr>
    <a:lvl3pPr marL="3826764" algn="l" defTabSz="3826764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3pPr>
    <a:lvl4pPr marL="5740146" algn="l" defTabSz="3826764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4pPr>
    <a:lvl5pPr marL="7653528" algn="l" defTabSz="3826764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5pPr>
    <a:lvl6pPr marL="9566910" algn="l" defTabSz="3826764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6pPr>
    <a:lvl7pPr marL="11480292" algn="l" defTabSz="3826764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7pPr>
    <a:lvl8pPr marL="13393674" algn="l" defTabSz="3826764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8pPr>
    <a:lvl9pPr marL="15307056" algn="l" defTabSz="3826764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930" y="336"/>
      </p:cViewPr>
      <p:guideLst>
        <p:guide orient="horz" pos="8619"/>
        <p:guide pos="124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70371" y="8500496"/>
            <a:ext cx="33664208" cy="586546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40743" y="15506118"/>
            <a:ext cx="27723465" cy="6992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2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40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53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566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480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393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07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BDF1-EE48-47BF-907E-F26DF665AA13}" type="datetimeFigureOut">
              <a:rPr lang="pt-BR" smtClean="0"/>
              <a:t>14/09/2021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2A24-1019-4270-B475-9B0BC70FA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16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BDF1-EE48-47BF-907E-F26DF665AA13}" type="datetimeFigureOut">
              <a:rPr lang="pt-BR" smtClean="0"/>
              <a:t>14/09/2021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2A24-1019-4270-B475-9B0BC70FA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63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24370544" y="4370597"/>
            <a:ext cx="38594201" cy="9316339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574201" y="4370597"/>
            <a:ext cx="115136263" cy="9316339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BDF1-EE48-47BF-907E-F26DF665AA13}" type="datetimeFigureOut">
              <a:rPr lang="pt-BR" smtClean="0"/>
              <a:t>14/09/2021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2A24-1019-4270-B475-9B0BC70FA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01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BDF1-EE48-47BF-907E-F26DF665AA13}" type="datetimeFigureOut">
              <a:rPr lang="pt-BR" smtClean="0"/>
              <a:t>14/09/2021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2A24-1019-4270-B475-9B0BC70FA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73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28518" y="17583738"/>
            <a:ext cx="33664208" cy="5434742"/>
          </a:xfrm>
        </p:spPr>
        <p:txBody>
          <a:bodyPr anchor="t"/>
          <a:lstStyle>
            <a:lvl1pPr algn="l">
              <a:defRPr sz="167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28518" y="11597921"/>
            <a:ext cx="33664208" cy="5985816"/>
          </a:xfrm>
        </p:spPr>
        <p:txBody>
          <a:bodyPr anchor="b"/>
          <a:lstStyle>
            <a:lvl1pPr marL="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1pPr>
            <a:lvl2pPr marL="1913382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2pPr>
            <a:lvl3pPr marL="382676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3pPr>
            <a:lvl4pPr marL="5740146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4pPr>
            <a:lvl5pPr marL="7653528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5pPr>
            <a:lvl6pPr marL="9566910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6pPr>
            <a:lvl7pPr marL="11480292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7pPr>
            <a:lvl8pPr marL="13393674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8pPr>
            <a:lvl9pPr marL="15307056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BDF1-EE48-47BF-907E-F26DF665AA13}" type="datetimeFigureOut">
              <a:rPr lang="pt-BR" smtClean="0"/>
              <a:t>14/09/2021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2A24-1019-4270-B475-9B0BC70FA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46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574199" y="25476147"/>
            <a:ext cx="76865230" cy="72057843"/>
          </a:xfrm>
        </p:spPr>
        <p:txBody>
          <a:bodyPr/>
          <a:lstStyle>
            <a:lvl1pPr>
              <a:defRPr sz="11700"/>
            </a:lvl1pPr>
            <a:lvl2pPr>
              <a:defRPr sz="100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6099513" y="25476147"/>
            <a:ext cx="76865234" cy="72057843"/>
          </a:xfrm>
        </p:spPr>
        <p:txBody>
          <a:bodyPr/>
          <a:lstStyle>
            <a:lvl1pPr>
              <a:defRPr sz="11700"/>
            </a:lvl1pPr>
            <a:lvl2pPr>
              <a:defRPr sz="100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BDF1-EE48-47BF-907E-F26DF665AA13}" type="datetimeFigureOut">
              <a:rPr lang="pt-BR" smtClean="0"/>
              <a:t>14/09/2021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2A24-1019-4270-B475-9B0BC70FA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91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0248" y="1095818"/>
            <a:ext cx="35644455" cy="4560623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80248" y="6125172"/>
            <a:ext cx="17499064" cy="2552680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913382" indent="0">
              <a:buNone/>
              <a:defRPr sz="8400" b="1"/>
            </a:lvl2pPr>
            <a:lvl3pPr marL="3826764" indent="0">
              <a:buNone/>
              <a:defRPr sz="7500" b="1"/>
            </a:lvl3pPr>
            <a:lvl4pPr marL="5740146" indent="0">
              <a:buNone/>
              <a:defRPr sz="6700" b="1"/>
            </a:lvl4pPr>
            <a:lvl5pPr marL="7653528" indent="0">
              <a:buNone/>
              <a:defRPr sz="6700" b="1"/>
            </a:lvl5pPr>
            <a:lvl6pPr marL="9566910" indent="0">
              <a:buNone/>
              <a:defRPr sz="6700" b="1"/>
            </a:lvl6pPr>
            <a:lvl7pPr marL="11480292" indent="0">
              <a:buNone/>
              <a:defRPr sz="6700" b="1"/>
            </a:lvl7pPr>
            <a:lvl8pPr marL="13393674" indent="0">
              <a:buNone/>
              <a:defRPr sz="6700" b="1"/>
            </a:lvl8pPr>
            <a:lvl9pPr marL="15307056" indent="0">
              <a:buNone/>
              <a:defRPr sz="67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980248" y="8677852"/>
            <a:ext cx="17499064" cy="15765822"/>
          </a:xfrm>
        </p:spPr>
        <p:txBody>
          <a:bodyPr/>
          <a:lstStyle>
            <a:lvl1pPr>
              <a:defRPr sz="10000"/>
            </a:lvl1pPr>
            <a:lvl2pPr>
              <a:defRPr sz="8400"/>
            </a:lvl2pPr>
            <a:lvl3pPr>
              <a:defRPr sz="75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0118767" y="6125172"/>
            <a:ext cx="17505938" cy="2552680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913382" indent="0">
              <a:buNone/>
              <a:defRPr sz="8400" b="1"/>
            </a:lvl2pPr>
            <a:lvl3pPr marL="3826764" indent="0">
              <a:buNone/>
              <a:defRPr sz="7500" b="1"/>
            </a:lvl3pPr>
            <a:lvl4pPr marL="5740146" indent="0">
              <a:buNone/>
              <a:defRPr sz="6700" b="1"/>
            </a:lvl4pPr>
            <a:lvl5pPr marL="7653528" indent="0">
              <a:buNone/>
              <a:defRPr sz="6700" b="1"/>
            </a:lvl5pPr>
            <a:lvl6pPr marL="9566910" indent="0">
              <a:buNone/>
              <a:defRPr sz="6700" b="1"/>
            </a:lvl6pPr>
            <a:lvl7pPr marL="11480292" indent="0">
              <a:buNone/>
              <a:defRPr sz="6700" b="1"/>
            </a:lvl7pPr>
            <a:lvl8pPr marL="13393674" indent="0">
              <a:buNone/>
              <a:defRPr sz="6700" b="1"/>
            </a:lvl8pPr>
            <a:lvl9pPr marL="15307056" indent="0">
              <a:buNone/>
              <a:defRPr sz="67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118767" y="8677852"/>
            <a:ext cx="17505938" cy="15765822"/>
          </a:xfrm>
        </p:spPr>
        <p:txBody>
          <a:bodyPr/>
          <a:lstStyle>
            <a:lvl1pPr>
              <a:defRPr sz="10000"/>
            </a:lvl1pPr>
            <a:lvl2pPr>
              <a:defRPr sz="8400"/>
            </a:lvl2pPr>
            <a:lvl3pPr>
              <a:defRPr sz="75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BDF1-EE48-47BF-907E-F26DF665AA13}" type="datetimeFigureOut">
              <a:rPr lang="pt-BR" smtClean="0"/>
              <a:t>14/09/2021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2A24-1019-4270-B475-9B0BC70FA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07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BDF1-EE48-47BF-907E-F26DF665AA13}" type="datetimeFigureOut">
              <a:rPr lang="pt-BR" smtClean="0"/>
              <a:t>14/09/2021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2A24-1019-4270-B475-9B0BC70FA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69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BDF1-EE48-47BF-907E-F26DF665AA13}" type="datetimeFigureOut">
              <a:rPr lang="pt-BR" smtClean="0"/>
              <a:t>14/09/2021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2A24-1019-4270-B475-9B0BC70FA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49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0250" y="1089482"/>
            <a:ext cx="13029756" cy="4636633"/>
          </a:xfrm>
        </p:spPr>
        <p:txBody>
          <a:bodyPr anchor="b"/>
          <a:lstStyle>
            <a:lvl1pPr algn="l">
              <a:defRPr sz="84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84435" y="1089484"/>
            <a:ext cx="22140267" cy="23354192"/>
          </a:xfrm>
        </p:spPr>
        <p:txBody>
          <a:bodyPr/>
          <a:lstStyle>
            <a:lvl1pPr>
              <a:defRPr sz="13400"/>
            </a:lvl1pPr>
            <a:lvl2pPr>
              <a:defRPr sz="11700"/>
            </a:lvl2pPr>
            <a:lvl3pPr>
              <a:defRPr sz="100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80250" y="5726117"/>
            <a:ext cx="13029756" cy="18717559"/>
          </a:xfrm>
        </p:spPr>
        <p:txBody>
          <a:bodyPr/>
          <a:lstStyle>
            <a:lvl1pPr marL="0" indent="0">
              <a:buNone/>
              <a:defRPr sz="5900"/>
            </a:lvl1pPr>
            <a:lvl2pPr marL="1913382" indent="0">
              <a:buNone/>
              <a:defRPr sz="5000"/>
            </a:lvl2pPr>
            <a:lvl3pPr marL="3826764" indent="0">
              <a:buNone/>
              <a:defRPr sz="4200"/>
            </a:lvl3pPr>
            <a:lvl4pPr marL="5740146" indent="0">
              <a:buNone/>
              <a:defRPr sz="3800"/>
            </a:lvl4pPr>
            <a:lvl5pPr marL="7653528" indent="0">
              <a:buNone/>
              <a:defRPr sz="3800"/>
            </a:lvl5pPr>
            <a:lvl6pPr marL="9566910" indent="0">
              <a:buNone/>
              <a:defRPr sz="3800"/>
            </a:lvl6pPr>
            <a:lvl7pPr marL="11480292" indent="0">
              <a:buNone/>
              <a:defRPr sz="3800"/>
            </a:lvl7pPr>
            <a:lvl8pPr marL="13393674" indent="0">
              <a:buNone/>
              <a:defRPr sz="3800"/>
            </a:lvl8pPr>
            <a:lvl9pPr marL="15307056" indent="0">
              <a:buNone/>
              <a:defRPr sz="38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BDF1-EE48-47BF-907E-F26DF665AA13}" type="datetimeFigureOut">
              <a:rPr lang="pt-BR" smtClean="0"/>
              <a:t>14/09/2021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2A24-1019-4270-B475-9B0BC70FA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03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62847" y="19154617"/>
            <a:ext cx="23762970" cy="2261311"/>
          </a:xfrm>
        </p:spPr>
        <p:txBody>
          <a:bodyPr anchor="b"/>
          <a:lstStyle>
            <a:lvl1pPr algn="l">
              <a:defRPr sz="84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7762847" y="2445001"/>
            <a:ext cx="23762970" cy="16418243"/>
          </a:xfrm>
        </p:spPr>
        <p:txBody>
          <a:bodyPr/>
          <a:lstStyle>
            <a:lvl1pPr marL="0" indent="0">
              <a:buNone/>
              <a:defRPr sz="13400"/>
            </a:lvl1pPr>
            <a:lvl2pPr marL="1913382" indent="0">
              <a:buNone/>
              <a:defRPr sz="11700"/>
            </a:lvl2pPr>
            <a:lvl3pPr marL="3826764" indent="0">
              <a:buNone/>
              <a:defRPr sz="10000"/>
            </a:lvl3pPr>
            <a:lvl4pPr marL="5740146" indent="0">
              <a:buNone/>
              <a:defRPr sz="8400"/>
            </a:lvl4pPr>
            <a:lvl5pPr marL="7653528" indent="0">
              <a:buNone/>
              <a:defRPr sz="8400"/>
            </a:lvl5pPr>
            <a:lvl6pPr marL="9566910" indent="0">
              <a:buNone/>
              <a:defRPr sz="8400"/>
            </a:lvl6pPr>
            <a:lvl7pPr marL="11480292" indent="0">
              <a:buNone/>
              <a:defRPr sz="8400"/>
            </a:lvl7pPr>
            <a:lvl8pPr marL="13393674" indent="0">
              <a:buNone/>
              <a:defRPr sz="8400"/>
            </a:lvl8pPr>
            <a:lvl9pPr marL="15307056" indent="0">
              <a:buNone/>
              <a:defRPr sz="8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762847" y="21415927"/>
            <a:ext cx="23762970" cy="3211437"/>
          </a:xfrm>
        </p:spPr>
        <p:txBody>
          <a:bodyPr/>
          <a:lstStyle>
            <a:lvl1pPr marL="0" indent="0">
              <a:buNone/>
              <a:defRPr sz="5900"/>
            </a:lvl1pPr>
            <a:lvl2pPr marL="1913382" indent="0">
              <a:buNone/>
              <a:defRPr sz="5000"/>
            </a:lvl2pPr>
            <a:lvl3pPr marL="3826764" indent="0">
              <a:buNone/>
              <a:defRPr sz="4200"/>
            </a:lvl3pPr>
            <a:lvl4pPr marL="5740146" indent="0">
              <a:buNone/>
              <a:defRPr sz="3800"/>
            </a:lvl4pPr>
            <a:lvl5pPr marL="7653528" indent="0">
              <a:buNone/>
              <a:defRPr sz="3800"/>
            </a:lvl5pPr>
            <a:lvl6pPr marL="9566910" indent="0">
              <a:buNone/>
              <a:defRPr sz="3800"/>
            </a:lvl6pPr>
            <a:lvl7pPr marL="11480292" indent="0">
              <a:buNone/>
              <a:defRPr sz="3800"/>
            </a:lvl7pPr>
            <a:lvl8pPr marL="13393674" indent="0">
              <a:buNone/>
              <a:defRPr sz="3800"/>
            </a:lvl8pPr>
            <a:lvl9pPr marL="15307056" indent="0">
              <a:buNone/>
              <a:defRPr sz="38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BDF1-EE48-47BF-907E-F26DF665AA13}" type="datetimeFigureOut">
              <a:rPr lang="pt-BR" smtClean="0"/>
              <a:t>14/09/2021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2A24-1019-4270-B475-9B0BC70FA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37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980248" y="1095818"/>
            <a:ext cx="35644455" cy="4560623"/>
          </a:xfrm>
          <a:prstGeom prst="rect">
            <a:avLst/>
          </a:prstGeom>
        </p:spPr>
        <p:txBody>
          <a:bodyPr vert="horz" lIns="382676" tIns="191338" rIns="382676" bIns="191338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80248" y="6384874"/>
            <a:ext cx="35644455" cy="18058802"/>
          </a:xfrm>
          <a:prstGeom prst="rect">
            <a:avLst/>
          </a:prstGeom>
        </p:spPr>
        <p:txBody>
          <a:bodyPr vert="horz" lIns="382676" tIns="191338" rIns="382676" bIns="191338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980248" y="25362133"/>
            <a:ext cx="9241155" cy="1456866"/>
          </a:xfrm>
          <a:prstGeom prst="rect">
            <a:avLst/>
          </a:prstGeom>
        </p:spPr>
        <p:txBody>
          <a:bodyPr vert="horz" lIns="382676" tIns="191338" rIns="382676" bIns="191338" rtlCol="0" anchor="ctr"/>
          <a:lstStyle>
            <a:lvl1pPr algn="l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FBDF1-EE48-47BF-907E-F26DF665AA13}" type="datetimeFigureOut">
              <a:rPr lang="pt-BR" smtClean="0"/>
              <a:t>14/09/2021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3531691" y="25362133"/>
            <a:ext cx="12541568" cy="1456866"/>
          </a:xfrm>
          <a:prstGeom prst="rect">
            <a:avLst/>
          </a:prstGeom>
        </p:spPr>
        <p:txBody>
          <a:bodyPr vert="horz" lIns="382676" tIns="191338" rIns="382676" bIns="191338" rtlCol="0" anchor="ctr"/>
          <a:lstStyle>
            <a:lvl1pPr algn="ct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8383548" y="25362133"/>
            <a:ext cx="9241155" cy="1456866"/>
          </a:xfrm>
          <a:prstGeom prst="rect">
            <a:avLst/>
          </a:prstGeom>
        </p:spPr>
        <p:txBody>
          <a:bodyPr vert="horz" lIns="382676" tIns="191338" rIns="382676" bIns="191338" rtlCol="0" anchor="ctr"/>
          <a:lstStyle>
            <a:lvl1pPr algn="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02A24-1019-4270-B475-9B0BC70FA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85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26764" rtl="0" eaLnBrk="1" latinLnBrk="0" hangingPunct="1">
        <a:spcBef>
          <a:spcPct val="0"/>
        </a:spcBef>
        <a:buNone/>
        <a:defRPr sz="18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5037" indent="-1435037" algn="l" defTabSz="3826764" rtl="0" eaLnBrk="1" latinLnBrk="0" hangingPunct="1">
        <a:spcBef>
          <a:spcPct val="20000"/>
        </a:spcBef>
        <a:buFont typeface="Arial" pitchFamily="34" charset="0"/>
        <a:buChar char="•"/>
        <a:defRPr sz="13400" kern="1200">
          <a:solidFill>
            <a:schemeClr val="tx1"/>
          </a:solidFill>
          <a:latin typeface="+mn-lt"/>
          <a:ea typeface="+mn-ea"/>
          <a:cs typeface="+mn-cs"/>
        </a:defRPr>
      </a:lvl1pPr>
      <a:lvl2pPr marL="3109246" indent="-1195864" algn="l" defTabSz="3826764" rtl="0" eaLnBrk="1" latinLnBrk="0" hangingPunct="1">
        <a:spcBef>
          <a:spcPct val="20000"/>
        </a:spcBef>
        <a:buFont typeface="Arial" pitchFamily="34" charset="0"/>
        <a:buChar char="–"/>
        <a:defRPr sz="11700" kern="1200">
          <a:solidFill>
            <a:schemeClr val="tx1"/>
          </a:solidFill>
          <a:latin typeface="+mn-lt"/>
          <a:ea typeface="+mn-ea"/>
          <a:cs typeface="+mn-cs"/>
        </a:defRPr>
      </a:lvl2pPr>
      <a:lvl3pPr marL="4783455" indent="-956691" algn="l" defTabSz="3826764" rtl="0" eaLnBrk="1" latinLnBrk="0" hangingPunct="1">
        <a:spcBef>
          <a:spcPct val="20000"/>
        </a:spcBef>
        <a:buFont typeface="Arial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3pPr>
      <a:lvl4pPr marL="6696837" indent="-956691" algn="l" defTabSz="3826764" rtl="0" eaLnBrk="1" latinLnBrk="0" hangingPunct="1">
        <a:spcBef>
          <a:spcPct val="20000"/>
        </a:spcBef>
        <a:buFont typeface="Arial" pitchFamily="34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610219" indent="-956691" algn="l" defTabSz="3826764" rtl="0" eaLnBrk="1" latinLnBrk="0" hangingPunct="1">
        <a:spcBef>
          <a:spcPct val="20000"/>
        </a:spcBef>
        <a:buFont typeface="Arial" pitchFamily="34" charset="0"/>
        <a:buChar char="»"/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523601" indent="-956691" algn="l" defTabSz="3826764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36983" indent="-956691" algn="l" defTabSz="3826764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350365" indent="-956691" algn="l" defTabSz="3826764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63747" indent="-956691" algn="l" defTabSz="3826764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826764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1pPr>
      <a:lvl2pPr marL="1913382" algn="l" defTabSz="3826764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826764" algn="l" defTabSz="3826764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3pPr>
      <a:lvl4pPr marL="5740146" algn="l" defTabSz="3826764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7653528" algn="l" defTabSz="3826764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566910" algn="l" defTabSz="3826764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0292" algn="l" defTabSz="3826764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7pPr>
      <a:lvl8pPr marL="13393674" algn="l" defTabSz="3826764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8pPr>
      <a:lvl9pPr marL="15307056" algn="l" defTabSz="3826764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96419" y="822153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1872483" y="4350545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Multiplicar 4"/>
          <p:cNvSpPr/>
          <p:nvPr/>
        </p:nvSpPr>
        <p:spPr>
          <a:xfrm>
            <a:off x="3168627" y="4206529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296419" y="837919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1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392740" y="864917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4968804" y="4334779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Multiplicar 7"/>
          <p:cNvSpPr/>
          <p:nvPr/>
        </p:nvSpPr>
        <p:spPr>
          <a:xfrm>
            <a:off x="6264948" y="4190763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392740" y="822153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2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424640" y="828525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8000704" y="4356917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Multiplicar 11"/>
          <p:cNvSpPr/>
          <p:nvPr/>
        </p:nvSpPr>
        <p:spPr>
          <a:xfrm>
            <a:off x="9296848" y="4212901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424640" y="844291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>
                <a:latin typeface="Comic Sans MS" pitchFamily="66" charset="0"/>
              </a:rPr>
              <a:t>3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0513443" y="864917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11089507" y="4334779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Multiplicar 15"/>
          <p:cNvSpPr/>
          <p:nvPr/>
        </p:nvSpPr>
        <p:spPr>
          <a:xfrm>
            <a:off x="12385651" y="4190763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0513443" y="822153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4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3609764" y="830378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lipse 18"/>
          <p:cNvSpPr/>
          <p:nvPr/>
        </p:nvSpPr>
        <p:spPr>
          <a:xfrm>
            <a:off x="14185828" y="4358770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Multiplicar 19"/>
          <p:cNvSpPr/>
          <p:nvPr/>
        </p:nvSpPr>
        <p:spPr>
          <a:xfrm>
            <a:off x="15481972" y="4214754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3609764" y="846144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>
                <a:latin typeface="Comic Sans MS" pitchFamily="66" charset="0"/>
              </a:rPr>
              <a:t>5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6681421" y="864917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Elipse 22"/>
          <p:cNvSpPr/>
          <p:nvPr/>
        </p:nvSpPr>
        <p:spPr>
          <a:xfrm>
            <a:off x="17257485" y="4341151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Multiplicar 23"/>
          <p:cNvSpPr/>
          <p:nvPr/>
        </p:nvSpPr>
        <p:spPr>
          <a:xfrm>
            <a:off x="18553629" y="4197135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6681421" y="828525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6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9778593" y="897168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Elipse 26"/>
          <p:cNvSpPr/>
          <p:nvPr/>
        </p:nvSpPr>
        <p:spPr>
          <a:xfrm>
            <a:off x="20354657" y="4369980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Multiplicar 27"/>
          <p:cNvSpPr/>
          <p:nvPr/>
        </p:nvSpPr>
        <p:spPr>
          <a:xfrm>
            <a:off x="21650801" y="4225964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19778593" y="857354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>
                <a:latin typeface="Comic Sans MS" pitchFamily="66" charset="0"/>
              </a:rPr>
              <a:t>7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22874914" y="833328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Elipse 30"/>
          <p:cNvSpPr/>
          <p:nvPr/>
        </p:nvSpPr>
        <p:spPr>
          <a:xfrm>
            <a:off x="23450978" y="4361720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Multiplicar 31"/>
          <p:cNvSpPr/>
          <p:nvPr/>
        </p:nvSpPr>
        <p:spPr>
          <a:xfrm>
            <a:off x="24747122" y="4217704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22874914" y="849094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8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25946571" y="815709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Elipse 34"/>
          <p:cNvSpPr/>
          <p:nvPr/>
        </p:nvSpPr>
        <p:spPr>
          <a:xfrm>
            <a:off x="26522635" y="4344101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Multiplicar 35"/>
          <p:cNvSpPr/>
          <p:nvPr/>
        </p:nvSpPr>
        <p:spPr>
          <a:xfrm>
            <a:off x="27818779" y="4200085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25946571" y="831475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9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28995617" y="833328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Elipse 38"/>
          <p:cNvSpPr/>
          <p:nvPr/>
        </p:nvSpPr>
        <p:spPr>
          <a:xfrm>
            <a:off x="29571681" y="4361720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Multiplicar 39"/>
          <p:cNvSpPr/>
          <p:nvPr/>
        </p:nvSpPr>
        <p:spPr>
          <a:xfrm>
            <a:off x="30867825" y="4217704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28995617" y="849094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10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32091938" y="817562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3" name="Elipse 42"/>
          <p:cNvSpPr/>
          <p:nvPr/>
        </p:nvSpPr>
        <p:spPr>
          <a:xfrm>
            <a:off x="32668002" y="4345954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Multiplicar 43"/>
          <p:cNvSpPr/>
          <p:nvPr/>
        </p:nvSpPr>
        <p:spPr>
          <a:xfrm>
            <a:off x="33964146" y="4201938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32091938" y="833328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11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35163595" y="864917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Elipse 46"/>
          <p:cNvSpPr/>
          <p:nvPr/>
        </p:nvSpPr>
        <p:spPr>
          <a:xfrm>
            <a:off x="35739659" y="4368092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Multiplicar 47"/>
          <p:cNvSpPr/>
          <p:nvPr/>
        </p:nvSpPr>
        <p:spPr>
          <a:xfrm>
            <a:off x="37035803" y="4224076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 48"/>
          <p:cNvSpPr/>
          <p:nvPr/>
        </p:nvSpPr>
        <p:spPr>
          <a:xfrm>
            <a:off x="35163595" y="855466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12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287" name="Retângulo 286"/>
          <p:cNvSpPr/>
          <p:nvPr/>
        </p:nvSpPr>
        <p:spPr>
          <a:xfrm>
            <a:off x="1225174" y="5136674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8" name="Elipse 287"/>
          <p:cNvSpPr/>
          <p:nvPr/>
        </p:nvSpPr>
        <p:spPr>
          <a:xfrm>
            <a:off x="1801238" y="8665066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9" name="Multiplicar 288"/>
          <p:cNvSpPr/>
          <p:nvPr/>
        </p:nvSpPr>
        <p:spPr>
          <a:xfrm>
            <a:off x="3097382" y="8521050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0" name="Retângulo 289"/>
          <p:cNvSpPr/>
          <p:nvPr/>
        </p:nvSpPr>
        <p:spPr>
          <a:xfrm>
            <a:off x="1225174" y="5152440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13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291" name="Retângulo 290"/>
          <p:cNvSpPr/>
          <p:nvPr/>
        </p:nvSpPr>
        <p:spPr>
          <a:xfrm>
            <a:off x="4321495" y="5179438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2" name="Elipse 291"/>
          <p:cNvSpPr/>
          <p:nvPr/>
        </p:nvSpPr>
        <p:spPr>
          <a:xfrm>
            <a:off x="4897559" y="8649300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3" name="Multiplicar 292"/>
          <p:cNvSpPr/>
          <p:nvPr/>
        </p:nvSpPr>
        <p:spPr>
          <a:xfrm>
            <a:off x="6193703" y="8505284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4" name="Retângulo 293"/>
          <p:cNvSpPr/>
          <p:nvPr/>
        </p:nvSpPr>
        <p:spPr>
          <a:xfrm>
            <a:off x="4321495" y="5136674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14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295" name="Retângulo 294"/>
          <p:cNvSpPr/>
          <p:nvPr/>
        </p:nvSpPr>
        <p:spPr>
          <a:xfrm>
            <a:off x="7353395" y="5143046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6" name="Elipse 295"/>
          <p:cNvSpPr/>
          <p:nvPr/>
        </p:nvSpPr>
        <p:spPr>
          <a:xfrm>
            <a:off x="7929459" y="8671438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7" name="Multiplicar 296"/>
          <p:cNvSpPr/>
          <p:nvPr/>
        </p:nvSpPr>
        <p:spPr>
          <a:xfrm>
            <a:off x="9225603" y="8527422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8" name="Retângulo 297"/>
          <p:cNvSpPr/>
          <p:nvPr/>
        </p:nvSpPr>
        <p:spPr>
          <a:xfrm>
            <a:off x="7353395" y="5158812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15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299" name="Retângulo 298"/>
          <p:cNvSpPr/>
          <p:nvPr/>
        </p:nvSpPr>
        <p:spPr>
          <a:xfrm>
            <a:off x="10442198" y="5179438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0" name="Elipse 299"/>
          <p:cNvSpPr/>
          <p:nvPr/>
        </p:nvSpPr>
        <p:spPr>
          <a:xfrm>
            <a:off x="11018262" y="8649300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1" name="Multiplicar 300"/>
          <p:cNvSpPr/>
          <p:nvPr/>
        </p:nvSpPr>
        <p:spPr>
          <a:xfrm>
            <a:off x="12314406" y="8505284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2" name="Retângulo 301"/>
          <p:cNvSpPr/>
          <p:nvPr/>
        </p:nvSpPr>
        <p:spPr>
          <a:xfrm>
            <a:off x="10442198" y="5136674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16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03" name="Retângulo 302"/>
          <p:cNvSpPr/>
          <p:nvPr/>
        </p:nvSpPr>
        <p:spPr>
          <a:xfrm>
            <a:off x="13538519" y="5144899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4" name="Elipse 303"/>
          <p:cNvSpPr/>
          <p:nvPr/>
        </p:nvSpPr>
        <p:spPr>
          <a:xfrm>
            <a:off x="14114583" y="8673291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5" name="Multiplicar 304"/>
          <p:cNvSpPr/>
          <p:nvPr/>
        </p:nvSpPr>
        <p:spPr>
          <a:xfrm>
            <a:off x="15410727" y="8529275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6" name="Retângulo 305"/>
          <p:cNvSpPr/>
          <p:nvPr/>
        </p:nvSpPr>
        <p:spPr>
          <a:xfrm>
            <a:off x="13538519" y="5160665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17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07" name="Retângulo 306"/>
          <p:cNvSpPr/>
          <p:nvPr/>
        </p:nvSpPr>
        <p:spPr>
          <a:xfrm>
            <a:off x="16610176" y="5179438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8" name="Elipse 307"/>
          <p:cNvSpPr/>
          <p:nvPr/>
        </p:nvSpPr>
        <p:spPr>
          <a:xfrm>
            <a:off x="17186240" y="8655672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9" name="Multiplicar 308"/>
          <p:cNvSpPr/>
          <p:nvPr/>
        </p:nvSpPr>
        <p:spPr>
          <a:xfrm>
            <a:off x="18482384" y="8511656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0" name="Retângulo 309"/>
          <p:cNvSpPr/>
          <p:nvPr/>
        </p:nvSpPr>
        <p:spPr>
          <a:xfrm>
            <a:off x="16610176" y="5143046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18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11" name="Retângulo 310"/>
          <p:cNvSpPr/>
          <p:nvPr/>
        </p:nvSpPr>
        <p:spPr>
          <a:xfrm>
            <a:off x="19707348" y="5211689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2" name="Elipse 311"/>
          <p:cNvSpPr/>
          <p:nvPr/>
        </p:nvSpPr>
        <p:spPr>
          <a:xfrm>
            <a:off x="20283412" y="8684501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3" name="Multiplicar 312"/>
          <p:cNvSpPr/>
          <p:nvPr/>
        </p:nvSpPr>
        <p:spPr>
          <a:xfrm>
            <a:off x="21579556" y="8540485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4" name="Retângulo 313"/>
          <p:cNvSpPr/>
          <p:nvPr/>
        </p:nvSpPr>
        <p:spPr>
          <a:xfrm>
            <a:off x="19707348" y="5171875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19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15" name="Retângulo 314"/>
          <p:cNvSpPr/>
          <p:nvPr/>
        </p:nvSpPr>
        <p:spPr>
          <a:xfrm>
            <a:off x="22803669" y="5147849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6" name="Elipse 315"/>
          <p:cNvSpPr/>
          <p:nvPr/>
        </p:nvSpPr>
        <p:spPr>
          <a:xfrm>
            <a:off x="23379733" y="8676241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7" name="Multiplicar 316"/>
          <p:cNvSpPr/>
          <p:nvPr/>
        </p:nvSpPr>
        <p:spPr>
          <a:xfrm>
            <a:off x="24675877" y="8532225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8" name="Retângulo 317"/>
          <p:cNvSpPr/>
          <p:nvPr/>
        </p:nvSpPr>
        <p:spPr>
          <a:xfrm>
            <a:off x="22803669" y="5163615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20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19" name="Retângulo 318"/>
          <p:cNvSpPr/>
          <p:nvPr/>
        </p:nvSpPr>
        <p:spPr>
          <a:xfrm>
            <a:off x="25875326" y="5130230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0" name="Elipse 319"/>
          <p:cNvSpPr/>
          <p:nvPr/>
        </p:nvSpPr>
        <p:spPr>
          <a:xfrm>
            <a:off x="26451390" y="8658622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1" name="Multiplicar 320"/>
          <p:cNvSpPr/>
          <p:nvPr/>
        </p:nvSpPr>
        <p:spPr>
          <a:xfrm>
            <a:off x="27747534" y="8514606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2" name="Retângulo 321"/>
          <p:cNvSpPr/>
          <p:nvPr/>
        </p:nvSpPr>
        <p:spPr>
          <a:xfrm>
            <a:off x="25875326" y="5145996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21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23" name="Retângulo 322"/>
          <p:cNvSpPr/>
          <p:nvPr/>
        </p:nvSpPr>
        <p:spPr>
          <a:xfrm>
            <a:off x="28924372" y="5147849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4" name="Elipse 323"/>
          <p:cNvSpPr/>
          <p:nvPr/>
        </p:nvSpPr>
        <p:spPr>
          <a:xfrm>
            <a:off x="29500436" y="8676241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5" name="Multiplicar 324"/>
          <p:cNvSpPr/>
          <p:nvPr/>
        </p:nvSpPr>
        <p:spPr>
          <a:xfrm>
            <a:off x="30796580" y="8532225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6" name="Retângulo 325"/>
          <p:cNvSpPr/>
          <p:nvPr/>
        </p:nvSpPr>
        <p:spPr>
          <a:xfrm>
            <a:off x="28924372" y="5163615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22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27" name="Retângulo 326"/>
          <p:cNvSpPr/>
          <p:nvPr/>
        </p:nvSpPr>
        <p:spPr>
          <a:xfrm>
            <a:off x="32020693" y="5132083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8" name="Elipse 327"/>
          <p:cNvSpPr/>
          <p:nvPr/>
        </p:nvSpPr>
        <p:spPr>
          <a:xfrm>
            <a:off x="32596757" y="8660475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9" name="Multiplicar 328"/>
          <p:cNvSpPr/>
          <p:nvPr/>
        </p:nvSpPr>
        <p:spPr>
          <a:xfrm>
            <a:off x="33892901" y="8516459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0" name="Retângulo 329"/>
          <p:cNvSpPr/>
          <p:nvPr/>
        </p:nvSpPr>
        <p:spPr>
          <a:xfrm>
            <a:off x="32020693" y="5147849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23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31" name="Retângulo 330"/>
          <p:cNvSpPr/>
          <p:nvPr/>
        </p:nvSpPr>
        <p:spPr>
          <a:xfrm>
            <a:off x="35092350" y="5179438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2" name="Elipse 331"/>
          <p:cNvSpPr/>
          <p:nvPr/>
        </p:nvSpPr>
        <p:spPr>
          <a:xfrm>
            <a:off x="35668414" y="8682613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3" name="Multiplicar 332"/>
          <p:cNvSpPr/>
          <p:nvPr/>
        </p:nvSpPr>
        <p:spPr>
          <a:xfrm>
            <a:off x="36964558" y="8538597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4" name="Retângulo 333"/>
          <p:cNvSpPr/>
          <p:nvPr/>
        </p:nvSpPr>
        <p:spPr>
          <a:xfrm>
            <a:off x="35092350" y="5169987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24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35" name="Retângulo 334"/>
          <p:cNvSpPr/>
          <p:nvPr/>
        </p:nvSpPr>
        <p:spPr>
          <a:xfrm>
            <a:off x="1309073" y="9465748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6" name="Elipse 335"/>
          <p:cNvSpPr/>
          <p:nvPr/>
        </p:nvSpPr>
        <p:spPr>
          <a:xfrm>
            <a:off x="1885137" y="12994140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7" name="Multiplicar 336"/>
          <p:cNvSpPr/>
          <p:nvPr/>
        </p:nvSpPr>
        <p:spPr>
          <a:xfrm>
            <a:off x="3181281" y="12850124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8" name="Retângulo 337"/>
          <p:cNvSpPr/>
          <p:nvPr/>
        </p:nvSpPr>
        <p:spPr>
          <a:xfrm>
            <a:off x="1309073" y="9481514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25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39" name="Retângulo 338"/>
          <p:cNvSpPr/>
          <p:nvPr/>
        </p:nvSpPr>
        <p:spPr>
          <a:xfrm>
            <a:off x="4405394" y="9508512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0" name="Elipse 339"/>
          <p:cNvSpPr/>
          <p:nvPr/>
        </p:nvSpPr>
        <p:spPr>
          <a:xfrm>
            <a:off x="4981458" y="12978374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1" name="Multiplicar 340"/>
          <p:cNvSpPr/>
          <p:nvPr/>
        </p:nvSpPr>
        <p:spPr>
          <a:xfrm>
            <a:off x="6277602" y="12834358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2" name="Retângulo 341"/>
          <p:cNvSpPr/>
          <p:nvPr/>
        </p:nvSpPr>
        <p:spPr>
          <a:xfrm>
            <a:off x="4405394" y="9465748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26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43" name="Retângulo 342"/>
          <p:cNvSpPr/>
          <p:nvPr/>
        </p:nvSpPr>
        <p:spPr>
          <a:xfrm>
            <a:off x="7437294" y="9472120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4" name="Elipse 343"/>
          <p:cNvSpPr/>
          <p:nvPr/>
        </p:nvSpPr>
        <p:spPr>
          <a:xfrm>
            <a:off x="8013358" y="13000512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5" name="Multiplicar 344"/>
          <p:cNvSpPr/>
          <p:nvPr/>
        </p:nvSpPr>
        <p:spPr>
          <a:xfrm>
            <a:off x="9309502" y="12856496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6" name="Retângulo 345"/>
          <p:cNvSpPr/>
          <p:nvPr/>
        </p:nvSpPr>
        <p:spPr>
          <a:xfrm>
            <a:off x="7437294" y="9487886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27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47" name="Retângulo 346"/>
          <p:cNvSpPr/>
          <p:nvPr/>
        </p:nvSpPr>
        <p:spPr>
          <a:xfrm>
            <a:off x="10526097" y="9508512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8" name="Elipse 347"/>
          <p:cNvSpPr/>
          <p:nvPr/>
        </p:nvSpPr>
        <p:spPr>
          <a:xfrm>
            <a:off x="11102161" y="12978374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9" name="Multiplicar 348"/>
          <p:cNvSpPr/>
          <p:nvPr/>
        </p:nvSpPr>
        <p:spPr>
          <a:xfrm>
            <a:off x="12398305" y="12834358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0" name="Retângulo 349"/>
          <p:cNvSpPr/>
          <p:nvPr/>
        </p:nvSpPr>
        <p:spPr>
          <a:xfrm>
            <a:off x="10526097" y="9465748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27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51" name="Retângulo 350"/>
          <p:cNvSpPr/>
          <p:nvPr/>
        </p:nvSpPr>
        <p:spPr>
          <a:xfrm>
            <a:off x="13622418" y="9473973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2" name="Elipse 351"/>
          <p:cNvSpPr/>
          <p:nvPr/>
        </p:nvSpPr>
        <p:spPr>
          <a:xfrm>
            <a:off x="14198482" y="13002365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3" name="Multiplicar 352"/>
          <p:cNvSpPr/>
          <p:nvPr/>
        </p:nvSpPr>
        <p:spPr>
          <a:xfrm>
            <a:off x="15494626" y="12858349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4" name="Retângulo 353"/>
          <p:cNvSpPr/>
          <p:nvPr/>
        </p:nvSpPr>
        <p:spPr>
          <a:xfrm>
            <a:off x="13622418" y="9489739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29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55" name="Retângulo 354"/>
          <p:cNvSpPr/>
          <p:nvPr/>
        </p:nvSpPr>
        <p:spPr>
          <a:xfrm>
            <a:off x="16694075" y="9508512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6" name="Elipse 355"/>
          <p:cNvSpPr/>
          <p:nvPr/>
        </p:nvSpPr>
        <p:spPr>
          <a:xfrm>
            <a:off x="17270139" y="12984746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7" name="Multiplicar 356"/>
          <p:cNvSpPr/>
          <p:nvPr/>
        </p:nvSpPr>
        <p:spPr>
          <a:xfrm>
            <a:off x="18566283" y="12840730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8" name="Retângulo 357"/>
          <p:cNvSpPr/>
          <p:nvPr/>
        </p:nvSpPr>
        <p:spPr>
          <a:xfrm>
            <a:off x="16694075" y="9472120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30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59" name="Retângulo 358"/>
          <p:cNvSpPr/>
          <p:nvPr/>
        </p:nvSpPr>
        <p:spPr>
          <a:xfrm>
            <a:off x="19791247" y="9540763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0" name="Elipse 359"/>
          <p:cNvSpPr/>
          <p:nvPr/>
        </p:nvSpPr>
        <p:spPr>
          <a:xfrm>
            <a:off x="20367311" y="13013575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1" name="Multiplicar 360"/>
          <p:cNvSpPr/>
          <p:nvPr/>
        </p:nvSpPr>
        <p:spPr>
          <a:xfrm>
            <a:off x="21663455" y="12869559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2" name="Retângulo 361"/>
          <p:cNvSpPr/>
          <p:nvPr/>
        </p:nvSpPr>
        <p:spPr>
          <a:xfrm>
            <a:off x="19791247" y="9500949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31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63" name="Retângulo 362"/>
          <p:cNvSpPr/>
          <p:nvPr/>
        </p:nvSpPr>
        <p:spPr>
          <a:xfrm>
            <a:off x="22887568" y="9476923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4" name="Elipse 363"/>
          <p:cNvSpPr/>
          <p:nvPr/>
        </p:nvSpPr>
        <p:spPr>
          <a:xfrm>
            <a:off x="23463632" y="13005315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5" name="Multiplicar 364"/>
          <p:cNvSpPr/>
          <p:nvPr/>
        </p:nvSpPr>
        <p:spPr>
          <a:xfrm>
            <a:off x="24759776" y="12861299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6" name="Retângulo 365"/>
          <p:cNvSpPr/>
          <p:nvPr/>
        </p:nvSpPr>
        <p:spPr>
          <a:xfrm>
            <a:off x="22887568" y="9492689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32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67" name="Retângulo 366"/>
          <p:cNvSpPr/>
          <p:nvPr/>
        </p:nvSpPr>
        <p:spPr>
          <a:xfrm>
            <a:off x="25959225" y="9459304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8" name="Elipse 367"/>
          <p:cNvSpPr/>
          <p:nvPr/>
        </p:nvSpPr>
        <p:spPr>
          <a:xfrm>
            <a:off x="26535289" y="12987696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9" name="Multiplicar 368"/>
          <p:cNvSpPr/>
          <p:nvPr/>
        </p:nvSpPr>
        <p:spPr>
          <a:xfrm>
            <a:off x="27831433" y="12843680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0" name="Retângulo 369"/>
          <p:cNvSpPr/>
          <p:nvPr/>
        </p:nvSpPr>
        <p:spPr>
          <a:xfrm>
            <a:off x="25959225" y="9475070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33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71" name="Retângulo 370"/>
          <p:cNvSpPr/>
          <p:nvPr/>
        </p:nvSpPr>
        <p:spPr>
          <a:xfrm>
            <a:off x="29008271" y="9476923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2" name="Elipse 371"/>
          <p:cNvSpPr/>
          <p:nvPr/>
        </p:nvSpPr>
        <p:spPr>
          <a:xfrm>
            <a:off x="29584335" y="13005315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3" name="Multiplicar 372"/>
          <p:cNvSpPr/>
          <p:nvPr/>
        </p:nvSpPr>
        <p:spPr>
          <a:xfrm>
            <a:off x="30880479" y="12861299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4" name="Retângulo 373"/>
          <p:cNvSpPr/>
          <p:nvPr/>
        </p:nvSpPr>
        <p:spPr>
          <a:xfrm>
            <a:off x="29008271" y="9492689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34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75" name="Retângulo 374"/>
          <p:cNvSpPr/>
          <p:nvPr/>
        </p:nvSpPr>
        <p:spPr>
          <a:xfrm>
            <a:off x="32104592" y="9461157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6" name="Elipse 375"/>
          <p:cNvSpPr/>
          <p:nvPr/>
        </p:nvSpPr>
        <p:spPr>
          <a:xfrm>
            <a:off x="32680656" y="12989549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7" name="Multiplicar 376"/>
          <p:cNvSpPr/>
          <p:nvPr/>
        </p:nvSpPr>
        <p:spPr>
          <a:xfrm>
            <a:off x="33976800" y="12845533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8" name="Retângulo 377"/>
          <p:cNvSpPr/>
          <p:nvPr/>
        </p:nvSpPr>
        <p:spPr>
          <a:xfrm>
            <a:off x="32104592" y="9476923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35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79" name="Retângulo 378"/>
          <p:cNvSpPr/>
          <p:nvPr/>
        </p:nvSpPr>
        <p:spPr>
          <a:xfrm>
            <a:off x="35176249" y="9508512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0" name="Elipse 379"/>
          <p:cNvSpPr/>
          <p:nvPr/>
        </p:nvSpPr>
        <p:spPr>
          <a:xfrm>
            <a:off x="35752313" y="13011687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1" name="Multiplicar 380"/>
          <p:cNvSpPr/>
          <p:nvPr/>
        </p:nvSpPr>
        <p:spPr>
          <a:xfrm>
            <a:off x="37048457" y="12867671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2" name="Retângulo 381"/>
          <p:cNvSpPr/>
          <p:nvPr/>
        </p:nvSpPr>
        <p:spPr>
          <a:xfrm>
            <a:off x="35176249" y="9499061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36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83" name="Retângulo 382"/>
          <p:cNvSpPr/>
          <p:nvPr/>
        </p:nvSpPr>
        <p:spPr>
          <a:xfrm>
            <a:off x="1324155" y="13801462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4" name="Elipse 383"/>
          <p:cNvSpPr/>
          <p:nvPr/>
        </p:nvSpPr>
        <p:spPr>
          <a:xfrm>
            <a:off x="1900219" y="17329854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5" name="Multiplicar 384"/>
          <p:cNvSpPr/>
          <p:nvPr/>
        </p:nvSpPr>
        <p:spPr>
          <a:xfrm>
            <a:off x="3196363" y="17185838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6" name="Retângulo 385"/>
          <p:cNvSpPr/>
          <p:nvPr/>
        </p:nvSpPr>
        <p:spPr>
          <a:xfrm>
            <a:off x="1324155" y="13817228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37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87" name="Retângulo 386"/>
          <p:cNvSpPr/>
          <p:nvPr/>
        </p:nvSpPr>
        <p:spPr>
          <a:xfrm>
            <a:off x="4420476" y="13844226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8" name="Elipse 387"/>
          <p:cNvSpPr/>
          <p:nvPr/>
        </p:nvSpPr>
        <p:spPr>
          <a:xfrm>
            <a:off x="4996540" y="17314088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9" name="Multiplicar 388"/>
          <p:cNvSpPr/>
          <p:nvPr/>
        </p:nvSpPr>
        <p:spPr>
          <a:xfrm>
            <a:off x="6292684" y="17170072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0" name="Retângulo 389"/>
          <p:cNvSpPr/>
          <p:nvPr/>
        </p:nvSpPr>
        <p:spPr>
          <a:xfrm>
            <a:off x="4420476" y="13801462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38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91" name="Retângulo 390"/>
          <p:cNvSpPr/>
          <p:nvPr/>
        </p:nvSpPr>
        <p:spPr>
          <a:xfrm>
            <a:off x="7452376" y="13807834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2" name="Elipse 391"/>
          <p:cNvSpPr/>
          <p:nvPr/>
        </p:nvSpPr>
        <p:spPr>
          <a:xfrm>
            <a:off x="8028440" y="17336226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3" name="Multiplicar 392"/>
          <p:cNvSpPr/>
          <p:nvPr/>
        </p:nvSpPr>
        <p:spPr>
          <a:xfrm>
            <a:off x="9324584" y="17192210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4" name="Retângulo 393"/>
          <p:cNvSpPr/>
          <p:nvPr/>
        </p:nvSpPr>
        <p:spPr>
          <a:xfrm>
            <a:off x="7452376" y="13823600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39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95" name="Retângulo 394"/>
          <p:cNvSpPr/>
          <p:nvPr/>
        </p:nvSpPr>
        <p:spPr>
          <a:xfrm>
            <a:off x="10541179" y="13844226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6" name="Elipse 395"/>
          <p:cNvSpPr/>
          <p:nvPr/>
        </p:nvSpPr>
        <p:spPr>
          <a:xfrm>
            <a:off x="11117243" y="17314088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7" name="Multiplicar 396"/>
          <p:cNvSpPr/>
          <p:nvPr/>
        </p:nvSpPr>
        <p:spPr>
          <a:xfrm>
            <a:off x="12413387" y="17170072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8" name="Retângulo 397"/>
          <p:cNvSpPr/>
          <p:nvPr/>
        </p:nvSpPr>
        <p:spPr>
          <a:xfrm>
            <a:off x="10541179" y="13801462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40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399" name="Retângulo 398"/>
          <p:cNvSpPr/>
          <p:nvPr/>
        </p:nvSpPr>
        <p:spPr>
          <a:xfrm>
            <a:off x="13637500" y="13809687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0" name="Elipse 399"/>
          <p:cNvSpPr/>
          <p:nvPr/>
        </p:nvSpPr>
        <p:spPr>
          <a:xfrm>
            <a:off x="14213564" y="17338079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1" name="Multiplicar 400"/>
          <p:cNvSpPr/>
          <p:nvPr/>
        </p:nvSpPr>
        <p:spPr>
          <a:xfrm>
            <a:off x="15509708" y="17194063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2" name="Retângulo 401"/>
          <p:cNvSpPr/>
          <p:nvPr/>
        </p:nvSpPr>
        <p:spPr>
          <a:xfrm>
            <a:off x="13637500" y="13825453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41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03" name="Retângulo 402"/>
          <p:cNvSpPr/>
          <p:nvPr/>
        </p:nvSpPr>
        <p:spPr>
          <a:xfrm>
            <a:off x="16709157" y="13844226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4" name="Elipse 403"/>
          <p:cNvSpPr/>
          <p:nvPr/>
        </p:nvSpPr>
        <p:spPr>
          <a:xfrm>
            <a:off x="17285221" y="17320460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5" name="Multiplicar 404"/>
          <p:cNvSpPr/>
          <p:nvPr/>
        </p:nvSpPr>
        <p:spPr>
          <a:xfrm>
            <a:off x="18581365" y="17176444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6" name="Retângulo 405"/>
          <p:cNvSpPr/>
          <p:nvPr/>
        </p:nvSpPr>
        <p:spPr>
          <a:xfrm>
            <a:off x="16709157" y="13807834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42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07" name="Retângulo 406"/>
          <p:cNvSpPr/>
          <p:nvPr/>
        </p:nvSpPr>
        <p:spPr>
          <a:xfrm>
            <a:off x="19806329" y="13876477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8" name="Elipse 407"/>
          <p:cNvSpPr/>
          <p:nvPr/>
        </p:nvSpPr>
        <p:spPr>
          <a:xfrm>
            <a:off x="20382393" y="17349289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9" name="Multiplicar 408"/>
          <p:cNvSpPr/>
          <p:nvPr/>
        </p:nvSpPr>
        <p:spPr>
          <a:xfrm>
            <a:off x="21678537" y="17205273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0" name="Retângulo 409"/>
          <p:cNvSpPr/>
          <p:nvPr/>
        </p:nvSpPr>
        <p:spPr>
          <a:xfrm>
            <a:off x="19806329" y="13836663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43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11" name="Retângulo 410"/>
          <p:cNvSpPr/>
          <p:nvPr/>
        </p:nvSpPr>
        <p:spPr>
          <a:xfrm>
            <a:off x="22902650" y="13812637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2" name="Elipse 411"/>
          <p:cNvSpPr/>
          <p:nvPr/>
        </p:nvSpPr>
        <p:spPr>
          <a:xfrm>
            <a:off x="23478714" y="17341029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3" name="Multiplicar 412"/>
          <p:cNvSpPr/>
          <p:nvPr/>
        </p:nvSpPr>
        <p:spPr>
          <a:xfrm>
            <a:off x="24774858" y="17197013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4" name="Retângulo 413"/>
          <p:cNvSpPr/>
          <p:nvPr/>
        </p:nvSpPr>
        <p:spPr>
          <a:xfrm>
            <a:off x="22902650" y="13828403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44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15" name="Retângulo 414"/>
          <p:cNvSpPr/>
          <p:nvPr/>
        </p:nvSpPr>
        <p:spPr>
          <a:xfrm>
            <a:off x="25974307" y="13795018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6" name="Elipse 415"/>
          <p:cNvSpPr/>
          <p:nvPr/>
        </p:nvSpPr>
        <p:spPr>
          <a:xfrm>
            <a:off x="26550371" y="17323410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7" name="Multiplicar 416"/>
          <p:cNvSpPr/>
          <p:nvPr/>
        </p:nvSpPr>
        <p:spPr>
          <a:xfrm>
            <a:off x="27846515" y="17179394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8" name="Retângulo 417"/>
          <p:cNvSpPr/>
          <p:nvPr/>
        </p:nvSpPr>
        <p:spPr>
          <a:xfrm>
            <a:off x="25974307" y="13810784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45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19" name="Retângulo 418"/>
          <p:cNvSpPr/>
          <p:nvPr/>
        </p:nvSpPr>
        <p:spPr>
          <a:xfrm>
            <a:off x="29023353" y="13812637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0" name="Elipse 419"/>
          <p:cNvSpPr/>
          <p:nvPr/>
        </p:nvSpPr>
        <p:spPr>
          <a:xfrm>
            <a:off x="29599417" y="17341029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1" name="Multiplicar 420"/>
          <p:cNvSpPr/>
          <p:nvPr/>
        </p:nvSpPr>
        <p:spPr>
          <a:xfrm>
            <a:off x="30895561" y="17197013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2" name="Retângulo 421"/>
          <p:cNvSpPr/>
          <p:nvPr/>
        </p:nvSpPr>
        <p:spPr>
          <a:xfrm>
            <a:off x="29023353" y="13828403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46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23" name="Retângulo 422"/>
          <p:cNvSpPr/>
          <p:nvPr/>
        </p:nvSpPr>
        <p:spPr>
          <a:xfrm>
            <a:off x="32119674" y="13796871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4" name="Elipse 423"/>
          <p:cNvSpPr/>
          <p:nvPr/>
        </p:nvSpPr>
        <p:spPr>
          <a:xfrm>
            <a:off x="32695738" y="17325263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5" name="Multiplicar 424"/>
          <p:cNvSpPr/>
          <p:nvPr/>
        </p:nvSpPr>
        <p:spPr>
          <a:xfrm>
            <a:off x="33991882" y="17181247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6" name="Retângulo 425"/>
          <p:cNvSpPr/>
          <p:nvPr/>
        </p:nvSpPr>
        <p:spPr>
          <a:xfrm>
            <a:off x="32119674" y="13812637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47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27" name="Retângulo 426"/>
          <p:cNvSpPr/>
          <p:nvPr/>
        </p:nvSpPr>
        <p:spPr>
          <a:xfrm>
            <a:off x="35191331" y="13844226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8" name="Elipse 427"/>
          <p:cNvSpPr/>
          <p:nvPr/>
        </p:nvSpPr>
        <p:spPr>
          <a:xfrm>
            <a:off x="35767395" y="17347401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9" name="Multiplicar 428"/>
          <p:cNvSpPr/>
          <p:nvPr/>
        </p:nvSpPr>
        <p:spPr>
          <a:xfrm>
            <a:off x="37063539" y="17203385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0" name="Retângulo 429"/>
          <p:cNvSpPr/>
          <p:nvPr/>
        </p:nvSpPr>
        <p:spPr>
          <a:xfrm>
            <a:off x="35191331" y="13834775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48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31" name="Retângulo 430"/>
          <p:cNvSpPr/>
          <p:nvPr/>
        </p:nvSpPr>
        <p:spPr>
          <a:xfrm>
            <a:off x="1272980" y="18133377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32" name="Elipse 431"/>
          <p:cNvSpPr/>
          <p:nvPr/>
        </p:nvSpPr>
        <p:spPr>
          <a:xfrm>
            <a:off x="1849044" y="21661769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3" name="Multiplicar 432"/>
          <p:cNvSpPr/>
          <p:nvPr/>
        </p:nvSpPr>
        <p:spPr>
          <a:xfrm>
            <a:off x="3145188" y="21517753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4" name="Retângulo 433"/>
          <p:cNvSpPr/>
          <p:nvPr/>
        </p:nvSpPr>
        <p:spPr>
          <a:xfrm>
            <a:off x="1272980" y="18149143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49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35" name="Retângulo 434"/>
          <p:cNvSpPr/>
          <p:nvPr/>
        </p:nvSpPr>
        <p:spPr>
          <a:xfrm>
            <a:off x="4369301" y="18176141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36" name="Elipse 435"/>
          <p:cNvSpPr/>
          <p:nvPr/>
        </p:nvSpPr>
        <p:spPr>
          <a:xfrm>
            <a:off x="4945365" y="21646003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7" name="Multiplicar 436"/>
          <p:cNvSpPr/>
          <p:nvPr/>
        </p:nvSpPr>
        <p:spPr>
          <a:xfrm>
            <a:off x="6241509" y="21501987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8" name="Retângulo 437"/>
          <p:cNvSpPr/>
          <p:nvPr/>
        </p:nvSpPr>
        <p:spPr>
          <a:xfrm>
            <a:off x="4369301" y="18133377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50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39" name="Retângulo 438"/>
          <p:cNvSpPr/>
          <p:nvPr/>
        </p:nvSpPr>
        <p:spPr>
          <a:xfrm>
            <a:off x="7492641" y="18139749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40" name="Elipse 439"/>
          <p:cNvSpPr/>
          <p:nvPr/>
        </p:nvSpPr>
        <p:spPr>
          <a:xfrm>
            <a:off x="8068705" y="21668141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1" name="Multiplicar 440"/>
          <p:cNvSpPr/>
          <p:nvPr/>
        </p:nvSpPr>
        <p:spPr>
          <a:xfrm>
            <a:off x="9364849" y="21524125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2" name="Retângulo 441"/>
          <p:cNvSpPr/>
          <p:nvPr/>
        </p:nvSpPr>
        <p:spPr>
          <a:xfrm>
            <a:off x="7492641" y="18155515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51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43" name="Retângulo 442"/>
          <p:cNvSpPr/>
          <p:nvPr/>
        </p:nvSpPr>
        <p:spPr>
          <a:xfrm>
            <a:off x="10581444" y="18176141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44" name="Elipse 443"/>
          <p:cNvSpPr/>
          <p:nvPr/>
        </p:nvSpPr>
        <p:spPr>
          <a:xfrm>
            <a:off x="11157508" y="21646003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5" name="Multiplicar 444"/>
          <p:cNvSpPr/>
          <p:nvPr/>
        </p:nvSpPr>
        <p:spPr>
          <a:xfrm>
            <a:off x="12453652" y="21501987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6" name="Retângulo 445"/>
          <p:cNvSpPr/>
          <p:nvPr/>
        </p:nvSpPr>
        <p:spPr>
          <a:xfrm>
            <a:off x="10581444" y="18133377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52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47" name="Retângulo 446"/>
          <p:cNvSpPr/>
          <p:nvPr/>
        </p:nvSpPr>
        <p:spPr>
          <a:xfrm>
            <a:off x="13677765" y="18141602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48" name="Elipse 447"/>
          <p:cNvSpPr/>
          <p:nvPr/>
        </p:nvSpPr>
        <p:spPr>
          <a:xfrm>
            <a:off x="14253829" y="21669994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9" name="Multiplicar 448"/>
          <p:cNvSpPr/>
          <p:nvPr/>
        </p:nvSpPr>
        <p:spPr>
          <a:xfrm>
            <a:off x="15549973" y="21525978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0" name="Retângulo 449"/>
          <p:cNvSpPr/>
          <p:nvPr/>
        </p:nvSpPr>
        <p:spPr>
          <a:xfrm>
            <a:off x="13677765" y="18157368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53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51" name="Retângulo 450"/>
          <p:cNvSpPr/>
          <p:nvPr/>
        </p:nvSpPr>
        <p:spPr>
          <a:xfrm>
            <a:off x="16749422" y="18176141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52" name="Elipse 451"/>
          <p:cNvSpPr/>
          <p:nvPr/>
        </p:nvSpPr>
        <p:spPr>
          <a:xfrm>
            <a:off x="17325486" y="21652375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3" name="Multiplicar 452"/>
          <p:cNvSpPr/>
          <p:nvPr/>
        </p:nvSpPr>
        <p:spPr>
          <a:xfrm>
            <a:off x="18621630" y="21508359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4" name="Retângulo 453"/>
          <p:cNvSpPr/>
          <p:nvPr/>
        </p:nvSpPr>
        <p:spPr>
          <a:xfrm>
            <a:off x="16749422" y="18139749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54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55" name="Retângulo 454"/>
          <p:cNvSpPr/>
          <p:nvPr/>
        </p:nvSpPr>
        <p:spPr>
          <a:xfrm>
            <a:off x="19846594" y="18208392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56" name="Elipse 455"/>
          <p:cNvSpPr/>
          <p:nvPr/>
        </p:nvSpPr>
        <p:spPr>
          <a:xfrm>
            <a:off x="20422658" y="21681204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7" name="Multiplicar 456"/>
          <p:cNvSpPr/>
          <p:nvPr/>
        </p:nvSpPr>
        <p:spPr>
          <a:xfrm>
            <a:off x="21718802" y="21537188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8" name="Retângulo 457"/>
          <p:cNvSpPr/>
          <p:nvPr/>
        </p:nvSpPr>
        <p:spPr>
          <a:xfrm>
            <a:off x="19846594" y="18168578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55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59" name="Retângulo 458"/>
          <p:cNvSpPr/>
          <p:nvPr/>
        </p:nvSpPr>
        <p:spPr>
          <a:xfrm>
            <a:off x="22942915" y="18144552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0" name="Elipse 459"/>
          <p:cNvSpPr/>
          <p:nvPr/>
        </p:nvSpPr>
        <p:spPr>
          <a:xfrm>
            <a:off x="23518979" y="21672944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1" name="Multiplicar 460"/>
          <p:cNvSpPr/>
          <p:nvPr/>
        </p:nvSpPr>
        <p:spPr>
          <a:xfrm>
            <a:off x="24815123" y="21528928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2" name="Retângulo 461"/>
          <p:cNvSpPr/>
          <p:nvPr/>
        </p:nvSpPr>
        <p:spPr>
          <a:xfrm>
            <a:off x="22942915" y="18160318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56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63" name="Retângulo 462"/>
          <p:cNvSpPr/>
          <p:nvPr/>
        </p:nvSpPr>
        <p:spPr>
          <a:xfrm>
            <a:off x="26014572" y="18126933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4" name="Elipse 463"/>
          <p:cNvSpPr/>
          <p:nvPr/>
        </p:nvSpPr>
        <p:spPr>
          <a:xfrm>
            <a:off x="26590636" y="21655325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5" name="Multiplicar 464"/>
          <p:cNvSpPr/>
          <p:nvPr/>
        </p:nvSpPr>
        <p:spPr>
          <a:xfrm>
            <a:off x="27886780" y="21511309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6" name="Retângulo 465"/>
          <p:cNvSpPr/>
          <p:nvPr/>
        </p:nvSpPr>
        <p:spPr>
          <a:xfrm>
            <a:off x="26014572" y="18142699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57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67" name="Retângulo 466"/>
          <p:cNvSpPr/>
          <p:nvPr/>
        </p:nvSpPr>
        <p:spPr>
          <a:xfrm>
            <a:off x="29063618" y="18144552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8" name="Elipse 467"/>
          <p:cNvSpPr/>
          <p:nvPr/>
        </p:nvSpPr>
        <p:spPr>
          <a:xfrm>
            <a:off x="29639682" y="21672944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9" name="Multiplicar 468"/>
          <p:cNvSpPr/>
          <p:nvPr/>
        </p:nvSpPr>
        <p:spPr>
          <a:xfrm>
            <a:off x="30935826" y="21528928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0" name="Retângulo 469"/>
          <p:cNvSpPr/>
          <p:nvPr/>
        </p:nvSpPr>
        <p:spPr>
          <a:xfrm>
            <a:off x="29063618" y="18160318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58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71" name="Retângulo 470"/>
          <p:cNvSpPr/>
          <p:nvPr/>
        </p:nvSpPr>
        <p:spPr>
          <a:xfrm>
            <a:off x="32159939" y="18128786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2" name="Elipse 471"/>
          <p:cNvSpPr/>
          <p:nvPr/>
        </p:nvSpPr>
        <p:spPr>
          <a:xfrm>
            <a:off x="32736003" y="21657178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3" name="Multiplicar 472"/>
          <p:cNvSpPr/>
          <p:nvPr/>
        </p:nvSpPr>
        <p:spPr>
          <a:xfrm>
            <a:off x="34032147" y="21513162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4" name="Retângulo 473"/>
          <p:cNvSpPr/>
          <p:nvPr/>
        </p:nvSpPr>
        <p:spPr>
          <a:xfrm>
            <a:off x="32159939" y="18144552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59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79" name="Retângulo 478"/>
          <p:cNvSpPr/>
          <p:nvPr/>
        </p:nvSpPr>
        <p:spPr>
          <a:xfrm>
            <a:off x="1320301" y="22453857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0" name="Elipse 479"/>
          <p:cNvSpPr/>
          <p:nvPr/>
        </p:nvSpPr>
        <p:spPr>
          <a:xfrm>
            <a:off x="1896365" y="25982249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1" name="Multiplicar 480"/>
          <p:cNvSpPr/>
          <p:nvPr/>
        </p:nvSpPr>
        <p:spPr>
          <a:xfrm>
            <a:off x="3192509" y="25838233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2" name="Retângulo 481"/>
          <p:cNvSpPr/>
          <p:nvPr/>
        </p:nvSpPr>
        <p:spPr>
          <a:xfrm>
            <a:off x="1320301" y="22469623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60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83" name="Retângulo 482"/>
          <p:cNvSpPr/>
          <p:nvPr/>
        </p:nvSpPr>
        <p:spPr>
          <a:xfrm>
            <a:off x="4416622" y="22496621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4" name="Elipse 483"/>
          <p:cNvSpPr/>
          <p:nvPr/>
        </p:nvSpPr>
        <p:spPr>
          <a:xfrm>
            <a:off x="4992686" y="25966483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5" name="Multiplicar 484"/>
          <p:cNvSpPr/>
          <p:nvPr/>
        </p:nvSpPr>
        <p:spPr>
          <a:xfrm>
            <a:off x="6288830" y="25822467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6" name="Retângulo 485"/>
          <p:cNvSpPr/>
          <p:nvPr/>
        </p:nvSpPr>
        <p:spPr>
          <a:xfrm>
            <a:off x="4416622" y="22453857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61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87" name="Retângulo 486"/>
          <p:cNvSpPr/>
          <p:nvPr/>
        </p:nvSpPr>
        <p:spPr>
          <a:xfrm>
            <a:off x="7448522" y="22460229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8" name="Elipse 487"/>
          <p:cNvSpPr/>
          <p:nvPr/>
        </p:nvSpPr>
        <p:spPr>
          <a:xfrm>
            <a:off x="8024586" y="25988621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9" name="Multiplicar 488"/>
          <p:cNvSpPr/>
          <p:nvPr/>
        </p:nvSpPr>
        <p:spPr>
          <a:xfrm>
            <a:off x="9320730" y="25844605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0" name="Retângulo 489"/>
          <p:cNvSpPr/>
          <p:nvPr/>
        </p:nvSpPr>
        <p:spPr>
          <a:xfrm>
            <a:off x="7448522" y="22475995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62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91" name="Retângulo 490"/>
          <p:cNvSpPr/>
          <p:nvPr/>
        </p:nvSpPr>
        <p:spPr>
          <a:xfrm>
            <a:off x="10537325" y="22496621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92" name="Elipse 491"/>
          <p:cNvSpPr/>
          <p:nvPr/>
        </p:nvSpPr>
        <p:spPr>
          <a:xfrm>
            <a:off x="11113389" y="25966483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3" name="Multiplicar 492"/>
          <p:cNvSpPr/>
          <p:nvPr/>
        </p:nvSpPr>
        <p:spPr>
          <a:xfrm>
            <a:off x="12409533" y="25822467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4" name="Retângulo 493"/>
          <p:cNvSpPr/>
          <p:nvPr/>
        </p:nvSpPr>
        <p:spPr>
          <a:xfrm>
            <a:off x="10537325" y="22453857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63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95" name="Retângulo 494"/>
          <p:cNvSpPr/>
          <p:nvPr/>
        </p:nvSpPr>
        <p:spPr>
          <a:xfrm>
            <a:off x="13633646" y="22462082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96" name="Elipse 495"/>
          <p:cNvSpPr/>
          <p:nvPr/>
        </p:nvSpPr>
        <p:spPr>
          <a:xfrm>
            <a:off x="14209710" y="25990474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7" name="Multiplicar 496"/>
          <p:cNvSpPr/>
          <p:nvPr/>
        </p:nvSpPr>
        <p:spPr>
          <a:xfrm>
            <a:off x="15505854" y="25846458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8" name="Retângulo 497"/>
          <p:cNvSpPr/>
          <p:nvPr/>
        </p:nvSpPr>
        <p:spPr>
          <a:xfrm>
            <a:off x="13633646" y="22477848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64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499" name="Retângulo 498"/>
          <p:cNvSpPr/>
          <p:nvPr/>
        </p:nvSpPr>
        <p:spPr>
          <a:xfrm>
            <a:off x="16705303" y="22496621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0" name="Elipse 499"/>
          <p:cNvSpPr/>
          <p:nvPr/>
        </p:nvSpPr>
        <p:spPr>
          <a:xfrm>
            <a:off x="17281367" y="25972855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1" name="Multiplicar 500"/>
          <p:cNvSpPr/>
          <p:nvPr/>
        </p:nvSpPr>
        <p:spPr>
          <a:xfrm>
            <a:off x="18577511" y="25828839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2" name="Retângulo 501"/>
          <p:cNvSpPr/>
          <p:nvPr/>
        </p:nvSpPr>
        <p:spPr>
          <a:xfrm>
            <a:off x="16705303" y="22460229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65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503" name="Retângulo 502"/>
          <p:cNvSpPr/>
          <p:nvPr/>
        </p:nvSpPr>
        <p:spPr>
          <a:xfrm>
            <a:off x="19802475" y="22528872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4" name="Elipse 503"/>
          <p:cNvSpPr/>
          <p:nvPr/>
        </p:nvSpPr>
        <p:spPr>
          <a:xfrm>
            <a:off x="20378539" y="26001684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5" name="Multiplicar 504"/>
          <p:cNvSpPr/>
          <p:nvPr/>
        </p:nvSpPr>
        <p:spPr>
          <a:xfrm>
            <a:off x="21674683" y="25857668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6" name="Retângulo 505"/>
          <p:cNvSpPr/>
          <p:nvPr/>
        </p:nvSpPr>
        <p:spPr>
          <a:xfrm>
            <a:off x="19802475" y="22489058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66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507" name="Retângulo 506"/>
          <p:cNvSpPr/>
          <p:nvPr/>
        </p:nvSpPr>
        <p:spPr>
          <a:xfrm>
            <a:off x="22898796" y="22465032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8" name="Elipse 507"/>
          <p:cNvSpPr/>
          <p:nvPr/>
        </p:nvSpPr>
        <p:spPr>
          <a:xfrm>
            <a:off x="23474860" y="25993424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9" name="Multiplicar 508"/>
          <p:cNvSpPr/>
          <p:nvPr/>
        </p:nvSpPr>
        <p:spPr>
          <a:xfrm>
            <a:off x="24771004" y="25849408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0" name="Retângulo 509"/>
          <p:cNvSpPr/>
          <p:nvPr/>
        </p:nvSpPr>
        <p:spPr>
          <a:xfrm>
            <a:off x="22898796" y="22480798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67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511" name="Retângulo 510"/>
          <p:cNvSpPr/>
          <p:nvPr/>
        </p:nvSpPr>
        <p:spPr>
          <a:xfrm>
            <a:off x="25970453" y="22447413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12" name="Elipse 511"/>
          <p:cNvSpPr/>
          <p:nvPr/>
        </p:nvSpPr>
        <p:spPr>
          <a:xfrm>
            <a:off x="26546517" y="25975805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3" name="Multiplicar 512"/>
          <p:cNvSpPr/>
          <p:nvPr/>
        </p:nvSpPr>
        <p:spPr>
          <a:xfrm>
            <a:off x="27842661" y="25831789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4" name="Retângulo 513"/>
          <p:cNvSpPr/>
          <p:nvPr/>
        </p:nvSpPr>
        <p:spPr>
          <a:xfrm>
            <a:off x="25970453" y="22463179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68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515" name="Retângulo 514"/>
          <p:cNvSpPr/>
          <p:nvPr/>
        </p:nvSpPr>
        <p:spPr>
          <a:xfrm>
            <a:off x="29019499" y="22465032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16" name="Elipse 515"/>
          <p:cNvSpPr/>
          <p:nvPr/>
        </p:nvSpPr>
        <p:spPr>
          <a:xfrm>
            <a:off x="29595563" y="25993424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7" name="Multiplicar 516"/>
          <p:cNvSpPr/>
          <p:nvPr/>
        </p:nvSpPr>
        <p:spPr>
          <a:xfrm>
            <a:off x="30891707" y="25849408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8" name="Retângulo 517"/>
          <p:cNvSpPr/>
          <p:nvPr/>
        </p:nvSpPr>
        <p:spPr>
          <a:xfrm>
            <a:off x="29019499" y="22480798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69</a:t>
            </a:r>
            <a:endParaRPr lang="pt-BR" sz="8800" b="1" dirty="0">
              <a:latin typeface="Comic Sans MS" pitchFamily="66" charset="0"/>
            </a:endParaRPr>
          </a:p>
        </p:txBody>
      </p:sp>
      <p:sp>
        <p:nvSpPr>
          <p:cNvPr id="519" name="Retângulo 518"/>
          <p:cNvSpPr/>
          <p:nvPr/>
        </p:nvSpPr>
        <p:spPr>
          <a:xfrm>
            <a:off x="32115820" y="22449266"/>
            <a:ext cx="3024359" cy="424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0" name="Elipse 519"/>
          <p:cNvSpPr/>
          <p:nvPr/>
        </p:nvSpPr>
        <p:spPr>
          <a:xfrm>
            <a:off x="32691884" y="25977658"/>
            <a:ext cx="576064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1" name="Multiplicar 520"/>
          <p:cNvSpPr/>
          <p:nvPr/>
        </p:nvSpPr>
        <p:spPr>
          <a:xfrm>
            <a:off x="33988028" y="25833642"/>
            <a:ext cx="720080" cy="7549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2" name="Retângulo 521"/>
          <p:cNvSpPr/>
          <p:nvPr/>
        </p:nvSpPr>
        <p:spPr>
          <a:xfrm>
            <a:off x="32115820" y="22465032"/>
            <a:ext cx="3024359" cy="42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>
                <a:latin typeface="Comic Sans MS" pitchFamily="66" charset="0"/>
              </a:rPr>
              <a:t>70</a:t>
            </a:r>
            <a:endParaRPr lang="pt-BR" sz="8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5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6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0"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8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538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9" fill="hold">
                      <p:stCondLst>
                        <p:cond delay="0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570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1" fill="hold">
                      <p:stCondLst>
                        <p:cond delay="0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4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2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4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  <p:seq concurrent="1" nextAc="seek">
              <p:cTn id="586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7" fill="hold">
                      <p:stCondLst>
                        <p:cond delay="0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594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5" fill="hold">
                      <p:stCondLst>
                        <p:cond delay="0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6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8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610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1" fill="hold">
                      <p:stCondLst>
                        <p:cond delay="0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4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618" restart="whenNotActive" fill="hold" evtFilter="cancelBubble" nodeType="interactiveSeq">
                <p:stCondLst>
                  <p:cond evt="onClick" delay="0">
                    <p:tgtEl>
                      <p:spTgt spid="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9" fill="hold">
                      <p:stCondLst>
                        <p:cond delay="0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"/>
                  </p:tgtEl>
                </p:cond>
              </p:nextCondLst>
            </p:seq>
            <p:seq concurrent="1" nextAc="seek">
              <p:cTn id="626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7" fill="hold">
                      <p:stCondLst>
                        <p:cond delay="0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634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5" fill="hold">
                      <p:stCondLst>
                        <p:cond delay="0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8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0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  <p:seq concurrent="1" nextAc="seek">
              <p:cTn id="642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3" fill="hold">
                      <p:stCondLst>
                        <p:cond delay="0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6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8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650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1" fill="hold">
                      <p:stCondLst>
                        <p:cond delay="0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658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9" fill="hold">
                      <p:stCondLst>
                        <p:cond delay="0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5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666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7" fill="hold">
                      <p:stCondLst>
                        <p:cond delay="0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0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8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"/>
                  </p:tgtEl>
                </p:cond>
              </p:nextCondLst>
            </p:seq>
            <p:seq concurrent="1" nextAc="seek">
              <p:cTn id="690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1" fill="hold">
                      <p:stCondLst>
                        <p:cond delay="0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5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69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9" fill="hold">
                      <p:stCondLst>
                        <p:cond delay="0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2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4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706" restart="whenNotActive" fill="hold" evtFilter="cancelBubble" nodeType="interactiveSeq">
                <p:stCondLst>
                  <p:cond evt="onClick" delay="0">
                    <p:tgtEl>
                      <p:spTgt spid="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7" fill="hold">
                      <p:stCondLst>
                        <p:cond delay="0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0"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0"/>
                  </p:tgtEl>
                </p:cond>
              </p:nextCondLst>
            </p:seq>
            <p:seq concurrent="1" nextAc="seek">
              <p:cTn id="714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5" fill="hold">
                      <p:stCondLst>
                        <p:cond delay="0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730" restart="whenNotActive" fill="hold" evtFilter="cancelBubble" nodeType="interactiveSeq">
                <p:stCondLst>
                  <p:cond evt="onClick" delay="0">
                    <p:tgtEl>
                      <p:spTgt spid="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1" fill="hold">
                      <p:stCondLst>
                        <p:cond delay="0"/>
                      </p:stCondLst>
                      <p:childTnLst>
                        <p:par>
                          <p:cTn id="732" fill="hold">
                            <p:stCondLst>
                              <p:cond delay="0"/>
                            </p:stCondLst>
                            <p:childTnLst>
                              <p:par>
                                <p:cTn id="7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4"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"/>
                  </p:tgtEl>
                </p:cond>
              </p:nextCondLst>
            </p:seq>
            <p:seq concurrent="1" nextAc="seek">
              <p:cTn id="738" restart="whenNotActive" fill="hold" evtFilter="cancelBubble" nodeType="interactiveSeq">
                <p:stCondLst>
                  <p:cond evt="onClick" delay="0">
                    <p:tgtEl>
                      <p:spTgt spid="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9" fill="hold">
                      <p:stCondLst>
                        <p:cond delay="0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2"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4"/>
                  </p:tgtEl>
                </p:cond>
              </p:nextCondLst>
            </p:seq>
            <p:seq concurrent="1" nextAc="seek">
              <p:cTn id="746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7" fill="hold">
                      <p:stCondLst>
                        <p:cond delay="0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1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3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754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5" fill="hold">
                      <p:stCondLst>
                        <p:cond delay="0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9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762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3" fill="hold">
                      <p:stCondLst>
                        <p:cond delay="0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6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770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1" fill="hold">
                      <p:stCondLst>
                        <p:cond delay="0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4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77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9" fill="hold">
                      <p:stCondLst>
                        <p:cond delay="0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3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786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7" fill="hold">
                      <p:stCondLst>
                        <p:cond delay="0"/>
                      </p:stCondLst>
                      <p:childTnLst>
                        <p:par>
                          <p:cTn id="788" fill="hold">
                            <p:stCondLst>
                              <p:cond delay="0"/>
                            </p:stCondLst>
                            <p:childTnLst>
                              <p:par>
                                <p:cTn id="7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1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794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5" fill="hold">
                      <p:stCondLst>
                        <p:cond delay="0"/>
                      </p:stCondLst>
                      <p:childTnLst>
                        <p:par>
                          <p:cTn id="796" fill="hold">
                            <p:stCondLst>
                              <p:cond delay="0"/>
                            </p:stCondLst>
                            <p:childTnLst>
                              <p:par>
                                <p:cTn id="79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8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0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802" restart="whenNotActive" fill="hold" evtFilter="cancelBubble" nodeType="interactiveSeq">
                <p:stCondLst>
                  <p:cond evt="onClick" delay="0">
                    <p:tgtEl>
                      <p:spTgt spid="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3" fill="hold">
                      <p:stCondLst>
                        <p:cond delay="0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6"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2"/>
                  </p:tgtEl>
                </p:cond>
              </p:nextCondLst>
            </p:seq>
            <p:seq concurrent="1" nextAc="seek">
              <p:cTn id="810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1" fill="hold">
                      <p:stCondLst>
                        <p:cond delay="0"/>
                      </p:stCondLst>
                      <p:childTnLst>
                        <p:par>
                          <p:cTn id="812" fill="hold">
                            <p:stCondLst>
                              <p:cond delay="0"/>
                            </p:stCondLst>
                            <p:childTnLst>
                              <p:par>
                                <p:cTn id="8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5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826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7" fill="hold">
                      <p:stCondLst>
                        <p:cond delay="0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834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5" fill="hold">
                      <p:stCondLst>
                        <p:cond delay="0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8"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0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>
                      <p:stCondLst>
                        <p:cond delay="0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7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850" restart="whenNotActive" fill="hold" evtFilter="cancelBubble" nodeType="interactiveSeq">
                <p:stCondLst>
                  <p:cond evt="onClick" delay="0">
                    <p:tgtEl>
                      <p:spTgt spid="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1" fill="hold">
                      <p:stCondLst>
                        <p:cond delay="0"/>
                      </p:stCondLst>
                      <p:childTnLst>
                        <p:par>
                          <p:cTn id="852" fill="hold">
                            <p:stCondLst>
                              <p:cond delay="0"/>
                            </p:stCondLst>
                            <p:childTnLst>
                              <p:par>
                                <p:cTn id="8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5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4"/>
                  </p:tgtEl>
                </p:cond>
              </p:nextCondLst>
            </p:seq>
            <p:seq concurrent="1" nextAc="seek">
              <p:cTn id="858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9" fill="hold">
                      <p:stCondLst>
                        <p:cond delay="0"/>
                      </p:stCondLst>
                      <p:childTnLst>
                        <p:par>
                          <p:cTn id="860" fill="hold">
                            <p:stCondLst>
                              <p:cond delay="0"/>
                            </p:stCondLst>
                            <p:childTnLst>
                              <p:par>
                                <p:cTn id="8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2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4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866" restart="whenNotActive" fill="hold" evtFilter="cancelBubble" nodeType="interactiveSeq">
                <p:stCondLst>
                  <p:cond evt="onClick" delay="0">
                    <p:tgtEl>
                      <p:spTgt spid="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7" fill="hold">
                      <p:stCondLst>
                        <p:cond delay="0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0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"/>
                  </p:tgtEl>
                </p:cond>
              </p:nextCondLst>
            </p:seq>
            <p:seq concurrent="1" nextAc="seek">
              <p:cTn id="874" restart="whenNotActive" fill="hold" evtFilter="cancelBubble" nodeType="interactiveSeq">
                <p:stCondLst>
                  <p:cond evt="onClick" delay="0">
                    <p:tgtEl>
                      <p:spTgt spid="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5" fill="hold">
                      <p:stCondLst>
                        <p:cond delay="0"/>
                      </p:stCondLst>
                      <p:childTnLst>
                        <p:par>
                          <p:cTn id="876" fill="hold">
                            <p:stCondLst>
                              <p:cond delay="0"/>
                            </p:stCondLst>
                            <p:childTnLst>
                              <p:par>
                                <p:cTn id="87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9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0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1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"/>
                  </p:tgtEl>
                </p:cond>
              </p:nextCondLst>
            </p:seq>
            <p:seq concurrent="1" nextAc="seek">
              <p:cTn id="882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3" fill="hold">
                      <p:stCondLst>
                        <p:cond delay="0"/>
                      </p:stCondLst>
                      <p:childTnLst>
                        <p:par>
                          <p:cTn id="884" fill="hold">
                            <p:stCondLst>
                              <p:cond delay="0"/>
                            </p:stCondLst>
                            <p:childTnLst>
                              <p:par>
                                <p:cTn id="8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7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9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890" restart="whenNotActive" fill="hold" evtFilter="cancelBubble" nodeType="interactiveSeq">
                <p:stCondLst>
                  <p:cond evt="onClick" delay="0">
                    <p:tgtEl>
                      <p:spTgt spid="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1" fill="hold">
                      <p:stCondLst>
                        <p:cond delay="0"/>
                      </p:stCondLst>
                      <p:childTnLst>
                        <p:par>
                          <p:cTn id="892" fill="hold">
                            <p:stCondLst>
                              <p:cond delay="0"/>
                            </p:stCondLst>
                            <p:childTnLst>
                              <p:par>
                                <p:cTn id="8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4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5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6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7"/>
                  </p:tgtEl>
                </p:cond>
              </p:nextCondLst>
            </p:seq>
            <p:seq concurrent="1" nextAc="seek">
              <p:cTn id="898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9" fill="hold">
                      <p:stCondLst>
                        <p:cond delay="0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2"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3"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4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906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7" fill="hold">
                      <p:stCondLst>
                        <p:cond delay="0"/>
                      </p:stCondLst>
                      <p:childTnLst>
                        <p:par>
                          <p:cTn id="908" fill="hold">
                            <p:stCondLst>
                              <p:cond delay="0"/>
                            </p:stCondLst>
                            <p:childTnLst>
                              <p:par>
                                <p:cTn id="90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1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2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3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914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5" fill="hold">
                      <p:stCondLst>
                        <p:cond delay="0"/>
                      </p:stCondLst>
                      <p:childTnLst>
                        <p:par>
                          <p:cTn id="916" fill="hold">
                            <p:stCondLst>
                              <p:cond delay="0"/>
                            </p:stCondLst>
                            <p:childTnLst>
                              <p:par>
                                <p:cTn id="9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9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922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3" fill="hold">
                      <p:stCondLst>
                        <p:cond delay="0"/>
                      </p:stCondLst>
                      <p:childTnLst>
                        <p:par>
                          <p:cTn id="924" fill="hold">
                            <p:stCondLst>
                              <p:cond delay="0"/>
                            </p:stCondLst>
                            <p:childTnLst>
                              <p:par>
                                <p:cTn id="9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6"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8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930" restart="whenNotActive" fill="hold" evtFilter="cancelBubble" nodeType="interactiveSeq">
                <p:stCondLst>
                  <p:cond evt="onClick" delay="0">
                    <p:tgtEl>
                      <p:spTgt spid="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1" fill="hold">
                      <p:stCondLst>
                        <p:cond delay="0"/>
                      </p:stCondLst>
                      <p:childTnLst>
                        <p:par>
                          <p:cTn id="932" fill="hold">
                            <p:stCondLst>
                              <p:cond delay="0"/>
                            </p:stCondLst>
                            <p:childTnLst>
                              <p:par>
                                <p:cTn id="9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4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5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"/>
                  </p:tgtEl>
                </p:cond>
              </p:nextCondLst>
            </p:seq>
            <p:seq concurrent="1" nextAc="seek">
              <p:cTn id="938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9" fill="hold">
                      <p:stCondLst>
                        <p:cond delay="0"/>
                      </p:stCondLst>
                      <p:childTnLst>
                        <p:par>
                          <p:cTn id="940" fill="hold">
                            <p:stCondLst>
                              <p:cond delay="0"/>
                            </p:stCondLst>
                            <p:childTnLst>
                              <p:par>
                                <p:cTn id="94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3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946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7" fill="hold">
                      <p:stCondLst>
                        <p:cond delay="0"/>
                      </p:stCondLst>
                      <p:childTnLst>
                        <p:par>
                          <p:cTn id="948" fill="hold">
                            <p:stCondLst>
                              <p:cond delay="0"/>
                            </p:stCondLst>
                            <p:childTnLst>
                              <p:par>
                                <p:cTn id="9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1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3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8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9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962" restart="whenNotActive" fill="hold" evtFilter="cancelBubble" nodeType="interactiveSeq">
                <p:stCondLst>
                  <p:cond evt="onClick" delay="0">
                    <p:tgtEl>
                      <p:spTgt spid="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3" fill="hold">
                      <p:stCondLst>
                        <p:cond delay="0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2"/>
                  </p:tgtEl>
                </p:cond>
              </p:nextCondLst>
            </p:seq>
            <p:seq concurrent="1" nextAc="seek">
              <p:cTn id="970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1" fill="hold">
                      <p:stCondLst>
                        <p:cond delay="0"/>
                      </p:stCondLst>
                      <p:childTnLst>
                        <p:par>
                          <p:cTn id="972" fill="hold">
                            <p:stCondLst>
                              <p:cond delay="0"/>
                            </p:stCondLst>
                            <p:childTnLst>
                              <p:par>
                                <p:cTn id="97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5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6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978" restart="whenNotActive" fill="hold" evtFilter="cancelBubble" nodeType="interactiveSeq">
                <p:stCondLst>
                  <p:cond evt="onClick" delay="0">
                    <p:tgtEl>
                      <p:spTgt spid="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9" fill="hold">
                      <p:stCondLst>
                        <p:cond delay="0"/>
                      </p:stCondLst>
                      <p:childTnLst>
                        <p:par>
                          <p:cTn id="980" fill="hold">
                            <p:stCondLst>
                              <p:cond delay="0"/>
                            </p:stCondLst>
                            <p:childTnLst>
                              <p:par>
                                <p:cTn id="9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3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"/>
                  </p:tgtEl>
                </p:cond>
              </p:nextCondLst>
            </p:seq>
            <p:seq concurrent="1" nextAc="seek">
              <p:cTn id="986" restart="whenNotActive" fill="hold" evtFilter="cancelBubble" nodeType="interactiveSeq">
                <p:stCondLst>
                  <p:cond evt="onClick" delay="0">
                    <p:tgtEl>
                      <p:spTgt spid="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7" fill="hold">
                      <p:stCondLst>
                        <p:cond delay="0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0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1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9"/>
                  </p:tgtEl>
                </p:cond>
              </p:nextCondLst>
            </p:seq>
            <p:seq concurrent="1" nextAc="seek">
              <p:cTn id="994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5" fill="hold">
                      <p:stCondLst>
                        <p:cond delay="0"/>
                      </p:stCondLst>
                      <p:childTnLst>
                        <p:par>
                          <p:cTn id="996" fill="hold">
                            <p:stCondLst>
                              <p:cond delay="0"/>
                            </p:stCondLst>
                            <p:childTnLst>
                              <p:par>
                                <p:cTn id="9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8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9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0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  <p:seq concurrent="1" nextAc="seek">
              <p:cTn id="1002" restart="whenNotActive" fill="hold" evtFilter="cancelBubble" nodeType="interactiveSeq">
                <p:stCondLst>
                  <p:cond evt="onClick" delay="0">
                    <p:tgtEl>
                      <p:spTgt spid="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3" fill="hold">
                      <p:stCondLst>
                        <p:cond delay="0"/>
                      </p:stCondLst>
                      <p:childTnLst>
                        <p:par>
                          <p:cTn id="1004" fill="hold">
                            <p:stCondLst>
                              <p:cond delay="0"/>
                            </p:stCondLst>
                            <p:childTnLst>
                              <p:par>
                                <p:cTn id="100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8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9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5"/>
                  </p:tgtEl>
                </p:cond>
              </p:nextCondLst>
            </p:seq>
            <p:seq concurrent="1" nextAc="seek">
              <p:cTn id="1010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1" fill="hold">
                      <p:stCondLst>
                        <p:cond delay="0"/>
                      </p:stCondLst>
                      <p:childTnLst>
                        <p:par>
                          <p:cTn id="1012" fill="hold">
                            <p:stCondLst>
                              <p:cond delay="0"/>
                            </p:stCondLst>
                            <p:childTnLst>
                              <p:par>
                                <p:cTn id="10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5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6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1018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9" fill="hold">
                      <p:stCondLst>
                        <p:cond delay="0"/>
                      </p:stCondLst>
                      <p:childTnLst>
                        <p:par>
                          <p:cTn id="1020" fill="hold">
                            <p:stCondLst>
                              <p:cond delay="0"/>
                            </p:stCondLst>
                            <p:childTnLst>
                              <p:par>
                                <p:cTn id="10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2"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3"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1026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7" fill="hold">
                      <p:stCondLst>
                        <p:cond delay="0"/>
                      </p:stCondLst>
                      <p:childTnLst>
                        <p:par>
                          <p:cTn id="1028" fill="hold">
                            <p:stCondLst>
                              <p:cond delay="0"/>
                            </p:stCondLst>
                            <p:childTnLst>
                              <p:par>
                                <p:cTn id="10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0"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1"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2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1034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5" fill="hold">
                      <p:stCondLst>
                        <p:cond delay="0"/>
                      </p:stCondLst>
                      <p:childTnLst>
                        <p:par>
                          <p:cTn id="1036" fill="hold">
                            <p:stCondLst>
                              <p:cond delay="0"/>
                            </p:stCondLst>
                            <p:childTnLst>
                              <p:par>
                                <p:cTn id="10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9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0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1042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3" fill="hold">
                      <p:stCondLst>
                        <p:cond delay="0"/>
                      </p:stCondLst>
                      <p:childTnLst>
                        <p:par>
                          <p:cTn id="1044" fill="hold">
                            <p:stCondLst>
                              <p:cond delay="0"/>
                            </p:stCondLst>
                            <p:childTnLst>
                              <p:par>
                                <p:cTn id="10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7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105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1" fill="hold">
                      <p:stCondLst>
                        <p:cond delay="0"/>
                      </p:stCondLst>
                      <p:childTnLst>
                        <p:par>
                          <p:cTn id="1052" fill="hold">
                            <p:stCondLst>
                              <p:cond delay="0"/>
                            </p:stCondLst>
                            <p:childTnLst>
                              <p:par>
                                <p:cTn id="10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4"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5"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6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1058" restart="whenNotActive" fill="hold" evtFilter="cancelBubble" nodeType="interactiveSeq">
                <p:stCondLst>
                  <p:cond evt="onClick" delay="0">
                    <p:tgtEl>
                      <p:spTgt spid="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9" fill="hold">
                      <p:stCondLst>
                        <p:cond delay="0"/>
                      </p:stCondLst>
                      <p:childTnLst>
                        <p:par>
                          <p:cTn id="1060" fill="hold">
                            <p:stCondLst>
                              <p:cond delay="0"/>
                            </p:stCondLst>
                            <p:childTnLst>
                              <p:par>
                                <p:cTn id="10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2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4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4"/>
                  </p:tgtEl>
                </p:cond>
              </p:nextCondLst>
            </p:seq>
            <p:seq concurrent="1" nextAc="seek">
              <p:cTn id="1066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7" fill="hold">
                      <p:stCondLst>
                        <p:cond delay="0"/>
                      </p:stCondLst>
                      <p:childTnLst>
                        <p:par>
                          <p:cTn id="1068" fill="hold">
                            <p:stCondLst>
                              <p:cond delay="0"/>
                            </p:stCondLst>
                            <p:childTnLst>
                              <p:par>
                                <p:cTn id="106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1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2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1074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5" fill="hold">
                      <p:stCondLst>
                        <p:cond delay="0"/>
                      </p:stCondLst>
                      <p:childTnLst>
                        <p:par>
                          <p:cTn id="1076" fill="hold">
                            <p:stCondLst>
                              <p:cond delay="0"/>
                            </p:stCondLst>
                            <p:childTnLst>
                              <p:par>
                                <p:cTn id="10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9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1082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3" fill="hold">
                      <p:stCondLst>
                        <p:cond delay="0"/>
                      </p:stCondLst>
                      <p:childTnLst>
                        <p:par>
                          <p:cTn id="1084" fill="hold">
                            <p:stCondLst>
                              <p:cond delay="0"/>
                            </p:stCondLst>
                            <p:childTnLst>
                              <p:par>
                                <p:cTn id="108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6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4"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5"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6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"/>
                  </p:tgtEl>
                </p:cond>
              </p:nextCondLst>
            </p:seq>
            <p:seq concurrent="1" nextAc="seek">
              <p:cTn id="109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9" fill="hold">
                      <p:stCondLst>
                        <p:cond delay="0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3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5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1106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7" fill="hold">
                      <p:stCondLst>
                        <p:cond delay="0"/>
                      </p:stCondLst>
                      <p:childTnLst>
                        <p:par>
                          <p:cTn id="1108" fill="hold">
                            <p:stCondLst>
                              <p:cond delay="0"/>
                            </p:stCondLst>
                            <p:childTnLst>
                              <p:par>
                                <p:cTn id="1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1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2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3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1114" restart="whenNotActive" fill="hold" evtFilter="cancelBubble" nodeType="interactiveSeq">
                <p:stCondLst>
                  <p:cond evt="onClick" delay="0">
                    <p:tgtEl>
                      <p:spTgt spid="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5" fill="hold">
                      <p:stCondLst>
                        <p:cond delay="0"/>
                      </p:stCondLst>
                      <p:childTnLst>
                        <p:par>
                          <p:cTn id="1116" fill="hold">
                            <p:stCondLst>
                              <p:cond delay="0"/>
                            </p:stCondLst>
                            <p:childTnLst>
                              <p:par>
                                <p:cTn id="11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8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9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5"/>
                  </p:tgtEl>
                </p:cond>
              </p:nextCondLst>
            </p:seq>
            <p:seq concurrent="1" nextAc="seek">
              <p:cTn id="1122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3" fill="hold">
                      <p:stCondLst>
                        <p:cond delay="0"/>
                      </p:stCondLst>
                      <p:childTnLst>
                        <p:par>
                          <p:cTn id="1124" fill="hold">
                            <p:stCondLst>
                              <p:cond delay="0"/>
                            </p:stCondLst>
                            <p:childTnLst>
                              <p:par>
                                <p:cTn id="1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6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7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8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1130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1" fill="hold">
                      <p:stCondLst>
                        <p:cond delay="0"/>
                      </p:stCondLst>
                      <p:childTnLst>
                        <p:par>
                          <p:cTn id="1132" fill="hold">
                            <p:stCondLst>
                              <p:cond delay="0"/>
                            </p:stCondLst>
                            <p:childTnLst>
                              <p:par>
                                <p:cTn id="11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5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6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1138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9" fill="hold">
                      <p:stCondLst>
                        <p:cond delay="0"/>
                      </p:stCondLst>
                      <p:childTnLst>
                        <p:par>
                          <p:cTn id="1140" fill="hold">
                            <p:stCondLst>
                              <p:cond delay="0"/>
                            </p:stCondLst>
                            <p:childTnLst>
                              <p:par>
                                <p:cTn id="1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3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4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5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1146" restart="whenNotActive" fill="hold" evtFilter="cancelBubble" nodeType="interactiveSeq">
                <p:stCondLst>
                  <p:cond evt="onClick" delay="0">
                    <p:tgtEl>
                      <p:spTgt spid="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7" fill="hold">
                      <p:stCondLst>
                        <p:cond delay="0"/>
                      </p:stCondLst>
                      <p:childTnLst>
                        <p:par>
                          <p:cTn id="1148" fill="hold">
                            <p:stCondLst>
                              <p:cond delay="0"/>
                            </p:stCondLst>
                            <p:childTnLst>
                              <p:par>
                                <p:cTn id="11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0"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1"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"/>
                  </p:tgtEl>
                </p:cond>
              </p:nextCondLst>
            </p:seq>
            <p:seq concurrent="1" nextAc="seek">
              <p:cTn id="1154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5" fill="hold">
                      <p:stCondLst>
                        <p:cond delay="0"/>
                      </p:stCondLst>
                      <p:childTnLst>
                        <p:par>
                          <p:cTn id="1156" fill="hold">
                            <p:stCondLst>
                              <p:cond delay="0"/>
                            </p:stCondLst>
                            <p:childTnLst>
                              <p:par>
                                <p:cTn id="11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8"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9"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0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1162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3" fill="hold">
                      <p:stCondLst>
                        <p:cond delay="0"/>
                      </p:stCondLst>
                      <p:childTnLst>
                        <p:par>
                          <p:cTn id="1164" fill="hold">
                            <p:stCondLst>
                              <p:cond delay="0"/>
                            </p:stCondLst>
                            <p:childTnLst>
                              <p:par>
                                <p:cTn id="11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7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8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9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1170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1" fill="hold">
                      <p:stCondLst>
                        <p:cond delay="0"/>
                      </p:stCondLst>
                      <p:childTnLst>
                        <p:par>
                          <p:cTn id="1172" fill="hold">
                            <p:stCondLst>
                              <p:cond delay="0"/>
                            </p:stCondLst>
                            <p:childTnLst>
                              <p:par>
                                <p:cTn id="1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5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6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117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9" fill="hold">
                      <p:stCondLst>
                        <p:cond delay="0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2"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3"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4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1186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7" fill="hold">
                      <p:stCondLst>
                        <p:cond delay="0"/>
                      </p:stCondLst>
                      <p:childTnLst>
                        <p:par>
                          <p:cTn id="1188" fill="hold">
                            <p:stCondLst>
                              <p:cond delay="0"/>
                            </p:stCondLst>
                            <p:childTnLst>
                              <p:par>
                                <p:cTn id="11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0"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1"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1194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5" fill="hold">
                      <p:stCondLst>
                        <p:cond delay="0"/>
                      </p:stCondLst>
                      <p:childTnLst>
                        <p:par>
                          <p:cTn id="1196" fill="hold">
                            <p:stCondLst>
                              <p:cond delay="0"/>
                            </p:stCondLst>
                            <p:childTnLst>
                              <p:par>
                                <p:cTn id="119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9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0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1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1202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3" fill="hold">
                      <p:stCondLst>
                        <p:cond delay="0"/>
                      </p:stCondLst>
                      <p:childTnLst>
                        <p:par>
                          <p:cTn id="1204" fill="hold">
                            <p:stCondLst>
                              <p:cond delay="0"/>
                            </p:stCondLst>
                            <p:childTnLst>
                              <p:par>
                                <p:cTn id="12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7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8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9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1210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1" fill="hold">
                      <p:stCondLst>
                        <p:cond delay="0"/>
                      </p:stCondLst>
                      <p:childTnLst>
                        <p:par>
                          <p:cTn id="1212" fill="hold">
                            <p:stCondLst>
                              <p:cond delay="0"/>
                            </p:stCondLst>
                            <p:childTnLst>
                              <p:par>
                                <p:cTn id="12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4"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6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1218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9" fill="hold">
                      <p:stCondLst>
                        <p:cond delay="0"/>
                      </p:stCondLst>
                      <p:childTnLst>
                        <p:par>
                          <p:cTn id="1220" fill="hold">
                            <p:stCondLst>
                              <p:cond delay="0"/>
                            </p:stCondLst>
                            <p:childTnLst>
                              <p:par>
                                <p:cTn id="12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2"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3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1234" restart="whenNotActive" fill="hold" evtFilter="cancelBubble" nodeType="interactiveSeq">
                <p:stCondLst>
                  <p:cond evt="onClick" delay="0">
                    <p:tgtEl>
                      <p:spTgt spid="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5" fill="hold">
                      <p:stCondLst>
                        <p:cond delay="0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9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1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2"/>
                  </p:tgtEl>
                </p:cond>
              </p:nextCondLst>
            </p:seq>
            <p:seq concurrent="1" nextAc="seek">
              <p:cTn id="1242" restart="whenNotActive" fill="hold" evtFilter="cancelBubble" nodeType="interactiveSeq">
                <p:stCondLst>
                  <p:cond evt="onClick" delay="0">
                    <p:tgtEl>
                      <p:spTgt spid="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3" fill="hold">
                      <p:stCondLst>
                        <p:cond delay="0"/>
                      </p:stCondLst>
                      <p:childTnLst>
                        <p:par>
                          <p:cTn id="1244" fill="hold">
                            <p:stCondLst>
                              <p:cond delay="0"/>
                            </p:stCondLst>
                            <p:childTnLst>
                              <p:par>
                                <p:cTn id="12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6"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7"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8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"/>
                  </p:tgtEl>
                </p:cond>
              </p:nextCondLst>
            </p:seq>
            <p:seq concurrent="1" nextAc="seek">
              <p:cTn id="1250" restart="whenNotActive" fill="hold" evtFilter="cancelBubble" nodeType="interactiveSeq">
                <p:stCondLst>
                  <p:cond evt="onClick" delay="0">
                    <p:tgtEl>
                      <p:spTgt spid="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1" fill="hold">
                      <p:stCondLst>
                        <p:cond delay="0"/>
                      </p:stCondLst>
                      <p:childTnLst>
                        <p:par>
                          <p:cTn id="1252" fill="hold">
                            <p:stCondLst>
                              <p:cond delay="0"/>
                            </p:stCondLst>
                            <p:childTnLst>
                              <p:par>
                                <p:cTn id="12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4"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5"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6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8"/>
                  </p:tgtEl>
                </p:cond>
              </p:nextCondLst>
            </p:seq>
            <p:seq concurrent="1" nextAc="seek">
              <p:cTn id="1258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9" fill="hold">
                      <p:stCondLst>
                        <p:cond delay="0"/>
                      </p:stCondLst>
                      <p:childTnLst>
                        <p:par>
                          <p:cTn id="1260" fill="hold">
                            <p:stCondLst>
                              <p:cond delay="0"/>
                            </p:stCondLst>
                            <p:childTnLst>
                              <p:par>
                                <p:cTn id="126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3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4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5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1266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7" fill="hold">
                      <p:stCondLst>
                        <p:cond delay="0"/>
                      </p:stCondLst>
                      <p:childTnLst>
                        <p:par>
                          <p:cTn id="1268" fill="hold">
                            <p:stCondLst>
                              <p:cond delay="0"/>
                            </p:stCondLst>
                            <p:childTnLst>
                              <p:par>
                                <p:cTn id="12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1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2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127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5" fill="hold">
                      <p:stCondLst>
                        <p:cond delay="0"/>
                      </p:stCondLst>
                      <p:childTnLst>
                        <p:par>
                          <p:cTn id="1276" fill="hold">
                            <p:stCondLst>
                              <p:cond delay="0"/>
                            </p:stCondLst>
                            <p:childTnLst>
                              <p:par>
                                <p:cTn id="12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8"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9"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0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1282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3" fill="hold">
                      <p:stCondLst>
                        <p:cond delay="0"/>
                      </p:stCondLst>
                      <p:childTnLst>
                        <p:par>
                          <p:cTn id="1284" fill="hold">
                            <p:stCondLst>
                              <p:cond delay="0"/>
                            </p:stCondLst>
                            <p:childTnLst>
                              <p:par>
                                <p:cTn id="12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6"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7"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8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1290" restart="whenNotActive" fill="hold" evtFilter="cancelBubble" nodeType="interactiveSeq">
                <p:stCondLst>
                  <p:cond evt="onClick" delay="0">
                    <p:tgtEl>
                      <p:spTgt spid="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1" fill="hold">
                      <p:stCondLst>
                        <p:cond delay="0"/>
                      </p:stCondLst>
                      <p:childTnLst>
                        <p:par>
                          <p:cTn id="1292" fill="hold">
                            <p:stCondLst>
                              <p:cond delay="0"/>
                            </p:stCondLst>
                            <p:childTnLst>
                              <p:par>
                                <p:cTn id="129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5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6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"/>
                  </p:tgtEl>
                </p:cond>
              </p:nextCondLst>
            </p:seq>
            <p:seq concurrent="1" nextAc="seek">
              <p:cTn id="1298" restart="whenNotActive" fill="hold" evtFilter="cancelBubble" nodeType="interactiveSeq">
                <p:stCondLst>
                  <p:cond evt="onClick" delay="0">
                    <p:tgtEl>
                      <p:spTgt spid="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9" fill="hold">
                      <p:stCondLst>
                        <p:cond delay="0"/>
                      </p:stCondLst>
                      <p:childTnLst>
                        <p:par>
                          <p:cTn id="1300" fill="hold">
                            <p:stCondLst>
                              <p:cond delay="0"/>
                            </p:stCondLst>
                            <p:childTnLst>
                              <p:par>
                                <p:cTn id="13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3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4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"/>
                  </p:tgtEl>
                </p:cond>
              </p:nextCondLst>
            </p:seq>
            <p:seq concurrent="1" nextAc="seek">
              <p:cTn id="1306" restart="whenNotActive" fill="hold" evtFilter="cancelBubble" nodeType="interactiveSeq">
                <p:stCondLst>
                  <p:cond evt="onClick" delay="0">
                    <p:tgtEl>
                      <p:spTgt spid="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7" fill="hold">
                      <p:stCondLst>
                        <p:cond delay="0"/>
                      </p:stCondLst>
                      <p:childTnLst>
                        <p:par>
                          <p:cTn id="1308" fill="hold">
                            <p:stCondLst>
                              <p:cond delay="0"/>
                            </p:stCondLst>
                            <p:childTnLst>
                              <p:par>
                                <p:cTn id="130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0"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1"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"/>
                  </p:tgtEl>
                </p:cond>
              </p:nextCondLst>
            </p:seq>
            <p:seq concurrent="1" nextAc="seek">
              <p:cTn id="1314" restart="whenNotActive" fill="hold" evtFilter="cancelBubble" nodeType="interactiveSeq">
                <p:stCondLst>
                  <p:cond evt="onClick" delay="0">
                    <p:tgtEl>
                      <p:spTgt spid="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5" fill="hold">
                      <p:stCondLst>
                        <p:cond delay="0"/>
                      </p:stCondLst>
                      <p:childTnLst>
                        <p:par>
                          <p:cTn id="1316" fill="hold">
                            <p:stCondLst>
                              <p:cond delay="0"/>
                            </p:stCondLst>
                            <p:childTnLst>
                              <p:par>
                                <p:cTn id="13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8"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9"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0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6"/>
                  </p:tgtEl>
                </p:cond>
              </p:nextCondLst>
            </p:seq>
            <p:seq concurrent="1" nextAc="seek">
              <p:cTn id="1322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3" fill="hold">
                      <p:stCondLst>
                        <p:cond delay="0"/>
                      </p:stCondLst>
                      <p:childTnLst>
                        <p:par>
                          <p:cTn id="1324" fill="hold">
                            <p:stCondLst>
                              <p:cond delay="0"/>
                            </p:stCondLst>
                            <p:childTnLst>
                              <p:par>
                                <p:cTn id="13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7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8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9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  <p:seq concurrent="1" nextAc="seek">
              <p:cTn id="1330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1" fill="hold">
                      <p:stCondLst>
                        <p:cond delay="0"/>
                      </p:stCondLst>
                      <p:childTnLst>
                        <p:par>
                          <p:cTn id="1332" fill="hold">
                            <p:stCondLst>
                              <p:cond delay="0"/>
                            </p:stCondLst>
                            <p:childTnLst>
                              <p:par>
                                <p:cTn id="13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5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6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133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9" fill="hold">
                      <p:stCondLst>
                        <p:cond delay="0"/>
                      </p:stCondLst>
                      <p:childTnLst>
                        <p:par>
                          <p:cTn id="1340" fill="hold">
                            <p:stCondLst>
                              <p:cond delay="0"/>
                            </p:stCondLst>
                            <p:childTnLst>
                              <p:par>
                                <p:cTn id="13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2"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3"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4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1346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7" fill="hold">
                      <p:stCondLst>
                        <p:cond delay="0"/>
                      </p:stCondLst>
                      <p:childTnLst>
                        <p:par>
                          <p:cTn id="1348" fill="hold">
                            <p:stCondLst>
                              <p:cond delay="0"/>
                            </p:stCondLst>
                            <p:childTnLst>
                              <p:par>
                                <p:cTn id="13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0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1354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5" fill="hold">
                      <p:stCondLst>
                        <p:cond delay="0"/>
                      </p:stCondLst>
                      <p:childTnLst>
                        <p:par>
                          <p:cTn id="1356" fill="hold">
                            <p:stCondLst>
                              <p:cond delay="0"/>
                            </p:stCondLst>
                            <p:childTnLst>
                              <p:par>
                                <p:cTn id="13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9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0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1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9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"/>
                  </p:tgtEl>
                </p:cond>
              </p:nextCondLst>
            </p:seq>
            <p:seq concurrent="1" nextAc="seek">
              <p:cTn id="1370" restart="whenNotActive" fill="hold" evtFilter="cancelBubble" nodeType="interactiveSeq">
                <p:stCondLst>
                  <p:cond evt="onClick" delay="0">
                    <p:tgtEl>
                      <p:spTgt spid="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1" fill="hold">
                      <p:stCondLst>
                        <p:cond delay="0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6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7"/>
                  </p:tgtEl>
                </p:cond>
              </p:nextCondLst>
            </p:seq>
            <p:seq concurrent="1" nextAc="seek">
              <p:cTn id="1378" restart="whenNotActive" fill="hold" evtFilter="cancelBubble" nodeType="interactiveSeq">
                <p:stCondLst>
                  <p:cond evt="onClick" delay="0">
                    <p:tgtEl>
                      <p:spTgt spid="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9" fill="hold">
                      <p:stCondLst>
                        <p:cond delay="0"/>
                      </p:stCondLst>
                      <p:childTnLst>
                        <p:par>
                          <p:cTn id="1380" fill="hold">
                            <p:stCondLst>
                              <p:cond delay="0"/>
                            </p:stCondLst>
                            <p:childTnLst>
                              <p:par>
                                <p:cTn id="13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2"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3"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4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"/>
                  </p:tgtEl>
                </p:cond>
              </p:nextCondLst>
            </p:seq>
            <p:seq concurrent="1" nextAc="seek">
              <p:cTn id="1386" restart="whenNotActive" fill="hold" evtFilter="cancelBubble" nodeType="interactiveSeq">
                <p:stCondLst>
                  <p:cond evt="onClick" delay="0">
                    <p:tgtEl>
                      <p:spTgt spid="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7" fill="hold">
                      <p:stCondLst>
                        <p:cond delay="0"/>
                      </p:stCondLst>
                      <p:childTnLst>
                        <p:par>
                          <p:cTn id="1388" fill="hold">
                            <p:stCondLst>
                              <p:cond delay="0"/>
                            </p:stCondLst>
                            <p:childTnLst>
                              <p:par>
                                <p:cTn id="138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1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3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"/>
                  </p:tgtEl>
                </p:cond>
              </p:nextCondLst>
            </p:seq>
            <p:seq concurrent="1" nextAc="seek">
              <p:cTn id="1394" restart="whenNotActive" fill="hold" evtFilter="cancelBubble" nodeType="interactiveSeq">
                <p:stCondLst>
                  <p:cond evt="onClick" delay="0">
                    <p:tgtEl>
                      <p:spTgt spid="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5" fill="hold">
                      <p:stCondLst>
                        <p:cond delay="0"/>
                      </p:stCondLst>
                      <p:childTnLst>
                        <p:par>
                          <p:cTn id="1396" fill="hold">
                            <p:stCondLst>
                              <p:cond delay="0"/>
                            </p:stCondLst>
                            <p:childTnLst>
                              <p:par>
                                <p:cTn id="13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9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0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1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"/>
                  </p:tgtEl>
                </p:cond>
              </p:nextCondLst>
            </p:seq>
            <p:seq concurrent="1" nextAc="seek">
              <p:cTn id="140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3" fill="hold">
                      <p:stCondLst>
                        <p:cond delay="0"/>
                      </p:stCondLst>
                      <p:childTnLst>
                        <p:par>
                          <p:cTn id="1404" fill="hold">
                            <p:stCondLst>
                              <p:cond delay="0"/>
                            </p:stCondLst>
                            <p:childTnLst>
                              <p:par>
                                <p:cTn id="140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6"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7"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8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1410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1" fill="hold">
                      <p:stCondLst>
                        <p:cond delay="0"/>
                      </p:stCondLst>
                      <p:childTnLst>
                        <p:par>
                          <p:cTn id="1412" fill="hold">
                            <p:stCondLst>
                              <p:cond delay="0"/>
                            </p:stCondLst>
                            <p:childTnLst>
                              <p:par>
                                <p:cTn id="14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4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5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1418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9" fill="hold">
                      <p:stCondLst>
                        <p:cond delay="0"/>
                      </p:stCondLst>
                      <p:childTnLst>
                        <p:par>
                          <p:cTn id="1420" fill="hold">
                            <p:stCondLst>
                              <p:cond delay="0"/>
                            </p:stCondLst>
                            <p:childTnLst>
                              <p:par>
                                <p:cTn id="14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3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4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5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1426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7" fill="hold">
                      <p:stCondLst>
                        <p:cond delay="0"/>
                      </p:stCondLst>
                      <p:childTnLst>
                        <p:par>
                          <p:cTn id="1428" fill="hold">
                            <p:stCondLst>
                              <p:cond delay="0"/>
                            </p:stCondLst>
                            <p:childTnLst>
                              <p:par>
                                <p:cTn id="14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1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2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3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1434" restart="whenNotActive" fill="hold" evtFilter="cancelBubble" nodeType="interactiveSeq">
                <p:stCondLst>
                  <p:cond evt="onClick" delay="0">
                    <p:tgtEl>
                      <p:spTgt spid="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5" fill="hold">
                      <p:stCondLst>
                        <p:cond delay="0"/>
                      </p:stCondLst>
                      <p:childTnLst>
                        <p:par>
                          <p:cTn id="1436" fill="hold">
                            <p:stCondLst>
                              <p:cond delay="0"/>
                            </p:stCondLst>
                            <p:childTnLst>
                              <p:par>
                                <p:cTn id="14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8"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9"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0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"/>
                  </p:tgtEl>
                </p:cond>
              </p:nextCondLst>
            </p:seq>
            <p:seq concurrent="1" nextAc="seek">
              <p:cTn id="1442" restart="whenNotActive" fill="hold" evtFilter="cancelBubble" nodeType="interactiveSeq">
                <p:stCondLst>
                  <p:cond evt="onClick" delay="0">
                    <p:tgtEl>
                      <p:spTgt spid="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3" fill="hold">
                      <p:stCondLst>
                        <p:cond delay="0"/>
                      </p:stCondLst>
                      <p:childTnLst>
                        <p:par>
                          <p:cTn id="1444" fill="hold">
                            <p:stCondLst>
                              <p:cond delay="0"/>
                            </p:stCondLst>
                            <p:childTnLst>
                              <p:par>
                                <p:cTn id="14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6"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7"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8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"/>
                  </p:tgtEl>
                </p:cond>
              </p:nextCondLst>
            </p:seq>
            <p:seq concurrent="1" nextAc="seek">
              <p:cTn id="1450" restart="whenNotActive" fill="hold" evtFilter="cancelBubble" nodeType="interactiveSeq">
                <p:stCondLst>
                  <p:cond evt="onClick" delay="0">
                    <p:tgtEl>
                      <p:spTgt spid="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1" fill="hold">
                      <p:stCondLst>
                        <p:cond delay="0"/>
                      </p:stCondLst>
                      <p:childTnLst>
                        <p:par>
                          <p:cTn id="1452" fill="hold">
                            <p:stCondLst>
                              <p:cond delay="0"/>
                            </p:stCondLst>
                            <p:childTnLst>
                              <p:par>
                                <p:cTn id="145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5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6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"/>
                  </p:tgtEl>
                </p:cond>
              </p:nextCondLst>
            </p:seq>
            <p:seq concurrent="1" nextAc="seek">
              <p:cTn id="1458" restart="whenNotActive" fill="hold" evtFilter="cancelBubble" nodeType="interactiveSeq">
                <p:stCondLst>
                  <p:cond evt="onClick" delay="0">
                    <p:tgtEl>
                      <p:spTgt spid="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9" fill="hold">
                      <p:stCondLst>
                        <p:cond delay="0"/>
                      </p:stCondLst>
                      <p:childTnLst>
                        <p:par>
                          <p:cTn id="1460" fill="hold">
                            <p:stCondLst>
                              <p:cond delay="0"/>
                            </p:stCondLst>
                            <p:childTnLst>
                              <p:par>
                                <p:cTn id="14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3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4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5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"/>
                  </p:tgtEl>
                </p:cond>
              </p:nextCondLst>
            </p:seq>
            <p:seq concurrent="1" nextAc="seek">
              <p:cTn id="1466" restart="whenNotActive" fill="hold" evtFilter="cancelBubble" nodeType="interactiveSeq">
                <p:stCondLst>
                  <p:cond evt="onClick" delay="0">
                    <p:tgtEl>
                      <p:spTgt spid="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7" fill="hold">
                      <p:stCondLst>
                        <p:cond delay="0"/>
                      </p:stCondLst>
                      <p:childTnLst>
                        <p:par>
                          <p:cTn id="1468" fill="hold">
                            <p:stCondLst>
                              <p:cond delay="0"/>
                            </p:stCondLst>
                            <p:childTnLst>
                              <p:par>
                                <p:cTn id="14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0"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"/>
                  </p:tgtEl>
                </p:cond>
              </p:nextCondLst>
            </p:seq>
            <p:seq concurrent="1" nextAc="seek">
              <p:cTn id="1474" restart="whenNotActive" fill="hold" evtFilter="cancelBubble" nodeType="interactiveSeq">
                <p:stCondLst>
                  <p:cond evt="onClick" delay="0">
                    <p:tgtEl>
                      <p:spTgt spid="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5" fill="hold">
                      <p:stCondLst>
                        <p:cond delay="0"/>
                      </p:stCondLst>
                      <p:childTnLst>
                        <p:par>
                          <p:cTn id="1476" fill="hold">
                            <p:stCondLst>
                              <p:cond delay="0"/>
                            </p:stCondLst>
                            <p:childTnLst>
                              <p:par>
                                <p:cTn id="14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8"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9"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0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"/>
                  </p:tgtEl>
                </p:cond>
              </p:nextCondLst>
            </p:seq>
            <p:seq concurrent="1" nextAc="seek">
              <p:cTn id="1482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3" fill="hold">
                      <p:stCondLst>
                        <p:cond delay="0"/>
                      </p:stCondLst>
                      <p:childTnLst>
                        <p:par>
                          <p:cTn id="1484" fill="hold">
                            <p:stCondLst>
                              <p:cond delay="0"/>
                            </p:stCondLst>
                            <p:childTnLst>
                              <p:par>
                                <p:cTn id="148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7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1490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1" fill="hold">
                      <p:stCondLst>
                        <p:cond delay="0"/>
                      </p:stCondLst>
                      <p:childTnLst>
                        <p:par>
                          <p:cTn id="1492" fill="hold">
                            <p:stCondLst>
                              <p:cond delay="0"/>
                            </p:stCondLst>
                            <p:childTnLst>
                              <p:par>
                                <p:cTn id="14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5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6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2"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3"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1506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7" fill="hold">
                      <p:stCondLst>
                        <p:cond delay="0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2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1514" restart="whenNotActive" fill="hold" evtFilter="cancelBubble" nodeType="interactiveSeq">
                <p:stCondLst>
                  <p:cond evt="onClick" delay="0">
                    <p:tgtEl>
                      <p:spTgt spid="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5" fill="hold">
                      <p:stCondLst>
                        <p:cond delay="0"/>
                      </p:stCondLst>
                      <p:childTnLst>
                        <p:par>
                          <p:cTn id="1516" fill="hold">
                            <p:stCondLst>
                              <p:cond delay="0"/>
                            </p:stCondLst>
                            <p:childTnLst>
                              <p:par>
                                <p:cTn id="15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9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0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1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"/>
                  </p:tgtEl>
                </p:cond>
              </p:nextCondLst>
            </p:seq>
            <p:seq concurrent="1" nextAc="seek">
              <p:cTn id="1522" restart="whenNotActive" fill="hold" evtFilter="cancelBubble" nodeType="interactiveSeq">
                <p:stCondLst>
                  <p:cond evt="onClick" delay="0">
                    <p:tgtEl>
                      <p:spTgt spid="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3" fill="hold">
                      <p:stCondLst>
                        <p:cond delay="0"/>
                      </p:stCondLst>
                      <p:childTnLst>
                        <p:par>
                          <p:cTn id="1524" fill="hold">
                            <p:stCondLst>
                              <p:cond delay="0"/>
                            </p:stCondLst>
                            <p:childTnLst>
                              <p:par>
                                <p:cTn id="15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7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9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8"/>
                  </p:tgtEl>
                </p:cond>
              </p:nextCondLst>
            </p:seq>
            <p:seq concurrent="1" nextAc="seek">
              <p:cTn id="1530" restart="whenNotActive" fill="hold" evtFilter="cancelBubble" nodeType="interactiveSeq">
                <p:stCondLst>
                  <p:cond evt="onClick" delay="0">
                    <p:tgtEl>
                      <p:spTgt spid="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1" fill="hold">
                      <p:stCondLst>
                        <p:cond delay="0"/>
                      </p:stCondLst>
                      <p:childTnLst>
                        <p:par>
                          <p:cTn id="1532" fill="hold">
                            <p:stCondLst>
                              <p:cond delay="0"/>
                            </p:stCondLst>
                            <p:childTnLst>
                              <p:par>
                                <p:cTn id="15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4"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5"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6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7"/>
                  </p:tgtEl>
                </p:cond>
              </p:nextCondLst>
            </p:seq>
            <p:seq concurrent="1" nextAc="seek">
              <p:cTn id="1538" restart="whenNotActive" fill="hold" evtFilter="cancelBubble" nodeType="interactiveSeq">
                <p:stCondLst>
                  <p:cond evt="onClick" delay="0">
                    <p:tgtEl>
                      <p:spTgt spid="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9" fill="hold">
                      <p:stCondLst>
                        <p:cond delay="0"/>
                      </p:stCondLst>
                      <p:childTnLst>
                        <p:par>
                          <p:cTn id="1540" fill="hold">
                            <p:stCondLst>
                              <p:cond delay="0"/>
                            </p:stCondLst>
                            <p:childTnLst>
                              <p:par>
                                <p:cTn id="15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2"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3"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4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"/>
                  </p:tgtEl>
                </p:cond>
              </p:nextCondLst>
            </p:seq>
            <p:seq concurrent="1" nextAc="seek">
              <p:cTn id="1546" restart="whenNotActive" fill="hold" evtFilter="cancelBubble" nodeType="interactiveSeq">
                <p:stCondLst>
                  <p:cond evt="onClick" delay="0">
                    <p:tgtEl>
                      <p:spTgt spid="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7" fill="hold">
                      <p:stCondLst>
                        <p:cond delay="0"/>
                      </p:stCondLst>
                      <p:childTnLst>
                        <p:par>
                          <p:cTn id="1548" fill="hold">
                            <p:stCondLst>
                              <p:cond delay="0"/>
                            </p:stCondLst>
                            <p:childTnLst>
                              <p:par>
                                <p:cTn id="15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1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2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3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"/>
                  </p:tgtEl>
                </p:cond>
              </p:nextCondLst>
            </p:seq>
            <p:seq concurrent="1" nextAc="seek">
              <p:cTn id="1554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5" fill="hold">
                      <p:stCondLst>
                        <p:cond delay="0"/>
                      </p:stCondLst>
                      <p:childTnLst>
                        <p:par>
                          <p:cTn id="1556" fill="hold">
                            <p:stCondLst>
                              <p:cond delay="0"/>
                            </p:stCondLst>
                            <p:childTnLst>
                              <p:par>
                                <p:cTn id="15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9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0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1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156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3" fill="hold">
                      <p:stCondLst>
                        <p:cond delay="0"/>
                      </p:stCondLst>
                      <p:childTnLst>
                        <p:par>
                          <p:cTn id="1564" fill="hold">
                            <p:stCondLst>
                              <p:cond delay="0"/>
                            </p:stCondLst>
                            <p:childTnLst>
                              <p:par>
                                <p:cTn id="15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6"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7"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8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1570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1" fill="hold">
                      <p:stCondLst>
                        <p:cond delay="0"/>
                      </p:stCondLst>
                      <p:childTnLst>
                        <p:par>
                          <p:cTn id="1572" fill="hold">
                            <p:stCondLst>
                              <p:cond delay="0"/>
                            </p:stCondLst>
                            <p:childTnLst>
                              <p:par>
                                <p:cTn id="15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4" dur="5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5" dur="5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6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1578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9" fill="hold">
                      <p:stCondLst>
                        <p:cond delay="0"/>
                      </p:stCondLst>
                      <p:childTnLst>
                        <p:par>
                          <p:cTn id="1580" fill="hold">
                            <p:stCondLst>
                              <p:cond delay="0"/>
                            </p:stCondLst>
                            <p:childTnLst>
                              <p:par>
                                <p:cTn id="15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3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4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5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1586" restart="whenNotActive" fill="hold" evtFilter="cancelBubble" nodeType="interactiveSeq">
                <p:stCondLst>
                  <p:cond evt="onClick" delay="0">
                    <p:tgtEl>
                      <p:spTgt spid="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7" fill="hold">
                      <p:stCondLst>
                        <p:cond delay="0"/>
                      </p:stCondLst>
                      <p:childTnLst>
                        <p:par>
                          <p:cTn id="1588" fill="hold">
                            <p:stCondLst>
                              <p:cond delay="0"/>
                            </p:stCondLst>
                            <p:childTnLst>
                              <p:par>
                                <p:cTn id="15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1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2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3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"/>
                  </p:tgtEl>
                </p:cond>
              </p:nextCondLst>
            </p:seq>
            <p:seq concurrent="1" nextAc="seek">
              <p:cTn id="1594" restart="whenNotActive" fill="hold" evtFilter="cancelBubble" nodeType="interactiveSeq">
                <p:stCondLst>
                  <p:cond evt="onClick" delay="0">
                    <p:tgtEl>
                      <p:spTgt spid="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5" fill="hold">
                      <p:stCondLst>
                        <p:cond delay="0"/>
                      </p:stCondLst>
                      <p:childTnLst>
                        <p:par>
                          <p:cTn id="1596" fill="hold">
                            <p:stCondLst>
                              <p:cond delay="0"/>
                            </p:stCondLst>
                            <p:childTnLst>
                              <p:par>
                                <p:cTn id="159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8" dur="5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9" dur="5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0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5"/>
                  </p:tgtEl>
                </p:cond>
              </p:nextCondLst>
            </p:seq>
            <p:seq concurrent="1" nextAc="seek">
              <p:cTn id="1602" restart="whenNotActive" fill="hold" evtFilter="cancelBubble" nodeType="interactiveSeq">
                <p:stCondLst>
                  <p:cond evt="onClick" delay="0">
                    <p:tgtEl>
                      <p:spTgt spid="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3" fill="hold">
                      <p:stCondLst>
                        <p:cond delay="0"/>
                      </p:stCondLst>
                      <p:childTnLst>
                        <p:par>
                          <p:cTn id="1604" fill="hold">
                            <p:stCondLst>
                              <p:cond delay="0"/>
                            </p:stCondLst>
                            <p:childTnLst>
                              <p:par>
                                <p:cTn id="16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6"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8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2"/>
                  </p:tgtEl>
                </p:cond>
              </p:nextCondLst>
            </p:seq>
            <p:seq concurrent="1" nextAc="seek">
              <p:cTn id="1610" restart="whenNotActive" fill="hold" evtFilter="cancelBubble" nodeType="interactiveSeq">
                <p:stCondLst>
                  <p:cond evt="onClick" delay="0">
                    <p:tgtEl>
                      <p:spTgt spid="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1" fill="hold">
                      <p:stCondLst>
                        <p:cond delay="0"/>
                      </p:stCondLst>
                      <p:childTnLst>
                        <p:par>
                          <p:cTn id="1612" fill="hold">
                            <p:stCondLst>
                              <p:cond delay="0"/>
                            </p:stCondLst>
                            <p:childTnLst>
                              <p:par>
                                <p:cTn id="16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5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6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"/>
                  </p:tgtEl>
                </p:cond>
              </p:nextCondLst>
            </p:seq>
            <p:seq concurrent="1" nextAc="seek">
              <p:cTn id="1618" restart="whenNotActive" fill="hold" evtFilter="cancelBubble" nodeType="interactiveSeq">
                <p:stCondLst>
                  <p:cond evt="onClick" delay="0">
                    <p:tgtEl>
                      <p:spTgt spid="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9" fill="hold">
                      <p:stCondLst>
                        <p:cond delay="0"/>
                      </p:stCondLst>
                      <p:childTnLst>
                        <p:par>
                          <p:cTn id="1620" fill="hold">
                            <p:stCondLst>
                              <p:cond delay="0"/>
                            </p:stCondLst>
                            <p:childTnLst>
                              <p:par>
                                <p:cTn id="16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3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"/>
                  </p:tgtEl>
                </p:cond>
              </p:nextCondLst>
            </p:seq>
            <p:seq concurrent="1" nextAc="seek">
              <p:cTn id="162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7" fill="hold">
                      <p:stCondLst>
                        <p:cond delay="0"/>
                      </p:stCondLst>
                      <p:childTnLst>
                        <p:par>
                          <p:cTn id="1628" fill="hold">
                            <p:stCondLst>
                              <p:cond delay="0"/>
                            </p:stCondLst>
                            <p:childTnLst>
                              <p:par>
                                <p:cTn id="16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0" dur="5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5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8"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9"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0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1642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3" fill="hold">
                      <p:stCondLst>
                        <p:cond delay="0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7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9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1650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1" fill="hold">
                      <p:stCondLst>
                        <p:cond delay="0"/>
                      </p:stCondLst>
                      <p:childTnLst>
                        <p:par>
                          <p:cTn id="1652" fill="hold">
                            <p:stCondLst>
                              <p:cond delay="0"/>
                            </p:stCondLst>
                            <p:childTnLst>
                              <p:par>
                                <p:cTn id="16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5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6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1658" restart="whenNotActive" fill="hold" evtFilter="cancelBubble" nodeType="interactiveSeq">
                <p:stCondLst>
                  <p:cond evt="onClick" delay="0">
                    <p:tgtEl>
                      <p:spTgt spid="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9" fill="hold">
                      <p:stCondLst>
                        <p:cond delay="0"/>
                      </p:stCondLst>
                      <p:childTnLst>
                        <p:par>
                          <p:cTn id="1660" fill="hold">
                            <p:stCondLst>
                              <p:cond delay="0"/>
                            </p:stCondLst>
                            <p:childTnLst>
                              <p:par>
                                <p:cTn id="16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2"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3"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4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3"/>
                  </p:tgtEl>
                </p:cond>
              </p:nextCondLst>
            </p:seq>
            <p:seq concurrent="1" nextAc="seek">
              <p:cTn id="1666" restart="whenNotActive" fill="hold" evtFilter="cancelBubble" nodeType="interactiveSeq">
                <p:stCondLst>
                  <p:cond evt="onClick" delay="0">
                    <p:tgtEl>
                      <p:spTgt spid="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7" fill="hold">
                      <p:stCondLst>
                        <p:cond delay="0"/>
                      </p:stCondLst>
                      <p:childTnLst>
                        <p:par>
                          <p:cTn id="1668" fill="hold">
                            <p:stCondLst>
                              <p:cond delay="0"/>
                            </p:stCondLst>
                            <p:childTnLst>
                              <p:par>
                                <p:cTn id="16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0"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1"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2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"/>
                  </p:tgtEl>
                </p:cond>
              </p:nextCondLst>
            </p:seq>
            <p:seq concurrent="1" nextAc="seek">
              <p:cTn id="1674" restart="whenNotActive" fill="hold" evtFilter="cancelBubble" nodeType="interactiveSeq">
                <p:stCondLst>
                  <p:cond evt="onClick" delay="0">
                    <p:tgtEl>
                      <p:spTgt spid="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5" fill="hold">
                      <p:stCondLst>
                        <p:cond delay="0"/>
                      </p:stCondLst>
                      <p:childTnLst>
                        <p:par>
                          <p:cTn id="1676" fill="hold">
                            <p:stCondLst>
                              <p:cond delay="0"/>
                            </p:stCondLst>
                            <p:childTnLst>
                              <p:par>
                                <p:cTn id="167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9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0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1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9"/>
                  </p:tgtEl>
                </p:cond>
              </p:nextCondLst>
            </p:seq>
            <p:seq concurrent="1" nextAc="seek">
              <p:cTn id="1682" restart="whenNotActive" fill="hold" evtFilter="cancelBubble" nodeType="interactiveSeq">
                <p:stCondLst>
                  <p:cond evt="onClick" delay="0">
                    <p:tgtEl>
                      <p:spTgt spid="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3" fill="hold">
                      <p:stCondLst>
                        <p:cond delay="0"/>
                      </p:stCondLst>
                      <p:childTnLst>
                        <p:par>
                          <p:cTn id="1684" fill="hold">
                            <p:stCondLst>
                              <p:cond delay="0"/>
                            </p:stCondLst>
                            <p:childTnLst>
                              <p:par>
                                <p:cTn id="16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7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8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9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8"/>
                  </p:tgtEl>
                </p:cond>
              </p:nextCondLst>
            </p:seq>
            <p:seq concurrent="1" nextAc="seek">
              <p:cTn id="1690" restart="whenNotActive" fill="hold" evtFilter="cancelBubble" nodeType="interactiveSeq">
                <p:stCondLst>
                  <p:cond evt="onClick" delay="0">
                    <p:tgtEl>
                      <p:spTgt spid="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1" fill="hold">
                      <p:stCondLst>
                        <p:cond delay="0"/>
                      </p:stCondLst>
                      <p:childTnLst>
                        <p:par>
                          <p:cTn id="1692" fill="hold">
                            <p:stCondLst>
                              <p:cond delay="0"/>
                            </p:stCondLst>
                            <p:childTnLst>
                              <p:par>
                                <p:cTn id="16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4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5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6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"/>
                  </p:tgtEl>
                </p:cond>
              </p:nextCondLst>
            </p:seq>
            <p:seq concurrent="1" nextAc="seek">
              <p:cTn id="1698" restart="whenNotActive" fill="hold" evtFilter="cancelBubble" nodeType="interactiveSeq">
                <p:stCondLst>
                  <p:cond evt="onClick" delay="0">
                    <p:tgtEl>
                      <p:spTgt spid="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9" fill="hold">
                      <p:stCondLst>
                        <p:cond delay="0"/>
                      </p:stCondLst>
                      <p:childTnLst>
                        <p:par>
                          <p:cTn id="1700" fill="hold">
                            <p:stCondLst>
                              <p:cond delay="0"/>
                            </p:stCondLst>
                            <p:childTnLst>
                              <p:par>
                                <p:cTn id="17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2"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3"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4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4"/>
                  </p:tgtEl>
                </p:cond>
              </p:nextCondLst>
            </p:seq>
            <p:seq concurrent="1" nextAc="seek">
              <p:cTn id="1706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7" fill="hold">
                      <p:stCondLst>
                        <p:cond delay="0"/>
                      </p:stCondLst>
                      <p:childTnLst>
                        <p:par>
                          <p:cTn id="1708" fill="hold">
                            <p:stCondLst>
                              <p:cond delay="0"/>
                            </p:stCondLst>
                            <p:childTnLst>
                              <p:par>
                                <p:cTn id="170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1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2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3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1714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5" fill="hold">
                      <p:stCondLst>
                        <p:cond delay="0"/>
                      </p:stCondLst>
                      <p:childTnLst>
                        <p:par>
                          <p:cTn id="1716" fill="hold">
                            <p:stCondLst>
                              <p:cond delay="0"/>
                            </p:stCondLst>
                            <p:childTnLst>
                              <p:par>
                                <p:cTn id="17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9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0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1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172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3" fill="hold">
                      <p:stCondLst>
                        <p:cond delay="0"/>
                      </p:stCondLst>
                      <p:childTnLst>
                        <p:par>
                          <p:cTn id="1724" fill="hold">
                            <p:stCondLst>
                              <p:cond delay="0"/>
                            </p:stCondLst>
                            <p:childTnLst>
                              <p:par>
                                <p:cTn id="17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6"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7"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8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1730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1" fill="hold">
                      <p:stCondLst>
                        <p:cond delay="0"/>
                      </p:stCondLst>
                      <p:childTnLst>
                        <p:par>
                          <p:cTn id="1732" fill="hold">
                            <p:stCondLst>
                              <p:cond delay="0"/>
                            </p:stCondLst>
                            <p:childTnLst>
                              <p:par>
                                <p:cTn id="17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4" dur="5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5" dur="5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6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1738" restart="whenNotActive" fill="hold" evtFilter="cancelBubble" nodeType="interactiveSeq">
                <p:stCondLst>
                  <p:cond evt="onClick" delay="0">
                    <p:tgtEl>
                      <p:spTgt spid="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9" fill="hold">
                      <p:stCondLst>
                        <p:cond delay="0"/>
                      </p:stCondLst>
                      <p:childTnLst>
                        <p:par>
                          <p:cTn id="1740" fill="hold">
                            <p:stCondLst>
                              <p:cond delay="0"/>
                            </p:stCondLst>
                            <p:childTnLst>
                              <p:par>
                                <p:cTn id="174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3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4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5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7"/>
                  </p:tgtEl>
                </p:cond>
              </p:nextCondLst>
            </p:seq>
            <p:seq concurrent="1" nextAc="seek">
              <p:cTn id="1746" restart="whenNotActive" fill="hold" evtFilter="cancelBubble" nodeType="interactiveSeq">
                <p:stCondLst>
                  <p:cond evt="onClick" delay="0">
                    <p:tgtEl>
                      <p:spTgt spid="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7" fill="hold">
                      <p:stCondLst>
                        <p:cond delay="0"/>
                      </p:stCondLst>
                      <p:childTnLst>
                        <p:par>
                          <p:cTn id="1748" fill="hold">
                            <p:stCondLst>
                              <p:cond delay="0"/>
                            </p:stCondLst>
                            <p:childTnLst>
                              <p:par>
                                <p:cTn id="17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1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2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3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6"/>
                  </p:tgtEl>
                </p:cond>
              </p:nextCondLst>
            </p:seq>
            <p:seq concurrent="1" nextAc="seek">
              <p:cTn id="1754" restart="whenNotActive" fill="hold" evtFilter="cancelBubble" nodeType="interactiveSeq">
                <p:stCondLst>
                  <p:cond evt="onClick" delay="0">
                    <p:tgtEl>
                      <p:spTgt spid="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5" fill="hold">
                      <p:stCondLst>
                        <p:cond delay="0"/>
                      </p:stCondLst>
                      <p:childTnLst>
                        <p:par>
                          <p:cTn id="1756" fill="hold">
                            <p:stCondLst>
                              <p:cond delay="0"/>
                            </p:stCondLst>
                            <p:childTnLst>
                              <p:par>
                                <p:cTn id="17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8"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9"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0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5"/>
                  </p:tgtEl>
                </p:cond>
              </p:nextCondLst>
            </p:seq>
            <p:seq concurrent="1" nextAc="seek">
              <p:cTn id="1762" restart="whenNotActive" fill="hold" evtFilter="cancelBubble" nodeType="interactiveSeq">
                <p:stCondLst>
                  <p:cond evt="onClick" delay="0">
                    <p:tgtEl>
                      <p:spTgt spid="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3" fill="hold">
                      <p:stCondLst>
                        <p:cond delay="0"/>
                      </p:stCondLst>
                      <p:childTnLst>
                        <p:par>
                          <p:cTn id="1764" fill="hold">
                            <p:stCondLst>
                              <p:cond delay="0"/>
                            </p:stCondLst>
                            <p:childTnLst>
                              <p:par>
                                <p:cTn id="17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6"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7"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8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"/>
                  </p:tgtEl>
                </p:cond>
              </p:nextCondLst>
            </p:seq>
            <p:seq concurrent="1" nextAc="seek">
              <p:cTn id="1770" restart="whenNotActive" fill="hold" evtFilter="cancelBubble" nodeType="interactiveSeq">
                <p:stCondLst>
                  <p:cond evt="onClick" delay="0">
                    <p:tgtEl>
                      <p:spTgt spid="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1" fill="hold">
                      <p:stCondLst>
                        <p:cond delay="0"/>
                      </p:stCondLst>
                      <p:childTnLst>
                        <p:par>
                          <p:cTn id="1772" fill="hold">
                            <p:stCondLst>
                              <p:cond delay="0"/>
                            </p:stCondLst>
                            <p:childTnLst>
                              <p:par>
                                <p:cTn id="177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5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6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"/>
                  </p:tgtEl>
                </p:cond>
              </p:nextCondLst>
            </p:seq>
            <p:seq concurrent="1" nextAc="seek">
              <p:cTn id="1778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9" fill="hold">
                      <p:stCondLst>
                        <p:cond delay="0"/>
                      </p:stCondLst>
                      <p:childTnLst>
                        <p:par>
                          <p:cTn id="1780" fill="hold">
                            <p:stCondLst>
                              <p:cond delay="0"/>
                            </p:stCondLst>
                            <p:childTnLst>
                              <p:par>
                                <p:cTn id="17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3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4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5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17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7" fill="hold">
                      <p:stCondLst>
                        <p:cond delay="0"/>
                      </p:stCondLst>
                      <p:childTnLst>
                        <p:par>
                          <p:cTn id="1788" fill="hold">
                            <p:stCondLst>
                              <p:cond delay="0"/>
                            </p:stCondLst>
                            <p:childTnLst>
                              <p:par>
                                <p:cTn id="17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0"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1"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1794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5" fill="hold">
                      <p:stCondLst>
                        <p:cond delay="0"/>
                      </p:stCondLst>
                      <p:childTnLst>
                        <p:par>
                          <p:cTn id="1796" fill="hold">
                            <p:stCondLst>
                              <p:cond delay="0"/>
                            </p:stCondLst>
                            <p:childTnLst>
                              <p:par>
                                <p:cTn id="17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8" dur="5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9" dur="5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1802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3" fill="hold">
                      <p:stCondLst>
                        <p:cond delay="0"/>
                      </p:stCondLst>
                      <p:childTnLst>
                        <p:par>
                          <p:cTn id="1804" fill="hold">
                            <p:stCondLst>
                              <p:cond delay="0"/>
                            </p:stCondLst>
                            <p:childTnLst>
                              <p:par>
                                <p:cTn id="180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7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8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9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1810" restart="whenNotActive" fill="hold" evtFilter="cancelBubble" nodeType="interactiveSeq">
                <p:stCondLst>
                  <p:cond evt="onClick" delay="0">
                    <p:tgtEl>
                      <p:spTgt spid="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1" fill="hold">
                      <p:stCondLst>
                        <p:cond delay="0"/>
                      </p:stCondLst>
                      <p:childTnLst>
                        <p:par>
                          <p:cTn id="1812" fill="hold">
                            <p:stCondLst>
                              <p:cond delay="0"/>
                            </p:stCondLst>
                            <p:childTnLst>
                              <p:par>
                                <p:cTn id="18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5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6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4"/>
                  </p:tgtEl>
                </p:cond>
              </p:nextCondLst>
            </p:seq>
            <p:seq concurrent="1" nextAc="seek">
              <p:cTn id="1818" restart="whenNotActive" fill="hold" evtFilter="cancelBubble" nodeType="interactiveSeq">
                <p:stCondLst>
                  <p:cond evt="onClick" delay="0">
                    <p:tgtEl>
                      <p:spTgt spid="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9" fill="hold">
                      <p:stCondLst>
                        <p:cond delay="0"/>
                      </p:stCondLst>
                      <p:childTnLst>
                        <p:par>
                          <p:cTn id="1820" fill="hold">
                            <p:stCondLst>
                              <p:cond delay="0"/>
                            </p:stCondLst>
                            <p:childTnLst>
                              <p:par>
                                <p:cTn id="18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2"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3"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4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"/>
                  </p:tgtEl>
                </p:cond>
              </p:nextCondLst>
            </p:seq>
            <p:seq concurrent="1" nextAc="seek">
              <p:cTn id="1826" restart="whenNotActive" fill="hold" evtFilter="cancelBubble" nodeType="interactiveSeq">
                <p:stCondLst>
                  <p:cond evt="onClick" delay="0">
                    <p:tgtEl>
                      <p:spTgt spid="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7" fill="hold">
                      <p:stCondLst>
                        <p:cond delay="0"/>
                      </p:stCondLst>
                      <p:childTnLst>
                        <p:par>
                          <p:cTn id="1828" fill="hold">
                            <p:stCondLst>
                              <p:cond delay="0"/>
                            </p:stCondLst>
                            <p:childTnLst>
                              <p:par>
                                <p:cTn id="18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0"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1"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0"/>
                  </p:tgtEl>
                </p:cond>
              </p:nextCondLst>
            </p:seq>
            <p:seq concurrent="1" nextAc="seek">
              <p:cTn id="1834" restart="whenNotActive" fill="hold" evtFilter="cancelBubble" nodeType="interactiveSeq">
                <p:stCondLst>
                  <p:cond evt="onClick" delay="0">
                    <p:tgtEl>
                      <p:spTgt spid="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5" fill="hold">
                      <p:stCondLst>
                        <p:cond delay="0"/>
                      </p:stCondLst>
                      <p:childTnLst>
                        <p:par>
                          <p:cTn id="1836" fill="hold">
                            <p:stCondLst>
                              <p:cond delay="0"/>
                            </p:stCondLst>
                            <p:childTnLst>
                              <p:par>
                                <p:cTn id="18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0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1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9"/>
                  </p:tgtEl>
                </p:cond>
              </p:nextCondLst>
            </p:seq>
            <p:seq concurrent="1" nextAc="seek">
              <p:cTn id="1842" restart="whenNotActive" fill="hold" evtFilter="cancelBubble" nodeType="interactiveSeq">
                <p:stCondLst>
                  <p:cond evt="onClick" delay="0">
                    <p:tgtEl>
                      <p:spTgt spid="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3" fill="hold">
                      <p:stCondLst>
                        <p:cond delay="0"/>
                      </p:stCondLst>
                      <p:childTnLst>
                        <p:par>
                          <p:cTn id="1844" fill="hold">
                            <p:stCondLst>
                              <p:cond delay="0"/>
                            </p:stCondLst>
                            <p:childTnLst>
                              <p:par>
                                <p:cTn id="18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7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8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9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8"/>
                  </p:tgtEl>
                </p:cond>
              </p:nextCondLst>
            </p:seq>
            <p:seq concurrent="1" nextAc="seek">
              <p:cTn id="185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1" fill="hold">
                      <p:stCondLst>
                        <p:cond delay="0"/>
                      </p:stCondLst>
                      <p:childTnLst>
                        <p:par>
                          <p:cTn id="1852" fill="hold">
                            <p:stCondLst>
                              <p:cond delay="0"/>
                            </p:stCondLst>
                            <p:childTnLst>
                              <p:par>
                                <p:cTn id="18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4" dur="5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5" dur="5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6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1858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9" fill="hold">
                      <p:stCondLst>
                        <p:cond delay="0"/>
                      </p:stCondLst>
                      <p:childTnLst>
                        <p:par>
                          <p:cTn id="1860" fill="hold">
                            <p:stCondLst>
                              <p:cond delay="0"/>
                            </p:stCondLst>
                            <p:childTnLst>
                              <p:par>
                                <p:cTn id="18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2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3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4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1866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7" fill="hold">
                      <p:stCondLst>
                        <p:cond delay="0"/>
                      </p:stCondLst>
                      <p:childTnLst>
                        <p:par>
                          <p:cTn id="1868" fill="hold">
                            <p:stCondLst>
                              <p:cond delay="0"/>
                            </p:stCondLst>
                            <p:childTnLst>
                              <p:par>
                                <p:cTn id="186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1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2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3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874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5" fill="hold">
                      <p:stCondLst>
                        <p:cond delay="0"/>
                      </p:stCondLst>
                      <p:childTnLst>
                        <p:par>
                          <p:cTn id="1876" fill="hold">
                            <p:stCondLst>
                              <p:cond delay="0"/>
                            </p:stCondLst>
                            <p:childTnLst>
                              <p:par>
                                <p:cTn id="18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9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0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1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882" restart="whenNotActive" fill="hold" evtFilter="cancelBubble" nodeType="interactiveSeq">
                <p:stCondLst>
                  <p:cond evt="onClick" delay="0">
                    <p:tgtEl>
                      <p:spTgt spid="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3" fill="hold">
                      <p:stCondLst>
                        <p:cond delay="0"/>
                      </p:stCondLst>
                      <p:childTnLst>
                        <p:par>
                          <p:cTn id="1884" fill="hold">
                            <p:stCondLst>
                              <p:cond delay="0"/>
                            </p:stCondLst>
                            <p:childTnLst>
                              <p:par>
                                <p:cTn id="188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6"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7"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"/>
                  </p:tgtEl>
                </p:cond>
              </p:nextCondLst>
            </p:seq>
            <p:seq concurrent="1" nextAc="seek">
              <p:cTn id="1890" restart="whenNotActive" fill="hold" evtFilter="cancelBubble" nodeType="interactiveSeq">
                <p:stCondLst>
                  <p:cond evt="onClick" delay="0">
                    <p:tgtEl>
                      <p:spTgt spid="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1" fill="hold">
                      <p:stCondLst>
                        <p:cond delay="0"/>
                      </p:stCondLst>
                      <p:childTnLst>
                        <p:par>
                          <p:cTn id="1892" fill="hold">
                            <p:stCondLst>
                              <p:cond delay="0"/>
                            </p:stCondLst>
                            <p:childTnLst>
                              <p:par>
                                <p:cTn id="18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4"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5"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6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"/>
                  </p:tgtEl>
                </p:cond>
              </p:nextCondLst>
            </p:seq>
            <p:seq concurrent="1" nextAc="seek">
              <p:cTn id="1898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9" fill="hold">
                      <p:stCondLst>
                        <p:cond delay="0"/>
                      </p:stCondLst>
                      <p:childTnLst>
                        <p:par>
                          <p:cTn id="1900" fill="hold">
                            <p:stCondLst>
                              <p:cond delay="0"/>
                            </p:stCondLst>
                            <p:childTnLst>
                              <p:par>
                                <p:cTn id="190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3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4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5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906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7" fill="hold">
                      <p:stCondLst>
                        <p:cond delay="0"/>
                      </p:stCondLst>
                      <p:childTnLst>
                        <p:par>
                          <p:cTn id="1908" fill="hold">
                            <p:stCondLst>
                              <p:cond delay="0"/>
                            </p:stCondLst>
                            <p:childTnLst>
                              <p:par>
                                <p:cTn id="19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1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2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3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914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5" fill="hold">
                      <p:stCondLst>
                        <p:cond delay="0"/>
                      </p:stCondLst>
                      <p:childTnLst>
                        <p:par>
                          <p:cTn id="1916" fill="hold">
                            <p:stCondLst>
                              <p:cond delay="0"/>
                            </p:stCondLst>
                            <p:childTnLst>
                              <p:par>
                                <p:cTn id="19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8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9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0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922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3" fill="hold">
                      <p:stCondLst>
                        <p:cond delay="0"/>
                      </p:stCondLst>
                      <p:childTnLst>
                        <p:par>
                          <p:cTn id="1924" fill="hold">
                            <p:stCondLst>
                              <p:cond delay="0"/>
                            </p:stCondLst>
                            <p:childTnLst>
                              <p:par>
                                <p:cTn id="19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6"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7"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8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930" restart="whenNotActive" fill="hold" evtFilter="cancelBubble" nodeType="interactiveSeq">
                <p:stCondLst>
                  <p:cond evt="onClick" delay="0">
                    <p:tgtEl>
                      <p:spTgt spid="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1" fill="hold">
                      <p:stCondLst>
                        <p:cond delay="0"/>
                      </p:stCondLst>
                      <p:childTnLst>
                        <p:par>
                          <p:cTn id="1932" fill="hold">
                            <p:stCondLst>
                              <p:cond delay="0"/>
                            </p:stCondLst>
                            <p:childTnLst>
                              <p:par>
                                <p:cTn id="19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6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7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5"/>
                  </p:tgtEl>
                </p:cond>
              </p:nextCondLst>
            </p:seq>
            <p:seq concurrent="1" nextAc="seek">
              <p:cTn id="1938" restart="whenNotActive" fill="hold" evtFilter="cancelBubble" nodeType="interactiveSeq">
                <p:stCondLst>
                  <p:cond evt="onClick" delay="0">
                    <p:tgtEl>
                      <p:spTgt spid="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9" fill="hold">
                      <p:stCondLst>
                        <p:cond delay="0"/>
                      </p:stCondLst>
                      <p:childTnLst>
                        <p:par>
                          <p:cTn id="1940" fill="hold">
                            <p:stCondLst>
                              <p:cond delay="0"/>
                            </p:stCondLst>
                            <p:childTnLst>
                              <p:par>
                                <p:cTn id="19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3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4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5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4"/>
                  </p:tgtEl>
                </p:cond>
              </p:nextCondLst>
            </p:seq>
            <p:seq concurrent="1" nextAc="seek">
              <p:cTn id="1946" restart="whenNotActive" fill="hold" evtFilter="cancelBubble" nodeType="interactiveSeq">
                <p:stCondLst>
                  <p:cond evt="onClick" delay="0">
                    <p:tgtEl>
                      <p:spTgt spid="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7" fill="hold">
                      <p:stCondLst>
                        <p:cond delay="0"/>
                      </p:stCondLst>
                      <p:childTnLst>
                        <p:par>
                          <p:cTn id="1948" fill="hold">
                            <p:stCondLst>
                              <p:cond delay="0"/>
                            </p:stCondLst>
                            <p:childTnLst>
                              <p:par>
                                <p:cTn id="19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0"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1"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3"/>
                  </p:tgtEl>
                </p:cond>
              </p:nextCondLst>
            </p:seq>
            <p:seq concurrent="1" nextAc="seek">
              <p:cTn id="1954" restart="whenNotActive" fill="hold" evtFilter="cancelBubble" nodeType="interactiveSeq">
                <p:stCondLst>
                  <p:cond evt="onClick" delay="0">
                    <p:tgtEl>
                      <p:spTgt spid="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5" fill="hold">
                      <p:stCondLst>
                        <p:cond delay="0"/>
                      </p:stCondLst>
                      <p:childTnLst>
                        <p:par>
                          <p:cTn id="1956" fill="hold">
                            <p:stCondLst>
                              <p:cond delay="0"/>
                            </p:stCondLst>
                            <p:childTnLst>
                              <p:par>
                                <p:cTn id="19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8"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9"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0"/>
                  </p:tgtEl>
                </p:cond>
              </p:nextCondLst>
            </p:seq>
            <p:seq concurrent="1" nextAc="seek">
              <p:cTn id="1962" restart="whenNotActive" fill="hold" evtFilter="cancelBubble" nodeType="interactiveSeq">
                <p:stCondLst>
                  <p:cond evt="onClick" delay="0">
                    <p:tgtEl>
                      <p:spTgt spid="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3" fill="hold">
                      <p:stCondLst>
                        <p:cond delay="0"/>
                      </p:stCondLst>
                      <p:childTnLst>
                        <p:par>
                          <p:cTn id="1964" fill="hold">
                            <p:stCondLst>
                              <p:cond delay="0"/>
                            </p:stCondLst>
                            <p:childTnLst>
                              <p:par>
                                <p:cTn id="19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7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8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9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9"/>
                  </p:tgtEl>
                </p:cond>
              </p:nextCondLst>
            </p:seq>
            <p:seq concurrent="1" nextAc="seek">
              <p:cTn id="1970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1" fill="hold">
                      <p:stCondLst>
                        <p:cond delay="0"/>
                      </p:stCondLst>
                      <p:childTnLst>
                        <p:par>
                          <p:cTn id="1972" fill="hold">
                            <p:stCondLst>
                              <p:cond delay="0"/>
                            </p:stCondLst>
                            <p:childTnLst>
                              <p:par>
                                <p:cTn id="19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5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6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978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9" fill="hold">
                      <p:stCondLst>
                        <p:cond delay="0"/>
                      </p:stCondLst>
                      <p:childTnLst>
                        <p:par>
                          <p:cTn id="1980" fill="hold">
                            <p:stCondLst>
                              <p:cond delay="0"/>
                            </p:stCondLst>
                            <p:childTnLst>
                              <p:par>
                                <p:cTn id="198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2"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3"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4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986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7" fill="hold">
                      <p:stCondLst>
                        <p:cond delay="0"/>
                      </p:stCondLst>
                      <p:childTnLst>
                        <p:par>
                          <p:cTn id="1988" fill="hold">
                            <p:stCondLst>
                              <p:cond delay="0"/>
                            </p:stCondLst>
                            <p:childTnLst>
                              <p:par>
                                <p:cTn id="19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0"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1"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2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994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5" fill="hold">
                      <p:stCondLst>
                        <p:cond delay="0"/>
                      </p:stCondLst>
                      <p:childTnLst>
                        <p:par>
                          <p:cTn id="1996" fill="hold">
                            <p:stCondLst>
                              <p:cond delay="0"/>
                            </p:stCondLst>
                            <p:childTnLst>
                              <p:par>
                                <p:cTn id="199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9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0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1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2002" restart="whenNotActive" fill="hold" evtFilter="cancelBubble" nodeType="interactiveSeq">
                <p:stCondLst>
                  <p:cond evt="onClick" delay="0">
                    <p:tgtEl>
                      <p:spTgt spid="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3" fill="hold">
                      <p:stCondLst>
                        <p:cond delay="0"/>
                      </p:stCondLst>
                      <p:childTnLst>
                        <p:par>
                          <p:cTn id="2004" fill="hold">
                            <p:stCondLst>
                              <p:cond delay="0"/>
                            </p:stCondLst>
                            <p:childTnLst>
                              <p:par>
                                <p:cTn id="20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7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8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9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2"/>
                  </p:tgtEl>
                </p:cond>
              </p:nextCondLst>
            </p:seq>
            <p:seq concurrent="1" nextAc="seek">
              <p:cTn id="2010" restart="whenNotActive" fill="hold" evtFilter="cancelBubble" nodeType="interactiveSeq">
                <p:stCondLst>
                  <p:cond evt="onClick" delay="0">
                    <p:tgtEl>
                      <p:spTgt spid="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1" fill="hold">
                      <p:stCondLst>
                        <p:cond delay="0"/>
                      </p:stCondLst>
                      <p:childTnLst>
                        <p:par>
                          <p:cTn id="2012" fill="hold">
                            <p:stCondLst>
                              <p:cond delay="0"/>
                            </p:stCondLst>
                            <p:childTnLst>
                              <p:par>
                                <p:cTn id="20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4"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5"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6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"/>
                  </p:tgtEl>
                </p:cond>
              </p:nextCondLst>
            </p:seq>
            <p:seq concurrent="1" nextAc="seek">
              <p:cTn id="2018" restart="whenNotActive" fill="hold" evtFilter="cancelBubble" nodeType="interactiveSeq">
                <p:stCondLst>
                  <p:cond evt="onClick" delay="0">
                    <p:tgtEl>
                      <p:spTgt spid="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9" fill="hold">
                      <p:stCondLst>
                        <p:cond delay="0"/>
                      </p:stCondLst>
                      <p:childTnLst>
                        <p:par>
                          <p:cTn id="2020" fill="hold">
                            <p:stCondLst>
                              <p:cond delay="0"/>
                            </p:stCondLst>
                            <p:childTnLst>
                              <p:par>
                                <p:cTn id="20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2"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3"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4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8"/>
                  </p:tgtEl>
                </p:cond>
              </p:nextCondLst>
            </p:seq>
            <p:seq concurrent="1" nextAc="seek">
              <p:cTn id="2026" restart="whenNotActive" fill="hold" evtFilter="cancelBubble" nodeType="interactiveSeq">
                <p:stCondLst>
                  <p:cond evt="onClick" delay="0">
                    <p:tgtEl>
                      <p:spTgt spid="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7" fill="hold">
                      <p:stCondLst>
                        <p:cond delay="0"/>
                      </p:stCondLst>
                      <p:childTnLst>
                        <p:par>
                          <p:cTn id="2028" fill="hold">
                            <p:stCondLst>
                              <p:cond delay="0"/>
                            </p:stCondLst>
                            <p:childTnLst>
                              <p:par>
                                <p:cTn id="20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1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2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3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7"/>
                  </p:tgtEl>
                </p:cond>
              </p:nextCondLst>
            </p:seq>
            <p:seq concurrent="1" nextAc="seek">
              <p:cTn id="2034" restart="whenNotActive" fill="hold" evtFilter="cancelBubble" nodeType="interactiveSeq">
                <p:stCondLst>
                  <p:cond evt="onClick" delay="0">
                    <p:tgtEl>
                      <p:spTgt spid="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5" fill="hold">
                      <p:stCondLst>
                        <p:cond delay="0"/>
                      </p:stCondLst>
                      <p:childTnLst>
                        <p:par>
                          <p:cTn id="2036" fill="hold">
                            <p:stCondLst>
                              <p:cond delay="0"/>
                            </p:stCondLst>
                            <p:childTnLst>
                              <p:par>
                                <p:cTn id="20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9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0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1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6"/>
                  </p:tgtEl>
                </p:cond>
              </p:nextCondLst>
            </p:seq>
            <p:seq concurrent="1" nextAc="seek">
              <p:cTn id="2042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3" fill="hold">
                      <p:stCondLst>
                        <p:cond delay="0"/>
                      </p:stCondLst>
                      <p:childTnLst>
                        <p:par>
                          <p:cTn id="2044" fill="hold">
                            <p:stCondLst>
                              <p:cond delay="0"/>
                            </p:stCondLst>
                            <p:childTnLst>
                              <p:par>
                                <p:cTn id="20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6"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7"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8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2050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1" fill="hold">
                      <p:stCondLst>
                        <p:cond delay="0"/>
                      </p:stCondLst>
                      <p:childTnLst>
                        <p:par>
                          <p:cTn id="2052" fill="hold">
                            <p:stCondLst>
                              <p:cond delay="0"/>
                            </p:stCondLst>
                            <p:childTnLst>
                              <p:par>
                                <p:cTn id="20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4"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5"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6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2058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9" fill="hold">
                      <p:stCondLst>
                        <p:cond delay="0"/>
                      </p:stCondLst>
                      <p:childTnLst>
                        <p:par>
                          <p:cTn id="2060" fill="hold">
                            <p:stCondLst>
                              <p:cond delay="0"/>
                            </p:stCondLst>
                            <p:childTnLst>
                              <p:par>
                                <p:cTn id="206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3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4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2066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7" fill="hold">
                      <p:stCondLst>
                        <p:cond delay="0"/>
                      </p:stCondLst>
                      <p:childTnLst>
                        <p:par>
                          <p:cTn id="2068" fill="hold">
                            <p:stCondLst>
                              <p:cond delay="0"/>
                            </p:stCondLst>
                            <p:childTnLst>
                              <p:par>
                                <p:cTn id="20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1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2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3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2074" restart="whenNotActive" fill="hold" evtFilter="cancelBubble" nodeType="interactiveSeq">
                <p:stCondLst>
                  <p:cond evt="onClick" delay="0">
                    <p:tgtEl>
                      <p:spTgt spid="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5" fill="hold">
                      <p:stCondLst>
                        <p:cond delay="0"/>
                      </p:stCondLst>
                      <p:childTnLst>
                        <p:par>
                          <p:cTn id="2076" fill="hold">
                            <p:stCondLst>
                              <p:cond delay="0"/>
                            </p:stCondLst>
                            <p:childTnLst>
                              <p:par>
                                <p:cTn id="20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8"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9"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0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9"/>
                  </p:tgtEl>
                </p:cond>
              </p:nextCondLst>
            </p:seq>
            <p:seq concurrent="1" nextAc="seek">
              <p:cTn id="2082" restart="whenNotActive" fill="hold" evtFilter="cancelBubble" nodeType="interactiveSeq">
                <p:stCondLst>
                  <p:cond evt="onClick" delay="0">
                    <p:tgtEl>
                      <p:spTgt spid="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3" fill="hold">
                      <p:stCondLst>
                        <p:cond delay="0"/>
                      </p:stCondLst>
                      <p:childTnLst>
                        <p:par>
                          <p:cTn id="2084" fill="hold">
                            <p:stCondLst>
                              <p:cond delay="0"/>
                            </p:stCondLst>
                            <p:childTnLst>
                              <p:par>
                                <p:cTn id="20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6"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7"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8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6"/>
                  </p:tgtEl>
                </p:cond>
              </p:nextCondLst>
            </p:seq>
            <p:seq concurrent="1" nextAc="seek">
              <p:cTn id="2090" restart="whenNotActive" fill="hold" evtFilter="cancelBubble" nodeType="interactiveSeq">
                <p:stCondLst>
                  <p:cond evt="onClick" delay="0">
                    <p:tgtEl>
                      <p:spTgt spid="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1" fill="hold">
                      <p:stCondLst>
                        <p:cond delay="0"/>
                      </p:stCondLst>
                      <p:childTnLst>
                        <p:par>
                          <p:cTn id="2092" fill="hold">
                            <p:stCondLst>
                              <p:cond delay="0"/>
                            </p:stCondLst>
                            <p:childTnLst>
                              <p:par>
                                <p:cTn id="209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5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6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7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5"/>
                  </p:tgtEl>
                </p:cond>
              </p:nextCondLst>
            </p:seq>
            <p:seq concurrent="1" nextAc="seek">
              <p:cTn id="2098" restart="whenNotActive" fill="hold" evtFilter="cancelBubble" nodeType="interactiveSeq">
                <p:stCondLst>
                  <p:cond evt="onClick" delay="0">
                    <p:tgtEl>
                      <p:spTgt spid="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9" fill="hold">
                      <p:stCondLst>
                        <p:cond delay="0"/>
                      </p:stCondLst>
                      <p:childTnLst>
                        <p:par>
                          <p:cTn id="2100" fill="hold">
                            <p:stCondLst>
                              <p:cond delay="0"/>
                            </p:stCondLst>
                            <p:childTnLst>
                              <p:par>
                                <p:cTn id="2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3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4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5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4"/>
                  </p:tgtEl>
                </p:cond>
              </p:nextCondLst>
            </p:seq>
            <p:seq concurrent="1" nextAc="seek">
              <p:cTn id="2106" restart="whenNotActive" fill="hold" evtFilter="cancelBubble" nodeType="interactiveSeq">
                <p:stCondLst>
                  <p:cond evt="onClick" delay="0">
                    <p:tgtEl>
                      <p:spTgt spid="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7" fill="hold">
                      <p:stCondLst>
                        <p:cond delay="0"/>
                      </p:stCondLst>
                      <p:childTnLst>
                        <p:par>
                          <p:cTn id="2108" fill="hold">
                            <p:stCondLst>
                              <p:cond delay="0"/>
                            </p:stCondLst>
                            <p:childTnLst>
                              <p:par>
                                <p:cTn id="210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0"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1"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2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"/>
                  </p:tgtEl>
                </p:cond>
              </p:nextCondLst>
            </p:seq>
            <p:seq concurrent="1" nextAc="seek">
              <p:cTn id="2114" restart="whenNotActive" fill="hold" evtFilter="cancelBubble" nodeType="interactiveSeq">
                <p:stCondLst>
                  <p:cond evt="onClick" delay="0">
                    <p:tgtEl>
                      <p:spTgt spid="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5" fill="hold">
                      <p:stCondLst>
                        <p:cond delay="0"/>
                      </p:stCondLst>
                      <p:childTnLst>
                        <p:par>
                          <p:cTn id="2116" fill="hold">
                            <p:stCondLst>
                              <p:cond delay="0"/>
                            </p:stCondLst>
                            <p:childTnLst>
                              <p:par>
                                <p:cTn id="2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8"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9"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0"/>
                  </p:tgtEl>
                </p:cond>
              </p:nextCondLst>
            </p:seq>
            <p:seq concurrent="1" nextAc="seek">
              <p:cTn id="2122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3" fill="hold">
                      <p:stCondLst>
                        <p:cond delay="0"/>
                      </p:stCondLst>
                      <p:childTnLst>
                        <p:par>
                          <p:cTn id="2124" fill="hold">
                            <p:stCondLst>
                              <p:cond delay="0"/>
                            </p:stCondLst>
                            <p:childTnLst>
                              <p:par>
                                <p:cTn id="21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7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8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9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2130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1" fill="hold">
                      <p:stCondLst>
                        <p:cond delay="0"/>
                      </p:stCondLst>
                      <p:childTnLst>
                        <p:par>
                          <p:cTn id="2132" fill="hold">
                            <p:stCondLst>
                              <p:cond delay="0"/>
                            </p:stCondLst>
                            <p:childTnLst>
                              <p:par>
                                <p:cTn id="2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5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6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7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2138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9" fill="hold">
                      <p:stCondLst>
                        <p:cond delay="0"/>
                      </p:stCondLst>
                      <p:childTnLst>
                        <p:par>
                          <p:cTn id="2140" fill="hold">
                            <p:stCondLst>
                              <p:cond delay="0"/>
                            </p:stCondLst>
                            <p:childTnLst>
                              <p:par>
                                <p:cTn id="21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2" dur="5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3" dur="5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4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2146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7" fill="hold">
                      <p:stCondLst>
                        <p:cond delay="0"/>
                      </p:stCondLst>
                      <p:childTnLst>
                        <p:par>
                          <p:cTn id="2148" fill="hold">
                            <p:stCondLst>
                              <p:cond delay="0"/>
                            </p:stCondLst>
                            <p:childTnLst>
                              <p:par>
                                <p:cTn id="21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0"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1"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2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2154" restart="whenNotActive" fill="hold" evtFilter="cancelBubble" nodeType="interactiveSeq">
                <p:stCondLst>
                  <p:cond evt="onClick" delay="0">
                    <p:tgtEl>
                      <p:spTgt spid="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5" fill="hold">
                      <p:stCondLst>
                        <p:cond delay="0"/>
                      </p:stCondLst>
                      <p:childTnLst>
                        <p:par>
                          <p:cTn id="2156" fill="hold">
                            <p:stCondLst>
                              <p:cond delay="0"/>
                            </p:stCondLst>
                            <p:childTnLst>
                              <p:par>
                                <p:cTn id="21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9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0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1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"/>
                  </p:tgtEl>
                </p:cond>
              </p:nextCondLst>
            </p:seq>
            <p:seq concurrent="1" nextAc="seek">
              <p:cTn id="2162" restart="whenNotActive" fill="hold" evtFilter="cancelBubble" nodeType="interactiveSeq">
                <p:stCondLst>
                  <p:cond evt="onClick" delay="0">
                    <p:tgtEl>
                      <p:spTgt spid="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3" fill="hold">
                      <p:stCondLst>
                        <p:cond delay="0"/>
                      </p:stCondLst>
                      <p:childTnLst>
                        <p:par>
                          <p:cTn id="2164" fill="hold">
                            <p:stCondLst>
                              <p:cond delay="0"/>
                            </p:stCondLst>
                            <p:childTnLst>
                              <p:par>
                                <p:cTn id="2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7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8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9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"/>
                  </p:tgtEl>
                </p:cond>
              </p:nextCondLst>
            </p:seq>
            <p:seq concurrent="1" nextAc="seek">
              <p:cTn id="2170" restart="whenNotActive" fill="hold" evtFilter="cancelBubble" nodeType="interactiveSeq">
                <p:stCondLst>
                  <p:cond evt="onClick" delay="0">
                    <p:tgtEl>
                      <p:spTgt spid="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1" fill="hold">
                      <p:stCondLst>
                        <p:cond delay="0"/>
                      </p:stCondLst>
                      <p:childTnLst>
                        <p:par>
                          <p:cTn id="2172" fill="hold">
                            <p:stCondLst>
                              <p:cond delay="0"/>
                            </p:stCondLst>
                            <p:childTnLst>
                              <p:par>
                                <p:cTn id="21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4"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5"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6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1"/>
                  </p:tgtEl>
                </p:cond>
              </p:nextCondLst>
            </p:seq>
            <p:seq concurrent="1" nextAc="seek">
              <p:cTn id="2178" restart="whenNotActive" fill="hold" evtFilter="cancelBubble" nodeType="interactiveSeq">
                <p:stCondLst>
                  <p:cond evt="onClick" delay="0">
                    <p:tgtEl>
                      <p:spTgt spid="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9" fill="hold">
                      <p:stCondLst>
                        <p:cond delay="0"/>
                      </p:stCondLst>
                      <p:childTnLst>
                        <p:par>
                          <p:cTn id="2180" fill="hold">
                            <p:stCondLst>
                              <p:cond delay="0"/>
                            </p:stCondLst>
                            <p:childTnLst>
                              <p:par>
                                <p:cTn id="21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2"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3"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4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"/>
                  </p:tgtEl>
                </p:cond>
              </p:nextCondLst>
            </p:seq>
            <p:seq concurrent="1" nextAc="seek">
              <p:cTn id="2186" restart="whenNotActive" fill="hold" evtFilter="cancelBubble" nodeType="interactiveSeq">
                <p:stCondLst>
                  <p:cond evt="onClick" delay="0">
                    <p:tgtEl>
                      <p:spTgt spid="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7" fill="hold">
                      <p:stCondLst>
                        <p:cond delay="0"/>
                      </p:stCondLst>
                      <p:childTnLst>
                        <p:par>
                          <p:cTn id="2188" fill="hold">
                            <p:stCondLst>
                              <p:cond delay="0"/>
                            </p:stCondLst>
                            <p:childTnLst>
                              <p:par>
                                <p:cTn id="218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1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2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3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"/>
                  </p:tgtEl>
                </p:cond>
              </p:nextCondLst>
            </p:seq>
            <p:seq concurrent="1" nextAc="seek">
              <p:cTn id="2194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5" fill="hold">
                      <p:stCondLst>
                        <p:cond delay="0"/>
                      </p:stCondLst>
                      <p:childTnLst>
                        <p:par>
                          <p:cTn id="2196" fill="hold">
                            <p:stCondLst>
                              <p:cond delay="0"/>
                            </p:stCondLst>
                            <p:childTnLst>
                              <p:par>
                                <p:cTn id="21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9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0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1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2202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3" fill="hold">
                      <p:stCondLst>
                        <p:cond delay="0"/>
                      </p:stCondLst>
                      <p:childTnLst>
                        <p:par>
                          <p:cTn id="2204" fill="hold">
                            <p:stCondLst>
                              <p:cond delay="0"/>
                            </p:stCondLst>
                            <p:childTnLst>
                              <p:par>
                                <p:cTn id="220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6" dur="5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7" dur="5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2210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1" fill="hold">
                      <p:stCondLst>
                        <p:cond delay="0"/>
                      </p:stCondLst>
                      <p:childTnLst>
                        <p:par>
                          <p:cTn id="2212" fill="hold">
                            <p:stCondLst>
                              <p:cond delay="0"/>
                            </p:stCondLst>
                            <p:childTnLst>
                              <p:par>
                                <p:cTn id="22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4"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5"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6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2218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9" fill="hold">
                      <p:stCondLst>
                        <p:cond delay="0"/>
                      </p:stCondLst>
                      <p:childTnLst>
                        <p:par>
                          <p:cTn id="2220" fill="hold">
                            <p:stCondLst>
                              <p:cond delay="0"/>
                            </p:stCondLst>
                            <p:childTnLst>
                              <p:par>
                                <p:cTn id="22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3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4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5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2226" restart="whenNotActive" fill="hold" evtFilter="cancelBubble" nodeType="interactiveSeq">
                <p:stCondLst>
                  <p:cond evt="onClick" delay="0">
                    <p:tgtEl>
                      <p:spTgt spid="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7" fill="hold">
                      <p:stCondLst>
                        <p:cond delay="0"/>
                      </p:stCondLst>
                      <p:childTnLst>
                        <p:par>
                          <p:cTn id="2228" fill="hold">
                            <p:stCondLst>
                              <p:cond delay="0"/>
                            </p:stCondLst>
                            <p:childTnLst>
                              <p:par>
                                <p:cTn id="2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1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2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3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"/>
                  </p:tgtEl>
                </p:cond>
              </p:nextCondLst>
            </p:seq>
            <p:seq concurrent="1" nextAc="seek">
              <p:cTn id="2234" restart="whenNotActive" fill="hold" evtFilter="cancelBubble" nodeType="interactiveSeq">
                <p:stCondLst>
                  <p:cond evt="onClick" delay="0">
                    <p:tgtEl>
                      <p:spTgt spid="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5" fill="hold">
                      <p:stCondLst>
                        <p:cond delay="0"/>
                      </p:stCondLst>
                      <p:childTnLst>
                        <p:par>
                          <p:cTn id="2236" fill="hold">
                            <p:stCondLst>
                              <p:cond delay="0"/>
                            </p:stCondLst>
                            <p:childTnLst>
                              <p:par>
                                <p:cTn id="22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8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9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0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6" grpId="1" animBg="1"/>
      <p:bldP spid="49" grpId="0" animBg="1"/>
      <p:bldP spid="49" grpId="1" animBg="1"/>
      <p:bldP spid="287" grpId="0" animBg="1"/>
      <p:bldP spid="287" grpId="1" animBg="1"/>
      <p:bldP spid="290" grpId="0" animBg="1"/>
      <p:bldP spid="290" grpId="1" animBg="1"/>
      <p:bldP spid="291" grpId="0" animBg="1"/>
      <p:bldP spid="291" grpId="1" animBg="1"/>
      <p:bldP spid="294" grpId="0" animBg="1"/>
      <p:bldP spid="294" grpId="1" animBg="1"/>
      <p:bldP spid="295" grpId="0" animBg="1"/>
      <p:bldP spid="295" grpId="1" animBg="1"/>
      <p:bldP spid="298" grpId="0" animBg="1"/>
      <p:bldP spid="298" grpId="1" animBg="1"/>
      <p:bldP spid="299" grpId="0" animBg="1"/>
      <p:bldP spid="299" grpId="1" animBg="1"/>
      <p:bldP spid="302" grpId="0" animBg="1"/>
      <p:bldP spid="302" grpId="1" animBg="1"/>
      <p:bldP spid="303" grpId="0" animBg="1"/>
      <p:bldP spid="303" grpId="1" animBg="1"/>
      <p:bldP spid="306" grpId="0" animBg="1"/>
      <p:bldP spid="306" grpId="1" animBg="1"/>
      <p:bldP spid="307" grpId="0" animBg="1"/>
      <p:bldP spid="307" grpId="1" animBg="1"/>
      <p:bldP spid="310" grpId="0" animBg="1"/>
      <p:bldP spid="310" grpId="1" animBg="1"/>
      <p:bldP spid="311" grpId="0" animBg="1"/>
      <p:bldP spid="311" grpId="1" animBg="1"/>
      <p:bldP spid="314" grpId="0" animBg="1"/>
      <p:bldP spid="314" grpId="1" animBg="1"/>
      <p:bldP spid="315" grpId="0" animBg="1"/>
      <p:bldP spid="315" grpId="1" animBg="1"/>
      <p:bldP spid="318" grpId="0" animBg="1"/>
      <p:bldP spid="318" grpId="1" animBg="1"/>
      <p:bldP spid="319" grpId="0" animBg="1"/>
      <p:bldP spid="319" grpId="1" animBg="1"/>
      <p:bldP spid="322" grpId="0" animBg="1"/>
      <p:bldP spid="322" grpId="1" animBg="1"/>
      <p:bldP spid="323" grpId="0" animBg="1"/>
      <p:bldP spid="323" grpId="1" animBg="1"/>
      <p:bldP spid="326" grpId="0" animBg="1"/>
      <p:bldP spid="326" grpId="1" animBg="1"/>
      <p:bldP spid="327" grpId="0" animBg="1"/>
      <p:bldP spid="327" grpId="1" animBg="1"/>
      <p:bldP spid="330" grpId="0" animBg="1"/>
      <p:bldP spid="330" grpId="1" animBg="1"/>
      <p:bldP spid="331" grpId="0" animBg="1"/>
      <p:bldP spid="331" grpId="1" animBg="1"/>
      <p:bldP spid="334" grpId="0" animBg="1"/>
      <p:bldP spid="334" grpId="1" animBg="1"/>
      <p:bldP spid="335" grpId="0" animBg="1"/>
      <p:bldP spid="335" grpId="1" animBg="1"/>
      <p:bldP spid="338" grpId="0" animBg="1"/>
      <p:bldP spid="338" grpId="1" animBg="1"/>
      <p:bldP spid="339" grpId="0" animBg="1"/>
      <p:bldP spid="339" grpId="1" animBg="1"/>
      <p:bldP spid="342" grpId="0" animBg="1"/>
      <p:bldP spid="342" grpId="1" animBg="1"/>
      <p:bldP spid="343" grpId="0" animBg="1"/>
      <p:bldP spid="343" grpId="1" animBg="1"/>
      <p:bldP spid="346" grpId="0" animBg="1"/>
      <p:bldP spid="346" grpId="1" animBg="1"/>
      <p:bldP spid="347" grpId="0" animBg="1"/>
      <p:bldP spid="347" grpId="1" animBg="1"/>
      <p:bldP spid="350" grpId="0" animBg="1"/>
      <p:bldP spid="350" grpId="1" animBg="1"/>
      <p:bldP spid="351" grpId="0" animBg="1"/>
      <p:bldP spid="351" grpId="1" animBg="1"/>
      <p:bldP spid="354" grpId="0" animBg="1"/>
      <p:bldP spid="354" grpId="1" animBg="1"/>
      <p:bldP spid="355" grpId="0" animBg="1"/>
      <p:bldP spid="355" grpId="1" animBg="1"/>
      <p:bldP spid="358" grpId="0" animBg="1"/>
      <p:bldP spid="358" grpId="1" animBg="1"/>
      <p:bldP spid="359" grpId="0" animBg="1"/>
      <p:bldP spid="359" grpId="1" animBg="1"/>
      <p:bldP spid="362" grpId="0" animBg="1"/>
      <p:bldP spid="362" grpId="1" animBg="1"/>
      <p:bldP spid="363" grpId="0" animBg="1"/>
      <p:bldP spid="363" grpId="1" animBg="1"/>
      <p:bldP spid="366" grpId="0" animBg="1"/>
      <p:bldP spid="366" grpId="1" animBg="1"/>
      <p:bldP spid="367" grpId="0" animBg="1"/>
      <p:bldP spid="367" grpId="1" animBg="1"/>
      <p:bldP spid="370" grpId="0" animBg="1"/>
      <p:bldP spid="370" grpId="1" animBg="1"/>
      <p:bldP spid="371" grpId="0" animBg="1"/>
      <p:bldP spid="371" grpId="1" animBg="1"/>
      <p:bldP spid="374" grpId="0" animBg="1"/>
      <p:bldP spid="374" grpId="1" animBg="1"/>
      <p:bldP spid="375" grpId="0" animBg="1"/>
      <p:bldP spid="375" grpId="1" animBg="1"/>
      <p:bldP spid="378" grpId="0" animBg="1"/>
      <p:bldP spid="378" grpId="1" animBg="1"/>
      <p:bldP spid="379" grpId="0" animBg="1"/>
      <p:bldP spid="379" grpId="1" animBg="1"/>
      <p:bldP spid="382" grpId="0" animBg="1"/>
      <p:bldP spid="382" grpId="1" animBg="1"/>
      <p:bldP spid="383" grpId="0" animBg="1"/>
      <p:bldP spid="383" grpId="1" animBg="1"/>
      <p:bldP spid="386" grpId="0" animBg="1"/>
      <p:bldP spid="386" grpId="1" animBg="1"/>
      <p:bldP spid="387" grpId="0" animBg="1"/>
      <p:bldP spid="387" grpId="1" animBg="1"/>
      <p:bldP spid="390" grpId="0" animBg="1"/>
      <p:bldP spid="390" grpId="1" animBg="1"/>
      <p:bldP spid="391" grpId="0" animBg="1"/>
      <p:bldP spid="391" grpId="1" animBg="1"/>
      <p:bldP spid="394" grpId="0" animBg="1"/>
      <p:bldP spid="394" grpId="1" animBg="1"/>
      <p:bldP spid="395" grpId="0" animBg="1"/>
      <p:bldP spid="395" grpId="1" animBg="1"/>
      <p:bldP spid="398" grpId="0" animBg="1"/>
      <p:bldP spid="398" grpId="1" animBg="1"/>
      <p:bldP spid="399" grpId="0" animBg="1"/>
      <p:bldP spid="399" grpId="1" animBg="1"/>
      <p:bldP spid="402" grpId="0" animBg="1"/>
      <p:bldP spid="402" grpId="1" animBg="1"/>
      <p:bldP spid="403" grpId="0" animBg="1"/>
      <p:bldP spid="403" grpId="1" animBg="1"/>
      <p:bldP spid="406" grpId="0" animBg="1"/>
      <p:bldP spid="406" grpId="1" animBg="1"/>
      <p:bldP spid="407" grpId="0" animBg="1"/>
      <p:bldP spid="407" grpId="1" animBg="1"/>
      <p:bldP spid="410" grpId="0" animBg="1"/>
      <p:bldP spid="410" grpId="1" animBg="1"/>
      <p:bldP spid="411" grpId="0" animBg="1"/>
      <p:bldP spid="411" grpId="1" animBg="1"/>
      <p:bldP spid="414" grpId="0" animBg="1"/>
      <p:bldP spid="414" grpId="1" animBg="1"/>
      <p:bldP spid="415" grpId="0" animBg="1"/>
      <p:bldP spid="415" grpId="1" animBg="1"/>
      <p:bldP spid="418" grpId="0" animBg="1"/>
      <p:bldP spid="418" grpId="1" animBg="1"/>
      <p:bldP spid="419" grpId="0" animBg="1"/>
      <p:bldP spid="419" grpId="1" animBg="1"/>
      <p:bldP spid="422" grpId="0" animBg="1"/>
      <p:bldP spid="422" grpId="1" animBg="1"/>
      <p:bldP spid="423" grpId="0" animBg="1"/>
      <p:bldP spid="423" grpId="1" animBg="1"/>
      <p:bldP spid="426" grpId="0" animBg="1"/>
      <p:bldP spid="426" grpId="1" animBg="1"/>
      <p:bldP spid="427" grpId="0" animBg="1"/>
      <p:bldP spid="427" grpId="1" animBg="1"/>
      <p:bldP spid="430" grpId="0" animBg="1"/>
      <p:bldP spid="430" grpId="1" animBg="1"/>
      <p:bldP spid="431" grpId="0" animBg="1"/>
      <p:bldP spid="431" grpId="1" animBg="1"/>
      <p:bldP spid="434" grpId="0" animBg="1"/>
      <p:bldP spid="434" grpId="1" animBg="1"/>
      <p:bldP spid="435" grpId="0" animBg="1"/>
      <p:bldP spid="435" grpId="1" animBg="1"/>
      <p:bldP spid="438" grpId="0" animBg="1"/>
      <p:bldP spid="438" grpId="1" animBg="1"/>
      <p:bldP spid="439" grpId="0" animBg="1"/>
      <p:bldP spid="439" grpId="1" animBg="1"/>
      <p:bldP spid="442" grpId="0" animBg="1"/>
      <p:bldP spid="442" grpId="1" animBg="1"/>
      <p:bldP spid="443" grpId="0" animBg="1"/>
      <p:bldP spid="443" grpId="1" animBg="1"/>
      <p:bldP spid="446" grpId="0" animBg="1"/>
      <p:bldP spid="446" grpId="1" animBg="1"/>
      <p:bldP spid="447" grpId="0" animBg="1"/>
      <p:bldP spid="447" grpId="1" animBg="1"/>
      <p:bldP spid="450" grpId="0" animBg="1"/>
      <p:bldP spid="450" grpId="1" animBg="1"/>
      <p:bldP spid="451" grpId="0" animBg="1"/>
      <p:bldP spid="451" grpId="1" animBg="1"/>
      <p:bldP spid="454" grpId="0" animBg="1"/>
      <p:bldP spid="454" grpId="1" animBg="1"/>
      <p:bldP spid="455" grpId="0" animBg="1"/>
      <p:bldP spid="455" grpId="1" animBg="1"/>
      <p:bldP spid="458" grpId="0" animBg="1"/>
      <p:bldP spid="458" grpId="1" animBg="1"/>
      <p:bldP spid="459" grpId="0" animBg="1"/>
      <p:bldP spid="459" grpId="1" animBg="1"/>
      <p:bldP spid="462" grpId="0" animBg="1"/>
      <p:bldP spid="462" grpId="1" animBg="1"/>
      <p:bldP spid="463" grpId="0" animBg="1"/>
      <p:bldP spid="463" grpId="1" animBg="1"/>
      <p:bldP spid="466" grpId="0" animBg="1"/>
      <p:bldP spid="466" grpId="1" animBg="1"/>
      <p:bldP spid="467" grpId="0" animBg="1"/>
      <p:bldP spid="467" grpId="1" animBg="1"/>
      <p:bldP spid="470" grpId="0" animBg="1"/>
      <p:bldP spid="470" grpId="1" animBg="1"/>
      <p:bldP spid="471" grpId="0" animBg="1"/>
      <p:bldP spid="471" grpId="1" animBg="1"/>
      <p:bldP spid="474" grpId="0" animBg="1"/>
      <p:bldP spid="474" grpId="1" animBg="1"/>
      <p:bldP spid="479" grpId="0" animBg="1"/>
      <p:bldP spid="479" grpId="1" animBg="1"/>
      <p:bldP spid="482" grpId="0" animBg="1"/>
      <p:bldP spid="482" grpId="1" animBg="1"/>
      <p:bldP spid="483" grpId="0" animBg="1"/>
      <p:bldP spid="483" grpId="1" animBg="1"/>
      <p:bldP spid="486" grpId="0" animBg="1"/>
      <p:bldP spid="486" grpId="1" animBg="1"/>
      <p:bldP spid="487" grpId="0" animBg="1"/>
      <p:bldP spid="487" grpId="1" animBg="1"/>
      <p:bldP spid="490" grpId="0" animBg="1"/>
      <p:bldP spid="490" grpId="1" animBg="1"/>
      <p:bldP spid="491" grpId="0" animBg="1"/>
      <p:bldP spid="491" grpId="1" animBg="1"/>
      <p:bldP spid="494" grpId="0" animBg="1"/>
      <p:bldP spid="494" grpId="1" animBg="1"/>
      <p:bldP spid="495" grpId="0" animBg="1"/>
      <p:bldP spid="495" grpId="1" animBg="1"/>
      <p:bldP spid="498" grpId="0" animBg="1"/>
      <p:bldP spid="498" grpId="1" animBg="1"/>
      <p:bldP spid="499" grpId="0" animBg="1"/>
      <p:bldP spid="499" grpId="1" animBg="1"/>
      <p:bldP spid="502" grpId="0" animBg="1"/>
      <p:bldP spid="502" grpId="1" animBg="1"/>
      <p:bldP spid="503" grpId="0" animBg="1"/>
      <p:bldP spid="503" grpId="1" animBg="1"/>
      <p:bldP spid="506" grpId="0" animBg="1"/>
      <p:bldP spid="506" grpId="1" animBg="1"/>
      <p:bldP spid="507" grpId="0" animBg="1"/>
      <p:bldP spid="507" grpId="1" animBg="1"/>
      <p:bldP spid="510" grpId="0" animBg="1"/>
      <p:bldP spid="510" grpId="1" animBg="1"/>
      <p:bldP spid="511" grpId="0" animBg="1"/>
      <p:bldP spid="511" grpId="1" animBg="1"/>
      <p:bldP spid="514" grpId="0" animBg="1"/>
      <p:bldP spid="514" grpId="1" animBg="1"/>
      <p:bldP spid="515" grpId="0" animBg="1"/>
      <p:bldP spid="515" grpId="1" animBg="1"/>
      <p:bldP spid="518" grpId="0" animBg="1"/>
      <p:bldP spid="518" grpId="1" animBg="1"/>
      <p:bldP spid="519" grpId="0" animBg="1"/>
      <p:bldP spid="519" grpId="1" animBg="1"/>
      <p:bldP spid="522" grpId="0" animBg="1"/>
      <p:bldP spid="522" grpId="1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70</Words>
  <Application>Microsoft Office PowerPoint</Application>
  <PresentationFormat>Personalizar</PresentationFormat>
  <Paragraphs>70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Bianca M Santos</dc:creator>
  <cp:lastModifiedBy>Bianca M Santos</cp:lastModifiedBy>
  <cp:revision>11</cp:revision>
  <dcterms:created xsi:type="dcterms:W3CDTF">2021-09-04T17:41:43Z</dcterms:created>
  <dcterms:modified xsi:type="dcterms:W3CDTF">2021-09-14T18:09:19Z</dcterms:modified>
</cp:coreProperties>
</file>