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8" r:id="rId8"/>
    <p:sldId id="264" r:id="rId9"/>
    <p:sldId id="269" r:id="rId10"/>
    <p:sldId id="261" r:id="rId11"/>
    <p:sldId id="270" r:id="rId12"/>
    <p:sldId id="265" r:id="rId13"/>
    <p:sldId id="262" r:id="rId14"/>
    <p:sldId id="263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76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16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94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44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0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44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41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7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87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53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0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6971-4FEF-4F8D-A50B-F7A32C75E15A}" type="datetimeFigureOut">
              <a:rPr lang="pt-BR" smtClean="0"/>
              <a:t>19/06/2022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0A0FF-785B-4250-8BC5-7C396026B6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3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.unitins.br/index.php/humanidadeseinovacao/issue/view/134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sz="3600" b="1" dirty="0" smtClean="0"/>
              <a:t>RESSIGNIFICANDO </a:t>
            </a:r>
            <a:r>
              <a:rPr lang="pt-PT" sz="3600" b="1" dirty="0"/>
              <a:t>E (IN)CLUINDO: UMA VISÃO DO COLÉGIO CATAGUASES SOB A ÓTICA DA INCLUSÃO, A PARTIR DO DESENHO UNIVERSAL DE APRENDIZAGEM.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Alessandra Furtado de Oliveira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Ruth Maria Mariani Braz -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Jacqueline de Faria Barros Ramos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Curso de Mestrado Profissional Diversidade e Inclusão/ Instituto de Biologia/Universidade Federal Fluminense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1" y="159108"/>
            <a:ext cx="4043648" cy="1240908"/>
          </a:xfrm>
          <a:prstGeom prst="rect">
            <a:avLst/>
          </a:prstGeom>
        </p:spPr>
      </p:pic>
      <p:pic>
        <p:nvPicPr>
          <p:cNvPr id="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330" y="-632329"/>
            <a:ext cx="2610499" cy="261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3808" y="0"/>
            <a:ext cx="1388105" cy="1376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84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 descr="A fotografia mostra a entrada do Colégio Cataguases. O prédio tem três pavimentos, é pitado de branco. As janelas são compostas por brise soleil. O jardim do entorno teve o paisagismo feito por Burle Marx, e é composto por árvores com tamanhos diferentes que vão se sucedendo." title="Entrada do Colégio Cataguases"/>
          <p:cNvSpPr/>
          <p:nvPr/>
        </p:nvSpPr>
        <p:spPr>
          <a:xfrm>
            <a:off x="838199" y="1429555"/>
            <a:ext cx="10791423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 </a:t>
            </a:r>
            <a:r>
              <a:rPr lang="pt-PT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janelas</a:t>
            </a: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são compostas por </a:t>
            </a:r>
            <a:r>
              <a:rPr lang="pt-PT" sz="28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brise soleil</a:t>
            </a: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na vertical mais compatível com o sol dos trópicos, cuja finalidade é promover iluminação, permitindo que o ambiente seja refrescado pelas brisas ocasionais. O </a:t>
            </a:r>
            <a:r>
              <a:rPr lang="pt-PT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jardim </a:t>
            </a: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do entorno teve o paisagismo feito por Burle Marx, que primou pela vegetação exuberante, sucedendo em cascata de acordo com o tamanho das plantas numa escala crescente.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Entrada do Colégio Cataguases. Prédio com três pavimentos, pintado de branco, com janelas compostas por brise soleil e jardim com árvores de  tamanhos diferentes que vão se sucedendo." title="Fachada do Colégio Cataguase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194" y="4497182"/>
            <a:ext cx="3154680" cy="211796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08950" y="6245811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Acervo da autora.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9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 descr="Na fotografia temos ao fundo, detalhes da fachada do Colégio Cataguases, na sua frente uma planta verde alta e em primeiro plano uma escultura de uma pessoa com a cabeça entre os braços." title="“O Pensador”, de  Jan Zack"/>
          <p:cNvSpPr/>
          <p:nvPr/>
        </p:nvSpPr>
        <p:spPr>
          <a:xfrm>
            <a:off x="838199" y="1429555"/>
            <a:ext cx="1079142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Ao lado da entrada principal, temos uma escultura denominada “O Pensador”, feita por Jan Zack, e seu nome suscita um indício do que seria o prédio, um fomento ao pensamento crítico de seus ocupantes, docentes e discentes.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Detalhe da fachada do Colégio Cataguases ao fundo, com árvore, e  escultura de um homem sentado encolhido com a cabeça entre seus braços." title="“O Pensador”, de  Jan Zac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553" y="3665091"/>
            <a:ext cx="2546146" cy="2841674"/>
          </a:xfrm>
          <a:prstGeom prst="rect">
            <a:avLst/>
          </a:prstGeom>
        </p:spPr>
      </p:pic>
      <p:pic>
        <p:nvPicPr>
          <p:cNvPr id="5" name="Imagem 4" descr="Detalhe da fachada do Colégio Cataguases com árvore e escultura de um homem encolhido sentado com a cabeça entre seus braços." title="Detalhe da obra “O Pensador”, de  Jan Za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70" y="3503969"/>
            <a:ext cx="2208627" cy="291806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093699" y="3982997"/>
            <a:ext cx="1843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Acervo da autora.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 flipH="1">
            <a:off x="7130897" y="3982997"/>
            <a:ext cx="422290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	Acervo da autora.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 descr="A foto mostra um painel feito com pastilhas nas cores azul, branco, preto e marrom, sobre uma parede pintada de " title="Abstrato de Paulo Wernek"/>
          <p:cNvSpPr/>
          <p:nvPr/>
        </p:nvSpPr>
        <p:spPr>
          <a:xfrm>
            <a:off x="838199" y="1493950"/>
            <a:ext cx="1103612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 uma das suas entradas há painel de pastilhas, de Paulo Wernek, cujo nome é “Abstrato”, uma ode ao que se apregoava no pós-guerra paulista, de onde vinham as principais referências ao modernismo tupiniquim. O mobiliário projetado por Joaquim Tenreiro tem em suas cadeiras um convite ao acolhimento e receptividade.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Painel de pastilhas num desenho abstrato, nas cores azul, branco, preto e marrom , numaparede bem grande pintada de bege. " title="Abstrato de Paulo Wern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18" y="4063884"/>
            <a:ext cx="3967090" cy="2342367"/>
          </a:xfrm>
          <a:prstGeom prst="rect">
            <a:avLst/>
          </a:prstGeom>
        </p:spPr>
      </p:pic>
      <p:pic>
        <p:nvPicPr>
          <p:cNvPr id="5" name="Imagem 4" descr="Mobiliário composto de três cadeiras em madeira forradas em couro azul escuro. Ao centro, uma mesa baixa, em formato de círculo com vaso." title="Móveis de Joaquim Tenreiro do hall do colégio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987" y="4063884"/>
            <a:ext cx="5379355" cy="234236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10637" y="3982998"/>
            <a:ext cx="226668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Acervo da autora.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6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8200" y="1690689"/>
            <a:ext cx="1084293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Concluímos que enquanto em muitos estabelecimentos destinados à educação predominava um ar de clausura e introspeção, todo o desta escola permitiu, através de orientações veladas de um desenho universal de aprendizagem, implícito ou não, a substituição do padrão de outrora, tradicional e austero. Assim surge um ambiente acolhedor, propício ao pensamento, cuja influência foi além das fronteiras mineiras e paulistas.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9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8199" y="1429556"/>
            <a:ext cx="10649755" cy="434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PT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Alonso, P. H., &amp; Castriota, L. B. (2009). Conhecer para preservar: documentação e preservação do patrimônio modernista tombado em Cataguases, Minas Gerais. </a:t>
            </a:r>
            <a:r>
              <a:rPr lang="pt-PT" i="1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8º Seminário DOCOMOMO Brasil</a:t>
            </a:r>
            <a:r>
              <a:rPr lang="pt-PT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pt-BR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PT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pt-BR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PT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Caetano, R. O desenvolvimento histórico e cultural de Cataguases: a inauguração do colégio de Cataguases e a sua relação com o Movimento Modernista Verde.</a:t>
            </a:r>
            <a:endParaRPr lang="pt-BR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PT" dirty="0" smtClean="0"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pt-BR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PT" dirty="0" smtClean="0"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Leite, E. A., Oliveira, A. F. D., Silva, M. J. D. S., Fausto, I. R. D. S., Braz, R. M. M. (2022). A experiência de um discente com impedimento visual em visita virtual ao Museu Casa de Portinari. Revista Humanidades &amp; Inovações, </a:t>
            </a:r>
            <a:r>
              <a:rPr lang="pt-PT" u="none" strike="noStrike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hlinkClick r:id="rId2"/>
              </a:rPr>
              <a:t>v. 8 n. 60 (2021): Literatura Tocantinense</a:t>
            </a:r>
            <a:endParaRPr lang="pt-BR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PT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pt-BR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PT" sz="12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Netto, M. M., &amp; Diniz, A. (2006). A herança modernista de Cataguases-MG: a Geo história do espaço urbano. </a:t>
            </a:r>
            <a:r>
              <a:rPr lang="pt-PT" sz="120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Revista Sociedade &amp; Natureza. ISSN</a:t>
            </a:r>
            <a:r>
              <a:rPr lang="pt-PT" sz="12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pt-PT" sz="120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1982</a:t>
            </a:r>
            <a:r>
              <a:rPr lang="pt-PT" sz="12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4513.</a:t>
            </a:r>
            <a:endParaRPr lang="pt-BR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PT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pt-BR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PT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Pereira, D. C. (2016). Entre a reificação da arquitetura modernista e o apagamento da memória: o caso de Cataguases-MG. </a:t>
            </a:r>
            <a:r>
              <a:rPr lang="pt-PT" i="1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PARC Pesquisa em Arquitetura e Construção</a:t>
            </a:r>
            <a:r>
              <a:rPr lang="pt-PT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 </a:t>
            </a:r>
            <a:r>
              <a:rPr lang="pt-PT" i="1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lang="pt-PT" dirty="0" smtClean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(1), 46-57.</a:t>
            </a:r>
            <a:endParaRPr lang="pt-B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8200" y="1690687"/>
            <a:ext cx="1051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cidade mineira de Cataguases possui 16 edificações tombadas pelo Instituto do Patrimônio Histórico e Artístico Nacional, pelo seu conjunto histórico, artístico e arquitetónico, que teve importantes expoentes do estilo Modernista Brasileiro. </a:t>
            </a:r>
            <a:endParaRPr lang="pt-BR" sz="2800" dirty="0"/>
          </a:p>
        </p:txBody>
      </p:sp>
      <p:pic>
        <p:nvPicPr>
          <p:cNvPr id="4" name="Imagem 3" descr="Planta da cidade de Catguases/MG. A parte rosa, mostra o perímetro de tomabamento federal. A parte  vermelha, mostra onde ficam os imóveis tombados isoladamente. A parte em azul com a letra A, refere-se a Vila Operária da Estação Ferroviária, e a parte azul,  com a letra B, na parte de baixo no centro, refere-se ao Bairro Jardim." title="Conjunto Histórico, Arquitetônico e Paisagístico da cidade de Cataguases/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89" y="3473355"/>
            <a:ext cx="3484649" cy="237868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flipH="1">
            <a:off x="1157689" y="6082925"/>
            <a:ext cx="94158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IPHAN-MG, 1994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0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38200" y="1690688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Colégio Cataguases é um exemplo de arquitetura inclusiva e funcional projetada para essa finalidade, seguindo o modelo de Desenho Universal de Aprendizagem.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Edifício branco, construído sobre pilotis, com um entorno bem arborizado, com vários carros estacionados em frente ao prédio." title="Foto da fachada do Colégio Cataguase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38" y="3307740"/>
            <a:ext cx="2706234" cy="30367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43864" y="6098309"/>
            <a:ext cx="123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Acervo da autora..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4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8201" y="1803041"/>
            <a:ext cx="10515600" cy="1803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objetivo deste resumo é descrever a construção desse espaço, como um lugar de integração e facilitador da circulação de pessoas com e sem deficiências, para que todas pudessem usufruir de obras de artistas consagrados.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9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8199" y="1957589"/>
            <a:ext cx="11036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Utilizamos uma pesquisa documental nas bases científicas e nos registos da cidade.</a:t>
            </a:r>
            <a:r>
              <a:rPr lang="pt-PT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pt-BR" dirty="0"/>
          </a:p>
        </p:txBody>
      </p:sp>
      <p:pic>
        <p:nvPicPr>
          <p:cNvPr id="4" name="Imagem 3" descr="Casa marrom, com telhado inclinado fazendo um V invertido,  com detalhes em madeira que lembra renda. Suas janelas são brancas e alongadas. Ao seu redor várias árvores e gramado. No canto a direita uma ponte de madeira pequena com corrimão." title="Biblioteca Pública Municipal de Cataguase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36" y="3178598"/>
            <a:ext cx="5806593" cy="247661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048344" y="5285880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encr.pw/pii33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8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8200" y="1403797"/>
            <a:ext cx="1084293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Como resultado encontramos que a escola foi de responsabilidade do fazendeiro e escritor Francisco Inácio Peixoto, que via a necessidade da construção de uma escola secundária local, livrando os estudantes do traslado para a capital. O movimento modernista se afirmava como libertário e original, fato demonstrado pelos artistas que contribuíram nos diversos ambientes.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Fotografia em preto e branco de um homem branco, com cabelos curtos,usando um terno.Ele tem bigode e olha para o alto, ao fundo a  fachada do Colégio Cataguases." title="Francisco Inácio Peixoto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64" y="4503008"/>
            <a:ext cx="1646034" cy="200983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flipH="1">
            <a:off x="3221502" y="6143507"/>
            <a:ext cx="22508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encr.pw/f9MsC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4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8200" y="1403797"/>
            <a:ext cx="1084293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Oscar Niemeyer, arquiteto projetou a escola, criou toda infraestrutura do seu interior e entorno, onde a construção deve ser pensada de modo a permitir que o maior número de pessoas usufrua seu espaço, pensando, inclusive, de uma forma pioneira, na acessibilidade.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Corredor interno do colégio, com  chão emborrachado preto, e paredes pintadas de creme. No chão há setas indicando o caminho para ser seguido. " title="Corredores internos do Colégio Cataguase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96" y="4058120"/>
            <a:ext cx="4043710" cy="2294028"/>
          </a:xfrm>
          <a:prstGeom prst="rect">
            <a:avLst/>
          </a:prstGeom>
        </p:spPr>
      </p:pic>
      <p:pic>
        <p:nvPicPr>
          <p:cNvPr id="5" name="Imagem 4" descr="Homem branco, calvo, com a mão direita dobrada, apoiada no rosto do lado direito, usando terno escuro com uma camisa branca por baixo." title="Oscar Niemey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46" y="4058120"/>
            <a:ext cx="1717579" cy="229402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flipH="1">
            <a:off x="3284113" y="4475438"/>
            <a:ext cx="1429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encr.pw/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noxyk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 flipH="1">
            <a:off x="10740979" y="4058121"/>
            <a:ext cx="11977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Acervo da autora.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8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8200" y="1545465"/>
            <a:ext cx="10894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colégio foi construído com a influência dos princípios de Le Corbusier, na sustentação da construção feita sobre </a:t>
            </a:r>
            <a:r>
              <a:rPr lang="pt-PT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pilotis</a:t>
            </a: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permitindo a circulação de pessoas.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Detalhes dos pilotis feitos para sustentar o edifício, onde é possível observar o pátio interno arejado e amplo. Ao fundo uma parede com pedras, uma porta branca e homem que caminha em frente de outra porta com vidros." title="Detalhes dos pilotis do Colégio Cataguase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91" y="3070862"/>
            <a:ext cx="4398938" cy="325007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81606" y="5945330"/>
            <a:ext cx="2183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Acervo da autora.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3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 title="Painel Tiradentes (1949), feito por Cândido Portinari"/>
          <p:cNvSpPr/>
          <p:nvPr/>
        </p:nvSpPr>
        <p:spPr>
          <a:xfrm>
            <a:off x="838200" y="1545465"/>
            <a:ext cx="108944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pt-PT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planta livre </a:t>
            </a: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permite que as paredes não tenham a função estrutural esperada e sua </a:t>
            </a:r>
            <a:r>
              <a:rPr lang="pt-PT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fachada</a:t>
            </a:r>
            <a:r>
              <a:rPr lang="pt-PT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permite a visão total do hall de entrada, a qual é formada por vidros permitindo ao visitante ter contato com o painel Tiradentes (1949), feito por Cândido Portinari. Estudiosos afirmam que ele foi um ensaio para a execução dos painéis Guerra e Paz, que estão na sede da Organização das Nações Unidas.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Detalhe do painel Tiradentes de Cândido Portinari, que mostra detalhes do julgamento e execução do mártir mineiro." title="Painel Tiradentes (1949), feito por Cândido Portinar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669" y="4654008"/>
            <a:ext cx="6442820" cy="200997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726977" y="6294649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Acervo da autora.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45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629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Tahoma</vt:lpstr>
      <vt:lpstr>Tema do Office</vt:lpstr>
      <vt:lpstr>      RESSIGNIFICANDO E (IN)CLUINDO: UMA VISÃO DO COLÉGIO CATAGUASES SOB A ÓTICA DA INCLUSÃO, A PARTIR DO DESENHO UNIVERSAL DE APRENDIZAGEM. </vt:lpstr>
      <vt:lpstr>INTRODUÇÃO</vt:lpstr>
      <vt:lpstr>INTRODUÇÃO</vt:lpstr>
      <vt:lpstr>OBJETIVO</vt:lpstr>
      <vt:lpstr>METODOLOGIA</vt:lpstr>
      <vt:lpstr>RESULTADO</vt:lpstr>
      <vt:lpstr>RESULTADO</vt:lpstr>
      <vt:lpstr>RESULTADO</vt:lpstr>
      <vt:lpstr>RESULTADO</vt:lpstr>
      <vt:lpstr>DISCUSSÃO</vt:lpstr>
      <vt:lpstr>DISCUSSÃO</vt:lpstr>
      <vt:lpstr>DISCUSSÃO</vt:lpstr>
      <vt:lpstr>CONCLUSÃO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RESSIGNIFICANDO E (IN)CLUINDO: UMA VISÃO DO COLÉGIO CATAGUASES SOB A ÓTICA DA INCLUSÃO, A PARTIR DO DESENHO UNIVERSAL DE APRENDIZAGEM.</dc:title>
  <dc:creator>PC01</dc:creator>
  <cp:lastModifiedBy>PC01</cp:lastModifiedBy>
  <cp:revision>28</cp:revision>
  <dcterms:created xsi:type="dcterms:W3CDTF">2022-04-10T14:38:18Z</dcterms:created>
  <dcterms:modified xsi:type="dcterms:W3CDTF">2022-06-19T18:06:02Z</dcterms:modified>
</cp:coreProperties>
</file>