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AC8535-B982-4DA6-BDBF-4FABCA6FC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3D63FF0-80B4-4299-88A9-D321BAB62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412F061-C8B9-4CFC-8330-5BCD6481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FD3526E-3F6B-4ED5-9DCA-E03E8B16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4C6262E-3023-45E3-A0AF-857188C5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22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0A44BC-8BBF-46A7-BF33-9D9B2AEA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9F6E77A-91DD-4E82-9E05-EB4CA4996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EABE20D-4D5C-4F83-B694-714559C6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2C2E55-B670-4B9C-8144-90B01E02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B882705-2C7E-4A58-9FE4-CFB39DC4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88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4BEDD57-42B2-4382-96D3-BAD26B3E1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43A1625-4E34-422A-9EE9-69994FAA9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E225D38-3D1B-43A5-8C7E-ED1E552A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220BFC5-FA6C-4106-9E55-F8CC7F1D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EE3193F-2E3D-4C39-A453-CA4876D2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5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60ED47-D4C9-4958-B02E-7F313B7F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A0816BC-FDC9-40E4-A087-46E26E2F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D2BEC82-37B3-4EA7-B7B2-84A4B725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6F126FE-6CC1-404F-B7BE-18440A84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18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97CAF1-8B8C-4CB8-AE43-614EB379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B86525F-931F-4824-B511-EEFF4A77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8151462-6C02-41EB-95BF-20F1B9BF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DCD1F01-47BD-4F27-A3BF-26D4645A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5E5A470-E7AF-40CA-9ED2-C082303F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03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5B4BA2-ADEA-46B2-B10D-EA844AE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2BAAC81-3B66-42DF-993C-A56148C42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5A60F8-B20A-4129-A733-19076F30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3749635-72E5-46FA-93D9-7B49CC50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B3E60B-42DF-4A60-B1E5-C64DA93C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55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F1C065-FBBF-416E-8193-D3904DA0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6B460C6-35D1-464A-AB13-1C97688F3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EA6FDAE-F9BA-405E-943F-80F683B8A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B79E5F5-5348-4AF6-878D-DA329F70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E02CFEF-6DE9-49E1-94B6-E505055E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67032D7-8C63-41B0-9F9B-88DA9743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36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BF7900-5D41-44D7-82A2-6CF9387F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FB0B729-0F81-40F7-999C-436B5438E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9D104AD-3C12-4920-B87E-77AACD5B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25EF26F-A25E-464A-8AF2-EBC812BC2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442A65E-2BB0-4BD6-A945-7AC8C7682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C9EF890-F47E-4D66-9B12-030CC520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E71FE93-A3EB-49FA-BA67-217F2133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1864BCD2-78E8-48C3-B2F0-54AC6B51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41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D340A6-4F3F-4717-A5CE-3B1FECB2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50C1B15-85D9-402D-9B6C-F5A118E2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AAFFB84-D7B3-40D2-A791-302499B7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60C11BF-22A7-4770-BE4D-58846D47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26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6DB9A91-41CD-40D1-9EB7-858869D5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4213114-37D8-4153-BC95-BAA16898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12B3D07-E38C-4C5A-8718-933AF91B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76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EDBCBB-6E94-4942-A972-BEBD6984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E11C67-E63B-4289-996A-9330FF76B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5F82208-D9AE-4463-8453-C5959E47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7C97267-FC2C-409B-BF74-90A110CE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959CB83-9BFC-429E-A29C-DC5EA3E7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9C81371-50CF-4F77-BC59-0A366494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6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8D640-F0D9-4A99-BA37-516A04E5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4B7AC7C-7755-40F9-9C60-BAEA7118A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A0A5D36-5EAC-4F77-9664-747A76338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B173836-CFA0-4F2D-B00B-B682E671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36EF-E591-4B27-81D3-46A669B3ED78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D5D9C92-00EA-4BB7-9BC3-09C2389E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4B5DB9A-BD98-4A6C-8E58-A3A5C290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31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362A4D7B-9D8C-4F1F-AB33-9B31A436C9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8" y="-20628"/>
            <a:ext cx="4087812" cy="598488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21DC6DD-F4CE-4850-852D-C7D303D5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71AA21F-9726-4334-AEA9-9FA073104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02ABC2-DD13-4291-9FFF-615791A56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36EF-E591-4B27-81D3-46A669B3ED78}" type="datetimeFigureOut">
              <a:rPr lang="pt-BR" smtClean="0"/>
              <a:t>18/03/2022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9E411BA-5BC8-4345-8FEF-C404DDE6F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9A7D5E4-73D6-455C-9513-C19F19EB1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CFE5-3284-4D82-ABC8-D6B2682CBCF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A logomarca do evento que apresenta uma esfera, com o globo terrestre ao centro. Ainda no centro, observamos a sigla I SIPCI. Ao redor da sigla, do centro para as bordas, gravitam pequenas figuras que as ilustram (símbolos de acessibilidade e de conexão. ">
            <a:extLst>
              <a:ext uri="{FF2B5EF4-FFF2-40B4-BE49-F238E27FC236}">
                <a16:creationId xmlns:a16="http://schemas.microsoft.com/office/drawing/2014/main" xmlns="" id="{52217FB1-7C9D-476C-BA7B-A8127E65FC0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409" cy="586409"/>
          </a:xfrm>
          <a:prstGeom prst="rect">
            <a:avLst/>
          </a:prstGeom>
        </p:spPr>
      </p:pic>
      <p:pic>
        <p:nvPicPr>
          <p:cNvPr id="12" name="Imagem 11" descr="A imagem representa a logomarca do programa de pós-graduação PGCTIn, da UFF.">
            <a:extLst>
              <a:ext uri="{FF2B5EF4-FFF2-40B4-BE49-F238E27FC236}">
                <a16:creationId xmlns:a16="http://schemas.microsoft.com/office/drawing/2014/main" xmlns="" id="{A9B796BB-8199-4447-8A8A-DA27F2A21C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5" y="52141"/>
            <a:ext cx="415910" cy="415910"/>
          </a:xfrm>
          <a:prstGeom prst="rect">
            <a:avLst/>
          </a:prstGeom>
        </p:spPr>
      </p:pic>
      <p:pic>
        <p:nvPicPr>
          <p:cNvPr id="16" name="Imagem 15" descr="A imagem representa a logomarca do programa de pós-graduação CMPDI, Programa de Mestrado Profissional em Diversidade e Inclusão da UFF.">
            <a:extLst>
              <a:ext uri="{FF2B5EF4-FFF2-40B4-BE49-F238E27FC236}">
                <a16:creationId xmlns:a16="http://schemas.microsoft.com/office/drawing/2014/main" xmlns="" id="{0B636F92-2FA2-4535-A213-64B11FCD8C4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60306"/>
            <a:ext cx="415909" cy="430251"/>
          </a:xfrm>
          <a:prstGeom prst="rect">
            <a:avLst/>
          </a:prstGeom>
        </p:spPr>
      </p:pic>
      <p:pic>
        <p:nvPicPr>
          <p:cNvPr id="19" name="Imagem 18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xmlns="" id="{15B3D515-4CED-44B7-9E71-EB480F388A3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6" y="6471480"/>
            <a:ext cx="325984" cy="24417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E9F14777-03B2-4B54-A1BF-605D475E3E20}"/>
              </a:ext>
            </a:extLst>
          </p:cNvPr>
          <p:cNvSpPr txBox="1"/>
          <p:nvPr userDrawn="1"/>
        </p:nvSpPr>
        <p:spPr>
          <a:xfrm>
            <a:off x="1493821" y="82531"/>
            <a:ext cx="319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I SEMINÁRIO INTERNACIONAL DE PENSAMENTO COMPUTACIONAL PARA INCLUSÃO</a:t>
            </a:r>
          </a:p>
        </p:txBody>
      </p:sp>
    </p:spTree>
    <p:extLst>
      <p:ext uri="{BB962C8B-B14F-4D97-AF65-F5344CB8AC3E}">
        <p14:creationId xmlns:p14="http://schemas.microsoft.com/office/powerpoint/2010/main" val="26427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essor.escoladigital.pr.gov.br/estilos_aprendizage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3218B5-146B-4CAB-A349-0DEFC6173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8" y="759854"/>
            <a:ext cx="9277082" cy="3760631"/>
          </a:xfrm>
        </p:spPr>
        <p:txBody>
          <a:bodyPr>
            <a:normAutofit fontScale="90000"/>
          </a:bodyPr>
          <a:lstStyle/>
          <a:p>
            <a:r>
              <a:rPr lang="pt-BR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DO DESENHO UNIVERSAL COMO FACILITADOR DE UM TRABALHO INTERDISCIPLINAR NA ESCOLA: O LIXO QUE VIRA LUXO. </a:t>
            </a:r>
            <a:r>
              <a:rPr lang="pt-BR" b="1" baseline="-25000" dirty="0"/>
              <a:t/>
            </a:r>
            <a:br>
              <a:rPr lang="pt-BR" b="1" baseline="-25000" dirty="0"/>
            </a:br>
            <a:endParaRPr lang="pt-B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D2DD185-3963-497A-B09B-9F14708A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3661"/>
            <a:ext cx="9144000" cy="2318197"/>
          </a:xfrm>
        </p:spPr>
        <p:txBody>
          <a:bodyPr>
            <a:normAutofit/>
          </a:bodyPr>
          <a:lstStyle/>
          <a:p>
            <a:endParaRPr 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Alessandra Furtado de Oliveira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Ruth Maria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Mariani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Braz -</a:t>
            </a:r>
            <a:r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Jacqueline de Faria Barros Ramos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Curso de Mestrado Profissional Diversidade e Inclusão/ Instituto de Biologia/Universidade Federal Fluminense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1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6669" y="888642"/>
            <a:ext cx="110371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contribuiu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bases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incitando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questionamentos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reflexões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contribuindo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elevação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autoestima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propagaram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ideias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surgiram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escolar,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revelando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significativa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Cartaz com o fundo branco, com o desenho de uma árvore no canto direito, do lado esquerdo está escrito, Keep Calm and, eu quero de volta o que é meu!. Tem uma pessoa caminhando sobre o cartaz, com uma sandália branca, feita de machê" title="Cartaz utilizado na passarela do desfil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32" y="4012057"/>
            <a:ext cx="5617815" cy="25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2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6975" y="850006"/>
            <a:ext cx="1079249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Concluímos, portanto, que para que uma real inclusão aconteça, devemos criar mecanismos de oportunidade para que o aprendizado seja contemplado, sem prejuízo nos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conteúdos, 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disciplinas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complementam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capazes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produzir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poderá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impactar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entorno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crescente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global para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planeta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</p:txBody>
      </p:sp>
      <p:pic>
        <p:nvPicPr>
          <p:cNvPr id="3" name="Imagem 2" descr="Uma pessoa com um vestida de calça jeans e blusa preta com um desenho branco no peito, está segurando sacos pretos de lixo. Ao fundo temos uma parede azul e uma parede metade preta, com uma cortina branca, a direita temos detalhe do caminho da passarela, feito com flores feitas a partir do topo da garrafa pet, pintadas com as cores, rosa, azul, vermelha e amarelas, em segundo plano, temos o detalhe de alguns tênis de pessoas que estavam sentadas no chão, tenis branco, preto e amarelo. " title="Arrumando a passarela e detalhe do caminho da passarel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71" y="4030416"/>
            <a:ext cx="7785611" cy="21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9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330" y="926137"/>
            <a:ext cx="108430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dirty="0"/>
              <a:t> </a:t>
            </a:r>
          </a:p>
          <a:p>
            <a:r>
              <a:rPr lang="pt-BR" baseline="-25000" dirty="0" smtClean="0"/>
              <a:t>- </a:t>
            </a:r>
            <a:r>
              <a:rPr lang="pt-B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ANDRÉ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, M. (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Orgs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.) – Práticas inovadoras na formação de professores. São Paulo: Papirus, 2016. 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 DA 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SILVA, Gabrielle 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Lenz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; CAMARGO, Síglia Pimentel 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Höher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. ESTRATÉGIAS DO DESENHO UNIVERSAL PARA A APRENDIZAGEM PARA UMA EDUCAÇÃO INCLUSIVA.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 DOROCINSKI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, Solange Inês. Teoria da Aprendizagem Significativa Segundo 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Ausubel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, Revista PEC, Curitiba, V.2, N.1,p.37-42, jul.2001-jul.2002.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 HEREDERO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Eladio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Sebastian. A escola inclusiva e estratégias para fazer frente a ela: as adaptações curriculares. Acta 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Scientiarum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, v. 32, n. 2, p. 193-208, 2010.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u="sng" baseline="-25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 https</a:t>
            </a:r>
            <a:r>
              <a:rPr lang="pt-BR" sz="2000" u="sng" baseline="-25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://professor.escoladigital.pr.gov.br/estilos_aprendizagem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acesso em 10/02/22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 ILHA 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DAS FLORES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. Direção de Jorge Furtado. Porto Alegre: Casa de Cinema de Porto Alegre; 1989. (13 min)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 LIXO 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EXTRAORDINÁRIO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. Direção de Lucy 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Waçker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, João Jardim, Karen 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Harley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. Rio de Janeiro; 2010. (99 min.)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 PELIZZARI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, Adriana et al. Teoria da aprendizagem significativa segundo </a:t>
            </a:r>
            <a:r>
              <a:rPr lang="pt-BR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Ausubel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revista PEC, v. 2, n. 1, p. 37-42, 2002. 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 SCHMITT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, Camila da Silva; DOMINGUES, Maria José Carvalho de Souza. Estilos de aprendizagem: um estudo comparativo. Avaliação: Revista da Avaliação da Educação Superior (Campinas), v. 21, p. 361-386, 2016.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 SEBASTIÁN-HEREDERO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Eladio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. Diretrizes para o Desenho Universal para a Aprendizagem (DUA). 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Revista Brasileira de Educação Especial, v. 26, p. 733-768, 2020.</a:t>
            </a:r>
            <a:endParaRPr lang="pt-BR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0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71DCE-2AA2-4FAA-8291-4B311DFE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03E2D27-E58D-4079-9C0D-E14D7C21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moderno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tentando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combater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solucionar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frequente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atualidade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é,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desperdício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maneira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atenuar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descarte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 imagem da esquerda, mostra a parte de cima de um muro, feito em concreto, com cacos de vidros colados na massa do cimento, e a da direita temos uma pessoa negra, comuma bermuda jeans e uma camisa branca com a gola e as bordas das mangas laranja, ela está abaixada, mexendo em um pneu, que está com água dentro, em um terreno baldio." title="Descarte feito de forma errad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10" y="3380100"/>
            <a:ext cx="6992777" cy="24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6827" y="1794248"/>
            <a:ext cx="105423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passar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salas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aula, com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propostas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cujos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caminhos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ultrapassem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muros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colaborem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uso da ferramenta Desenho Universal de Aprendizagem (DUA) traduz-se como fundamental e importante auxílio, uma vez que busca a partir de três princípios, formas de proporcionar uma aprendizagem quase individualizada, à medida que propõe criar currículos que vão de encontro às necessidades particulares de cada discente.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816827" y="1209472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dirty="0"/>
          </a:p>
        </p:txBody>
      </p:sp>
      <p:pic>
        <p:nvPicPr>
          <p:cNvPr id="6" name="Imagem 5" descr="Em primeiro plano, temos um globo terrestre, com um papel pardo amassado que está se projetando dele para fora. Ele está sobre uma mesa branca, e no fundo, tem uma cadeira branca, e paredes na cor creme." title="Globo terrest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27" y="4623516"/>
            <a:ext cx="5111886" cy="16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490" y="837127"/>
            <a:ext cx="9878096" cy="1120462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finalidade </a:t>
            </a:r>
            <a:r>
              <a:rPr lang="pt-BR" sz="27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desse artigo </a:t>
            </a:r>
            <a:r>
              <a:rPr lang="pt-BR" sz="2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descrever como foi desenvolvido um trabalho </a:t>
            </a:r>
            <a:r>
              <a:rPr lang="pt-BR" sz="27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cujo objetivo </a:t>
            </a:r>
            <a:r>
              <a:rPr lang="pt-BR" sz="2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 tratar do consumo consciente e do desenvolvimento sustentável em uma turma com características plurais no uso da ferramenta Desenho Universal de Aprendizagem (DUA) que possibilitou a inclusão de todos, em suas mais diferentes formas de contribuição.</a:t>
            </a:r>
            <a:br>
              <a:rPr lang="pt-BR" sz="2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br>
              <a:rPr lang="pt-BR" sz="2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/>
          </a:p>
        </p:txBody>
      </p:sp>
      <p:pic>
        <p:nvPicPr>
          <p:cNvPr id="3" name="Imagem 2" descr="Em primeiro plano, estão pessoas numa passarela, em fila desfilando. E ao fundo existem pessoas sentadas no chão e em umas arquibancadas assistindo o desfile." title="Des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688" y="4281822"/>
            <a:ext cx="3658128" cy="22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1369"/>
            <a:ext cx="9980054" cy="4237149"/>
          </a:xfrm>
        </p:spPr>
        <p:txBody>
          <a:bodyPr>
            <a:normAutofit/>
          </a:bodyPr>
          <a:lstStyle/>
          <a:p>
            <a:pPr lvl="0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Narrativa/participativa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qualitativa (David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Ausubel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Utilizando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saberes de senso comum, aliado a pesquisas, em diversas fontes.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Realizado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uma escola da rede privada (Bairro Trindade/São Gonçalo/RJ).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consistia em uma turma de 8º ano, do ensino fundamental II, com 29 alunos, e foi realizado no ano de 2018.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368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370" y="734095"/>
            <a:ext cx="10406129" cy="5022761"/>
          </a:xfrm>
        </p:spPr>
        <p:txBody>
          <a:bodyPr>
            <a:normAutofit fontScale="90000"/>
          </a:bodyPr>
          <a:lstStyle/>
          <a:p>
            <a:pPr lvl="0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Rodas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de conversas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Pesquisas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extraclasses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fontes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ornais, blogs, Sites na internet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professores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responsáveis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validaram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frequência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descartados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deveriam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poderiam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utilizados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questionários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desenvolvidos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alunos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eram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debatidos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aulas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eram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feitos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ajustes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necessários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 base do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desenvolvido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8021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mos três imagens. A da esquerda, tem uma mulher em primeiro plano, com calça jeans e uma blusa preta com um colete feito com a parte metálica, do verso da caixinha de leite, ao fundo tem pessoas sentadas e em pé, assistindo. A imagem do centro, tem em primeiro plano, uma moça com um vestido e sandália feitos com jornal, ao fundo, o mesmo cenário anterior, pessoas de pé e sentadas numa arquibancada assistindo, e a imagem da direita, tem duas mulheres, ambas olhando sobre os ombros para trás. A da esquerda está com um vestido preto, feito com fitas de VHS e uma sandália preta e a da esquerda um vestido branco, feito com copos descartáveis de plástico transparente, ela usa sandália azul, ao fundo temos uma cortina branca do lado esquerdo e uma amarela com uma parede azul no fundo." title="Exemplos de roupas feitas com materiais recicláve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46" y="1558344"/>
            <a:ext cx="10222962" cy="34257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04" y="1068945"/>
            <a:ext cx="11268647" cy="4919731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54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1065" y="618186"/>
            <a:ext cx="1072810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Paralelo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aconteciam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oficinas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ministradas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discentes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ensinando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reaproveitamento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algumas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frutas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legumes.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Importante destacar que a flexibilização dos conteúdos proposta pelo Desenho Universal de Aprendizagem (DUA), vem de encontro ao aluno deficiente, mas também de encontro ao respeito às especificidades de aluno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aluno,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bem como de turma para turma.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Fotografia que mostra uma tenda verde,escrito Mundo Vivo, no alto, com dois cones laranjas, listrados com branco, na sua frente, com um amontoado de plástico ao lado. A esquerda tem uma parede de fundo branco, com um tecido vermelho e outro preto até quase no teto." title="Tenda das Oficin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30" y="3825025"/>
            <a:ext cx="2714233" cy="28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9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3762" y="977653"/>
            <a:ext cx="10948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sala de aula não pode ser vista como um lugar padronizado, mas como um espaço que ganha forma e corpo de acordo com as circunstâncias.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contextualizadas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disciplinas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envolvidas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música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serviu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desfile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luxo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lixo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”, da Rita Lee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</p:txBody>
      </p:sp>
      <p:pic>
        <p:nvPicPr>
          <p:cNvPr id="3" name="Imagem 2" descr="Uma mulher em primeiro plano está desfilando com um vestido feito com retalhos de tecidos e cartões de telefone, ao fundo temos pessoas de pé e sentadas assistindo o desfile e batendo palmas." title="Detalhe de uma peça feita com material reciclável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67" y="3915915"/>
            <a:ext cx="2916194" cy="24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344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Tema do Office</vt:lpstr>
      <vt:lpstr>    O USO DO DESENHO UNIVERSAL COMO FACILITADOR DE UM TRABALHO INTERDISCIPLINAR NA ESCOLA: O LIXO QUE VIRA LUXO.  </vt:lpstr>
      <vt:lpstr>INTRODUÇÃO</vt:lpstr>
      <vt:lpstr>Apresentação do PowerPoint</vt:lpstr>
      <vt:lpstr>       OBJETIVO  A finalidade desse artigo é descrever como foi desenvolvido um trabalho cujo objetivo era tratar do consumo consciente e do desenvolvimento sustentável em uma turma com características plurais no uso da ferramenta Desenho Universal de Aprendizagem (DUA) que possibilitou a inclusão de todos, em suas mais diferentes formas de contribuição.    </vt:lpstr>
      <vt:lpstr>METODOLOGIA  - Narrativa/participativa/ qualitativa (David Ausubel). - Utilizando saberes de senso comum, aliado a pesquisas, em diversas fontes. - Realizado em uma escola da rede privada (Bairro Trindade/São Gonçalo/RJ). - O grupo consistia em uma turma de 8º ano, do ensino fundamental II, com 29 alunos, e foi realizado no ano de 2018. </vt:lpstr>
      <vt:lpstr> RESULTADO - Rodas de conversas;  - Pesquisas, em atividades extraclasses, nas mais diferentes fontes, jornais, blogs, Sites na internet;  - Entrevistas com professores e responsáveis, que validaram quais os produtos que são com maior frequência descartados e como deveriam ou poderiam ser utilizados de outras formas.   - Esses questionários foram desenvolvidos pelos alunos, depois eram debatidos durante as aulas, onde eram feitos os ajustes, quando necessários, e foram a base do que foi desenvolvido. 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Elaine Alves Leite</dc:creator>
  <cp:lastModifiedBy>PC01</cp:lastModifiedBy>
  <cp:revision>22</cp:revision>
  <dcterms:created xsi:type="dcterms:W3CDTF">2022-02-18T01:13:29Z</dcterms:created>
  <dcterms:modified xsi:type="dcterms:W3CDTF">2022-03-18T15:25:05Z</dcterms:modified>
</cp:coreProperties>
</file>