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handoutMasterIdLst>
    <p:handoutMasterId r:id="rId38"/>
  </p:handoutMasterIdLst>
  <p:sldIdLst>
    <p:sldId id="257" r:id="rId2"/>
    <p:sldId id="537" r:id="rId3"/>
    <p:sldId id="542" r:id="rId4"/>
    <p:sldId id="539" r:id="rId5"/>
    <p:sldId id="540" r:id="rId6"/>
    <p:sldId id="543" r:id="rId7"/>
    <p:sldId id="544" r:id="rId8"/>
    <p:sldId id="546" r:id="rId9"/>
    <p:sldId id="545" r:id="rId10"/>
    <p:sldId id="541" r:id="rId11"/>
    <p:sldId id="267" r:id="rId12"/>
    <p:sldId id="269" r:id="rId13"/>
    <p:sldId id="268" r:id="rId14"/>
    <p:sldId id="271" r:id="rId15"/>
    <p:sldId id="531" r:id="rId16"/>
    <p:sldId id="532" r:id="rId17"/>
    <p:sldId id="259" r:id="rId18"/>
    <p:sldId id="533" r:id="rId19"/>
    <p:sldId id="534" r:id="rId20"/>
    <p:sldId id="263" r:id="rId21"/>
    <p:sldId id="270" r:id="rId22"/>
    <p:sldId id="535" r:id="rId23"/>
    <p:sldId id="536" r:id="rId24"/>
    <p:sldId id="256" r:id="rId25"/>
    <p:sldId id="264" r:id="rId26"/>
    <p:sldId id="265" r:id="rId27"/>
    <p:sldId id="266" r:id="rId28"/>
    <p:sldId id="261" r:id="rId29"/>
    <p:sldId id="273" r:id="rId30"/>
    <p:sldId id="258" r:id="rId31"/>
    <p:sldId id="529" r:id="rId32"/>
    <p:sldId id="530" r:id="rId33"/>
    <p:sldId id="547" r:id="rId34"/>
    <p:sldId id="548" r:id="rId35"/>
    <p:sldId id="549" r:id="rId3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2BE41-BF56-4828-BEF3-5FC31F156296}" v="284" dt="2022-05-02T14:45:32.10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48" autoAdjust="0"/>
    <p:restoredTop sz="94660"/>
  </p:normalViewPr>
  <p:slideViewPr>
    <p:cSldViewPr snapToGrid="0">
      <p:cViewPr varScale="1">
        <p:scale>
          <a:sx n="58" d="100"/>
          <a:sy n="58" d="100"/>
        </p:scale>
        <p:origin x="90" y="27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Maria Mariani Braz" userId="a6f85e8e1d7ca5fd" providerId="LiveId" clId="{7412BE41-BF56-4828-BEF3-5FC31F156296}"/>
    <pc:docChg chg="undo custSel addSld delSld modSld sldOrd">
      <pc:chgData name="Ruth Maria Mariani Braz" userId="a6f85e8e1d7ca5fd" providerId="LiveId" clId="{7412BE41-BF56-4828-BEF3-5FC31F156296}" dt="2022-05-02T20:33:58.217" v="3586" actId="20577"/>
      <pc:docMkLst>
        <pc:docMk/>
      </pc:docMkLst>
      <pc:sldChg chg="add">
        <pc:chgData name="Ruth Maria Mariani Braz" userId="a6f85e8e1d7ca5fd" providerId="LiveId" clId="{7412BE41-BF56-4828-BEF3-5FC31F156296}" dt="2022-05-02T11:06:10.656" v="2293"/>
        <pc:sldMkLst>
          <pc:docMk/>
          <pc:sldMk cId="1945532854" sldId="256"/>
        </pc:sldMkLst>
      </pc:sldChg>
      <pc:sldChg chg="modSp mod">
        <pc:chgData name="Ruth Maria Mariani Braz" userId="a6f85e8e1d7ca5fd" providerId="LiveId" clId="{7412BE41-BF56-4828-BEF3-5FC31F156296}" dt="2022-05-02T20:33:58.217" v="3586" actId="20577"/>
        <pc:sldMkLst>
          <pc:docMk/>
          <pc:sldMk cId="2584280759" sldId="257"/>
        </pc:sldMkLst>
        <pc:spChg chg="mod">
          <ac:chgData name="Ruth Maria Mariani Braz" userId="a6f85e8e1d7ca5fd" providerId="LiveId" clId="{7412BE41-BF56-4828-BEF3-5FC31F156296}" dt="2022-05-02T20:33:58.217" v="3586" actId="20577"/>
          <ac:spMkLst>
            <pc:docMk/>
            <pc:sldMk cId="2584280759" sldId="257"/>
            <ac:spMk id="2" creationId="{18C3B467-088C-4F3D-A9A7-105C4E1E20CD}"/>
          </ac:spMkLst>
        </pc:spChg>
        <pc:spChg chg="mod">
          <ac:chgData name="Ruth Maria Mariani Braz" userId="a6f85e8e1d7ca5fd" providerId="LiveId" clId="{7412BE41-BF56-4828-BEF3-5FC31F156296}" dt="2022-04-26T10:00:58.239" v="18" actId="14100"/>
          <ac:spMkLst>
            <pc:docMk/>
            <pc:sldMk cId="2584280759" sldId="257"/>
            <ac:spMk id="3" creationId="{C8722DDC-8EEE-4A06-8DFE-B44871EAA2CF}"/>
          </ac:spMkLst>
        </pc:spChg>
      </pc:sldChg>
      <pc:sldChg chg="delSp modSp add mod">
        <pc:chgData name="Ruth Maria Mariani Braz" userId="a6f85e8e1d7ca5fd" providerId="LiveId" clId="{7412BE41-BF56-4828-BEF3-5FC31F156296}" dt="2022-05-02T11:02:29.705" v="2284" actId="255"/>
        <pc:sldMkLst>
          <pc:docMk/>
          <pc:sldMk cId="0" sldId="258"/>
        </pc:sldMkLst>
        <pc:spChg chg="mod">
          <ac:chgData name="Ruth Maria Mariani Braz" userId="a6f85e8e1d7ca5fd" providerId="LiveId" clId="{7412BE41-BF56-4828-BEF3-5FC31F156296}" dt="2022-05-02T11:02:29.705" v="2284" actId="255"/>
          <ac:spMkLst>
            <pc:docMk/>
            <pc:sldMk cId="0" sldId="258"/>
            <ac:spMk id="4" creationId="{5F81C976-3919-4BF3-BFE4-0799B43F56A3}"/>
          </ac:spMkLst>
        </pc:spChg>
        <pc:spChg chg="mod">
          <ac:chgData name="Ruth Maria Mariani Braz" userId="a6f85e8e1d7ca5fd" providerId="LiveId" clId="{7412BE41-BF56-4828-BEF3-5FC31F156296}" dt="2022-05-02T11:02:03.755" v="2280" actId="255"/>
          <ac:spMkLst>
            <pc:docMk/>
            <pc:sldMk cId="0" sldId="258"/>
            <ac:spMk id="6" creationId="{BBAA0920-CD57-4152-A71B-C8A1AC5658A8}"/>
          </ac:spMkLst>
        </pc:spChg>
        <pc:spChg chg="del">
          <ac:chgData name="Ruth Maria Mariani Braz" userId="a6f85e8e1d7ca5fd" providerId="LiveId" clId="{7412BE41-BF56-4828-BEF3-5FC31F156296}" dt="2022-05-02T11:02:08.068" v="2281" actId="478"/>
          <ac:spMkLst>
            <pc:docMk/>
            <pc:sldMk cId="0" sldId="258"/>
            <ac:spMk id="65" creationId="{00000000-0000-0000-0000-000000000000}"/>
          </ac:spMkLst>
        </pc:spChg>
      </pc:sldChg>
      <pc:sldChg chg="delSp add delDesignElem">
        <pc:chgData name="Ruth Maria Mariani Braz" userId="a6f85e8e1d7ca5fd" providerId="LiveId" clId="{7412BE41-BF56-4828-BEF3-5FC31F156296}" dt="2022-05-02T11:06:10.656" v="2293"/>
        <pc:sldMkLst>
          <pc:docMk/>
          <pc:sldMk cId="1251340867" sldId="259"/>
        </pc:sldMkLst>
        <pc:spChg chg="del">
          <ac:chgData name="Ruth Maria Mariani Braz" userId="a6f85e8e1d7ca5fd" providerId="LiveId" clId="{7412BE41-BF56-4828-BEF3-5FC31F156296}" dt="2022-05-02T11:06:10.656" v="2293"/>
          <ac:spMkLst>
            <pc:docMk/>
            <pc:sldMk cId="1251340867" sldId="259"/>
            <ac:spMk id="21" creationId="{C54A3646-77FE-4862-96CE-45260829B18F}"/>
          </ac:spMkLst>
        </pc:spChg>
        <pc:spChg chg="del">
          <ac:chgData name="Ruth Maria Mariani Braz" userId="a6f85e8e1d7ca5fd" providerId="LiveId" clId="{7412BE41-BF56-4828-BEF3-5FC31F156296}" dt="2022-05-02T11:06:10.656" v="2293"/>
          <ac:spMkLst>
            <pc:docMk/>
            <pc:sldMk cId="1251340867" sldId="259"/>
            <ac:spMk id="46" creationId="{700D0C16-8549-4373-8B7C-3555082CEA0B}"/>
          </ac:spMkLst>
        </pc:spChg>
        <pc:spChg chg="del">
          <ac:chgData name="Ruth Maria Mariani Braz" userId="a6f85e8e1d7ca5fd" providerId="LiveId" clId="{7412BE41-BF56-4828-BEF3-5FC31F156296}" dt="2022-05-02T11:06:10.656" v="2293"/>
          <ac:spMkLst>
            <pc:docMk/>
            <pc:sldMk cId="1251340867" sldId="259"/>
            <ac:spMk id="48" creationId="{C7341777-0F86-4E1E-A07F-2076F00D04EC}"/>
          </ac:spMkLst>
        </pc:spChg>
        <pc:grpChg chg="del">
          <ac:chgData name="Ruth Maria Mariani Braz" userId="a6f85e8e1d7ca5fd" providerId="LiveId" clId="{7412BE41-BF56-4828-BEF3-5FC31F156296}" dt="2022-05-02T11:06:10.656" v="2293"/>
          <ac:grpSpMkLst>
            <pc:docMk/>
            <pc:sldMk cId="1251340867" sldId="259"/>
            <ac:grpSpMk id="23" creationId="{3F6FA249-9C10-48B9-9F72-1F333D8A9486}"/>
          </ac:grpSpMkLst>
        </pc:grpChg>
      </pc:sldChg>
      <pc:sldChg chg="ord">
        <pc:chgData name="Ruth Maria Mariani Braz" userId="a6f85e8e1d7ca5fd" providerId="LiveId" clId="{7412BE41-BF56-4828-BEF3-5FC31F156296}" dt="2022-05-02T10:18:56.632" v="1278"/>
        <pc:sldMkLst>
          <pc:docMk/>
          <pc:sldMk cId="183243182" sldId="261"/>
        </pc:sldMkLst>
      </pc:sldChg>
      <pc:sldChg chg="del ord">
        <pc:chgData name="Ruth Maria Mariani Braz" userId="a6f85e8e1d7ca5fd" providerId="LiveId" clId="{7412BE41-BF56-4828-BEF3-5FC31F156296}" dt="2022-05-02T15:03:10.883" v="3585" actId="47"/>
        <pc:sldMkLst>
          <pc:docMk/>
          <pc:sldMk cId="4206736377" sldId="262"/>
        </pc:sldMkLst>
      </pc:sldChg>
      <pc:sldChg chg="del">
        <pc:chgData name="Ruth Maria Mariani Braz" userId="a6f85e8e1d7ca5fd" providerId="LiveId" clId="{7412BE41-BF56-4828-BEF3-5FC31F156296}" dt="2022-05-02T10:16:58.321" v="1235" actId="47"/>
        <pc:sldMkLst>
          <pc:docMk/>
          <pc:sldMk cId="2478423332" sldId="263"/>
        </pc:sldMkLst>
      </pc:sldChg>
      <pc:sldChg chg="delSp add delDesignElem">
        <pc:chgData name="Ruth Maria Mariani Braz" userId="a6f85e8e1d7ca5fd" providerId="LiveId" clId="{7412BE41-BF56-4828-BEF3-5FC31F156296}" dt="2022-05-02T11:06:10.656" v="2293"/>
        <pc:sldMkLst>
          <pc:docMk/>
          <pc:sldMk cId="3921947972" sldId="263"/>
        </pc:sldMkLst>
        <pc:spChg chg="del">
          <ac:chgData name="Ruth Maria Mariani Braz" userId="a6f85e8e1d7ca5fd" providerId="LiveId" clId="{7412BE41-BF56-4828-BEF3-5FC31F156296}" dt="2022-05-02T11:06:10.656" v="2293"/>
          <ac:spMkLst>
            <pc:docMk/>
            <pc:sldMk cId="3921947972" sldId="263"/>
            <ac:spMk id="8" creationId="{C54A3646-77FE-4862-96CE-45260829B18F}"/>
          </ac:spMkLst>
        </pc:spChg>
        <pc:spChg chg="del">
          <ac:chgData name="Ruth Maria Mariani Braz" userId="a6f85e8e1d7ca5fd" providerId="LiveId" clId="{7412BE41-BF56-4828-BEF3-5FC31F156296}" dt="2022-05-02T11:06:10.656" v="2293"/>
          <ac:spMkLst>
            <pc:docMk/>
            <pc:sldMk cId="3921947972" sldId="263"/>
            <ac:spMk id="33" creationId="{700D0C16-8549-4373-8B7C-3555082CEA0B}"/>
          </ac:spMkLst>
        </pc:spChg>
        <pc:spChg chg="del">
          <ac:chgData name="Ruth Maria Mariani Braz" userId="a6f85e8e1d7ca5fd" providerId="LiveId" clId="{7412BE41-BF56-4828-BEF3-5FC31F156296}" dt="2022-05-02T11:06:10.656" v="2293"/>
          <ac:spMkLst>
            <pc:docMk/>
            <pc:sldMk cId="3921947972" sldId="263"/>
            <ac:spMk id="35" creationId="{C7341777-0F86-4E1E-A07F-2076F00D04EC}"/>
          </ac:spMkLst>
        </pc:spChg>
        <pc:grpChg chg="del">
          <ac:chgData name="Ruth Maria Mariani Braz" userId="a6f85e8e1d7ca5fd" providerId="LiveId" clId="{7412BE41-BF56-4828-BEF3-5FC31F156296}" dt="2022-05-02T11:06:10.656" v="2293"/>
          <ac:grpSpMkLst>
            <pc:docMk/>
            <pc:sldMk cId="3921947972" sldId="263"/>
            <ac:grpSpMk id="10" creationId="{3F6FA249-9C10-48B9-9F72-1F333D8A9486}"/>
          </ac:grpSpMkLst>
        </pc:grpChg>
      </pc:sldChg>
      <pc:sldChg chg="modSp mod">
        <pc:chgData name="Ruth Maria Mariani Braz" userId="a6f85e8e1d7ca5fd" providerId="LiveId" clId="{7412BE41-BF56-4828-BEF3-5FC31F156296}" dt="2022-05-02T10:50:46.563" v="2222" actId="20577"/>
        <pc:sldMkLst>
          <pc:docMk/>
          <pc:sldMk cId="777519034" sldId="264"/>
        </pc:sldMkLst>
        <pc:spChg chg="mod">
          <ac:chgData name="Ruth Maria Mariani Braz" userId="a6f85e8e1d7ca5fd" providerId="LiveId" clId="{7412BE41-BF56-4828-BEF3-5FC31F156296}" dt="2022-05-02T10:50:06.072" v="2195" actId="2711"/>
          <ac:spMkLst>
            <pc:docMk/>
            <pc:sldMk cId="777519034" sldId="264"/>
            <ac:spMk id="2" creationId="{49A88903-C777-4448-9C43-F2EE1E58E613}"/>
          </ac:spMkLst>
        </pc:spChg>
        <pc:spChg chg="mod">
          <ac:chgData name="Ruth Maria Mariani Braz" userId="a6f85e8e1d7ca5fd" providerId="LiveId" clId="{7412BE41-BF56-4828-BEF3-5FC31F156296}" dt="2022-05-02T10:50:46.563" v="2222" actId="20577"/>
          <ac:spMkLst>
            <pc:docMk/>
            <pc:sldMk cId="777519034" sldId="264"/>
            <ac:spMk id="3" creationId="{FFB82579-C8FD-44D0-BF4E-927EACEB98F0}"/>
          </ac:spMkLst>
        </pc:spChg>
        <pc:picChg chg="mod">
          <ac:chgData name="Ruth Maria Mariani Braz" userId="a6f85e8e1d7ca5fd" providerId="LiveId" clId="{7412BE41-BF56-4828-BEF3-5FC31F156296}" dt="2022-05-02T10:21:39.630" v="1525" actId="962"/>
          <ac:picMkLst>
            <pc:docMk/>
            <pc:sldMk cId="777519034" sldId="264"/>
            <ac:picMk id="1026" creationId="{A5ADB755-7F55-448D-BC6B-8E10FF48ADC7}"/>
          </ac:picMkLst>
        </pc:picChg>
      </pc:sldChg>
      <pc:sldChg chg="modSp new mod ord">
        <pc:chgData name="Ruth Maria Mariani Braz" userId="a6f85e8e1d7ca5fd" providerId="LiveId" clId="{7412BE41-BF56-4828-BEF3-5FC31F156296}" dt="2022-05-02T11:07:51.461" v="2300"/>
        <pc:sldMkLst>
          <pc:docMk/>
          <pc:sldMk cId="703584433" sldId="267"/>
        </pc:sldMkLst>
        <pc:spChg chg="mod">
          <ac:chgData name="Ruth Maria Mariani Braz" userId="a6f85e8e1d7ca5fd" providerId="LiveId" clId="{7412BE41-BF56-4828-BEF3-5FC31F156296}" dt="2022-05-02T10:18:17.178" v="1271" actId="14100"/>
          <ac:spMkLst>
            <pc:docMk/>
            <pc:sldMk cId="703584433" sldId="267"/>
            <ac:spMk id="2" creationId="{AD28D2AB-8B6A-A29A-18B3-2136A126C159}"/>
          </ac:spMkLst>
        </pc:spChg>
        <pc:spChg chg="mod">
          <ac:chgData name="Ruth Maria Mariani Braz" userId="a6f85e8e1d7ca5fd" providerId="LiveId" clId="{7412BE41-BF56-4828-BEF3-5FC31F156296}" dt="2022-05-02T10:18:36.093" v="1276" actId="20577"/>
          <ac:spMkLst>
            <pc:docMk/>
            <pc:sldMk cId="703584433" sldId="267"/>
            <ac:spMk id="3" creationId="{FD739AD6-3DB9-A216-0063-19A10643E401}"/>
          </ac:spMkLst>
        </pc:spChg>
      </pc:sldChg>
      <pc:sldChg chg="modSp new mod ord">
        <pc:chgData name="Ruth Maria Mariani Braz" userId="a6f85e8e1d7ca5fd" providerId="LiveId" clId="{7412BE41-BF56-4828-BEF3-5FC31F156296}" dt="2022-05-02T11:07:51.461" v="2300"/>
        <pc:sldMkLst>
          <pc:docMk/>
          <pc:sldMk cId="2052061933" sldId="268"/>
        </pc:sldMkLst>
        <pc:spChg chg="mod">
          <ac:chgData name="Ruth Maria Mariani Braz" userId="a6f85e8e1d7ca5fd" providerId="LiveId" clId="{7412BE41-BF56-4828-BEF3-5FC31F156296}" dt="2022-05-02T10:49:07.234" v="2189" actId="2711"/>
          <ac:spMkLst>
            <pc:docMk/>
            <pc:sldMk cId="2052061933" sldId="268"/>
            <ac:spMk id="2" creationId="{4430B3A4-B0B7-D4F7-0F80-67D2279F78E0}"/>
          </ac:spMkLst>
        </pc:spChg>
        <pc:spChg chg="mod">
          <ac:chgData name="Ruth Maria Mariani Braz" userId="a6f85e8e1d7ca5fd" providerId="LiveId" clId="{7412BE41-BF56-4828-BEF3-5FC31F156296}" dt="2022-05-02T10:48:57.961" v="2187" actId="255"/>
          <ac:spMkLst>
            <pc:docMk/>
            <pc:sldMk cId="2052061933" sldId="268"/>
            <ac:spMk id="3" creationId="{A19547C5-1F4E-AB8A-C2F2-295A7E4391D8}"/>
          </ac:spMkLst>
        </pc:spChg>
      </pc:sldChg>
      <pc:sldChg chg="modSp new mod ord">
        <pc:chgData name="Ruth Maria Mariani Braz" userId="a6f85e8e1d7ca5fd" providerId="LiveId" clId="{7412BE41-BF56-4828-BEF3-5FC31F156296}" dt="2022-05-02T11:07:51.461" v="2300"/>
        <pc:sldMkLst>
          <pc:docMk/>
          <pc:sldMk cId="585998005" sldId="269"/>
        </pc:sldMkLst>
        <pc:spChg chg="mod">
          <ac:chgData name="Ruth Maria Mariani Braz" userId="a6f85e8e1d7ca5fd" providerId="LiveId" clId="{7412BE41-BF56-4828-BEF3-5FC31F156296}" dt="2022-05-02T10:48:25.342" v="2182" actId="2711"/>
          <ac:spMkLst>
            <pc:docMk/>
            <pc:sldMk cId="585998005" sldId="269"/>
            <ac:spMk id="2" creationId="{65DA5EAF-8C96-3AF8-B980-6E21BB8AA571}"/>
          </ac:spMkLst>
        </pc:spChg>
        <pc:spChg chg="mod">
          <ac:chgData name="Ruth Maria Mariani Braz" userId="a6f85e8e1d7ca5fd" providerId="LiveId" clId="{7412BE41-BF56-4828-BEF3-5FC31F156296}" dt="2022-05-02T10:48:39.794" v="2185" actId="2711"/>
          <ac:spMkLst>
            <pc:docMk/>
            <pc:sldMk cId="585998005" sldId="269"/>
            <ac:spMk id="3" creationId="{5869161D-7E03-B3C3-32AF-4BFAFCB1F5C7}"/>
          </ac:spMkLst>
        </pc:spChg>
      </pc:sldChg>
      <pc:sldChg chg="modSp new del mod">
        <pc:chgData name="Ruth Maria Mariani Braz" userId="a6f85e8e1d7ca5fd" providerId="LiveId" clId="{7412BE41-BF56-4828-BEF3-5FC31F156296}" dt="2022-05-02T10:32:04.676" v="1905" actId="47"/>
        <pc:sldMkLst>
          <pc:docMk/>
          <pc:sldMk cId="1177237189" sldId="270"/>
        </pc:sldMkLst>
        <pc:spChg chg="mod">
          <ac:chgData name="Ruth Maria Mariani Braz" userId="a6f85e8e1d7ca5fd" providerId="LiveId" clId="{7412BE41-BF56-4828-BEF3-5FC31F156296}" dt="2022-05-02T10:32:01.574" v="1904" actId="21"/>
          <ac:spMkLst>
            <pc:docMk/>
            <pc:sldMk cId="1177237189" sldId="270"/>
            <ac:spMk id="2" creationId="{02164985-8E1B-A2B7-3096-BE0679604D12}"/>
          </ac:spMkLst>
        </pc:spChg>
      </pc:sldChg>
      <pc:sldChg chg="modSp new del mod ord">
        <pc:chgData name="Ruth Maria Mariani Braz" userId="a6f85e8e1d7ca5fd" providerId="LiveId" clId="{7412BE41-BF56-4828-BEF3-5FC31F156296}" dt="2022-05-02T11:08:26.773" v="2301" actId="2696"/>
        <pc:sldMkLst>
          <pc:docMk/>
          <pc:sldMk cId="1640901620" sldId="270"/>
        </pc:sldMkLst>
        <pc:spChg chg="mod">
          <ac:chgData name="Ruth Maria Mariani Braz" userId="a6f85e8e1d7ca5fd" providerId="LiveId" clId="{7412BE41-BF56-4828-BEF3-5FC31F156296}" dt="2022-05-02T10:49:50.442" v="2194" actId="113"/>
          <ac:spMkLst>
            <pc:docMk/>
            <pc:sldMk cId="1640901620" sldId="270"/>
            <ac:spMk id="2" creationId="{ED5F156E-727A-2C30-B980-07D6F1B5C23D}"/>
          </ac:spMkLst>
        </pc:spChg>
        <pc:spChg chg="mod">
          <ac:chgData name="Ruth Maria Mariani Braz" userId="a6f85e8e1d7ca5fd" providerId="LiveId" clId="{7412BE41-BF56-4828-BEF3-5FC31F156296}" dt="2022-05-02T10:49:31.362" v="2191" actId="255"/>
          <ac:spMkLst>
            <pc:docMk/>
            <pc:sldMk cId="1640901620" sldId="270"/>
            <ac:spMk id="3" creationId="{94C65C69-74C2-EBF2-8C0F-BEBE05863FCD}"/>
          </ac:spMkLst>
        </pc:spChg>
      </pc:sldChg>
      <pc:sldChg chg="add">
        <pc:chgData name="Ruth Maria Mariani Braz" userId="a6f85e8e1d7ca5fd" providerId="LiveId" clId="{7412BE41-BF56-4828-BEF3-5FC31F156296}" dt="2022-05-02T11:08:39.973" v="2302"/>
        <pc:sldMkLst>
          <pc:docMk/>
          <pc:sldMk cId="1660474103" sldId="270"/>
        </pc:sldMkLst>
      </pc:sldChg>
      <pc:sldChg chg="modSp new mod ord">
        <pc:chgData name="Ruth Maria Mariani Braz" userId="a6f85e8e1d7ca5fd" providerId="LiveId" clId="{7412BE41-BF56-4828-BEF3-5FC31F156296}" dt="2022-05-02T10:47:52.414" v="2180" actId="2711"/>
        <pc:sldMkLst>
          <pc:docMk/>
          <pc:sldMk cId="919468922" sldId="271"/>
        </pc:sldMkLst>
        <pc:spChg chg="mod">
          <ac:chgData name="Ruth Maria Mariani Braz" userId="a6f85e8e1d7ca5fd" providerId="LiveId" clId="{7412BE41-BF56-4828-BEF3-5FC31F156296}" dt="2022-05-02T10:47:42.365" v="2179" actId="2711"/>
          <ac:spMkLst>
            <pc:docMk/>
            <pc:sldMk cId="919468922" sldId="271"/>
            <ac:spMk id="2" creationId="{AB0A756F-1644-0B6D-9E9A-54D4EC7CBC0C}"/>
          </ac:spMkLst>
        </pc:spChg>
        <pc:spChg chg="mod">
          <ac:chgData name="Ruth Maria Mariani Braz" userId="a6f85e8e1d7ca5fd" providerId="LiveId" clId="{7412BE41-BF56-4828-BEF3-5FC31F156296}" dt="2022-05-02T10:47:52.414" v="2180" actId="2711"/>
          <ac:spMkLst>
            <pc:docMk/>
            <pc:sldMk cId="919468922" sldId="271"/>
            <ac:spMk id="3" creationId="{38C71929-1E4F-80A5-900C-F3E9ACE8FEFA}"/>
          </ac:spMkLst>
        </pc:spChg>
      </pc:sldChg>
      <pc:sldChg chg="new del">
        <pc:chgData name="Ruth Maria Mariani Braz" userId="a6f85e8e1d7ca5fd" providerId="LiveId" clId="{7412BE41-BF56-4828-BEF3-5FC31F156296}" dt="2022-05-02T11:06:48.898" v="2295" actId="47"/>
        <pc:sldMkLst>
          <pc:docMk/>
          <pc:sldMk cId="1187415022" sldId="272"/>
        </pc:sldMkLst>
      </pc:sldChg>
      <pc:sldChg chg="new ord">
        <pc:chgData name="Ruth Maria Mariani Braz" userId="a6f85e8e1d7ca5fd" providerId="LiveId" clId="{7412BE41-BF56-4828-BEF3-5FC31F156296}" dt="2022-05-02T10:59:34.212" v="2266"/>
        <pc:sldMkLst>
          <pc:docMk/>
          <pc:sldMk cId="3601090378" sldId="273"/>
        </pc:sldMkLst>
      </pc:sldChg>
      <pc:sldChg chg="addSp delSp modSp add mod setBg delDesignElem">
        <pc:chgData name="Ruth Maria Mariani Braz" userId="a6f85e8e1d7ca5fd" providerId="LiveId" clId="{7412BE41-BF56-4828-BEF3-5FC31F156296}" dt="2022-05-02T11:00:16.343" v="2272" actId="26606"/>
        <pc:sldMkLst>
          <pc:docMk/>
          <pc:sldMk cId="680379499" sldId="529"/>
        </pc:sldMkLst>
        <pc:spChg chg="mod">
          <ac:chgData name="Ruth Maria Mariani Braz" userId="a6f85e8e1d7ca5fd" providerId="LiveId" clId="{7412BE41-BF56-4828-BEF3-5FC31F156296}" dt="2022-05-02T11:00:16.343" v="2272" actId="26606"/>
          <ac:spMkLst>
            <pc:docMk/>
            <pc:sldMk cId="680379499" sldId="529"/>
            <ac:spMk id="2" creationId="{6B18B087-D793-43F5-A2D7-75E71FC79416}"/>
          </ac:spMkLst>
        </pc:spChg>
        <pc:spChg chg="mod">
          <ac:chgData name="Ruth Maria Mariani Braz" userId="a6f85e8e1d7ca5fd" providerId="LiveId" clId="{7412BE41-BF56-4828-BEF3-5FC31F156296}" dt="2022-05-02T11:00:16.281" v="2271" actId="26606"/>
          <ac:spMkLst>
            <pc:docMk/>
            <pc:sldMk cId="680379499" sldId="529"/>
            <ac:spMk id="4" creationId="{001AB29D-CAFB-411C-8ED9-E48480FC47C6}"/>
          </ac:spMkLst>
        </pc:spChg>
        <pc:spChg chg="del">
          <ac:chgData name="Ruth Maria Mariani Braz" userId="a6f85e8e1d7ca5fd" providerId="LiveId" clId="{7412BE41-BF56-4828-BEF3-5FC31F156296}" dt="2022-05-02T10:59:36.498" v="2269"/>
          <ac:spMkLst>
            <pc:docMk/>
            <pc:sldMk cId="680379499" sldId="529"/>
            <ac:spMk id="10" creationId="{B819A166-7571-4003-A6B8-B62034C3ED30}"/>
          </ac:spMkLst>
        </pc:spChg>
        <pc:spChg chg="add del">
          <ac:chgData name="Ruth Maria Mariani Braz" userId="a6f85e8e1d7ca5fd" providerId="LiveId" clId="{7412BE41-BF56-4828-BEF3-5FC31F156296}" dt="2022-05-02T11:00:16.281" v="2271" actId="26606"/>
          <ac:spMkLst>
            <pc:docMk/>
            <pc:sldMk cId="680379499" sldId="529"/>
            <ac:spMk id="11" creationId="{42285737-90EE-47DC-AC80-8AE156B11969}"/>
          </ac:spMkLst>
        </pc:spChg>
        <pc:spChg chg="add">
          <ac:chgData name="Ruth Maria Mariani Braz" userId="a6f85e8e1d7ca5fd" providerId="LiveId" clId="{7412BE41-BF56-4828-BEF3-5FC31F156296}" dt="2022-05-02T11:00:16.343" v="2272" actId="26606"/>
          <ac:spMkLst>
            <pc:docMk/>
            <pc:sldMk cId="680379499" sldId="529"/>
            <ac:spMk id="21" creationId="{2E442304-DDBD-4F7B-8017-36BCC863FB40}"/>
          </ac:spMkLst>
        </pc:spChg>
        <pc:spChg chg="add">
          <ac:chgData name="Ruth Maria Mariani Braz" userId="a6f85e8e1d7ca5fd" providerId="LiveId" clId="{7412BE41-BF56-4828-BEF3-5FC31F156296}" dt="2022-05-02T11:00:16.343" v="2272" actId="26606"/>
          <ac:spMkLst>
            <pc:docMk/>
            <pc:sldMk cId="680379499" sldId="529"/>
            <ac:spMk id="22" creationId="{5E107275-3853-46FD-A241-DE4355A42675}"/>
          </ac:spMkLst>
        </pc:spChg>
        <pc:grpChg chg="add del">
          <ac:chgData name="Ruth Maria Mariani Braz" userId="a6f85e8e1d7ca5fd" providerId="LiveId" clId="{7412BE41-BF56-4828-BEF3-5FC31F156296}" dt="2022-05-02T11:00:16.281" v="2271" actId="26606"/>
          <ac:grpSpMkLst>
            <pc:docMk/>
            <pc:sldMk cId="680379499" sldId="529"/>
            <ac:grpSpMk id="13" creationId="{B57BDC17-F1B3-455F-BBF1-680AA1F25C06}"/>
          </ac:grpSpMkLst>
        </pc:grpChg>
        <pc:graphicFrameChg chg="mod modGraphic">
          <ac:chgData name="Ruth Maria Mariani Braz" userId="a6f85e8e1d7ca5fd" providerId="LiveId" clId="{7412BE41-BF56-4828-BEF3-5FC31F156296}" dt="2022-05-02T11:00:16.343" v="2272" actId="26606"/>
          <ac:graphicFrameMkLst>
            <pc:docMk/>
            <pc:sldMk cId="680379499" sldId="529"/>
            <ac:graphicFrameMk id="6" creationId="{B7C0427C-D1B5-4123-A84E-40162AE6D17B}"/>
          </ac:graphicFrameMkLst>
        </pc:graphicFrameChg>
      </pc:sldChg>
      <pc:sldChg chg="addSp delSp modSp add mod setBg delDesignElem">
        <pc:chgData name="Ruth Maria Mariani Braz" userId="a6f85e8e1d7ca5fd" providerId="LiveId" clId="{7412BE41-BF56-4828-BEF3-5FC31F156296}" dt="2022-05-02T11:01:40.219" v="2278" actId="14100"/>
        <pc:sldMkLst>
          <pc:docMk/>
          <pc:sldMk cId="3561577628" sldId="530"/>
        </pc:sldMkLst>
        <pc:spChg chg="mod">
          <ac:chgData name="Ruth Maria Mariani Braz" userId="a6f85e8e1d7ca5fd" providerId="LiveId" clId="{7412BE41-BF56-4828-BEF3-5FC31F156296}" dt="2022-05-02T11:00:49.052" v="2273" actId="26606"/>
          <ac:spMkLst>
            <pc:docMk/>
            <pc:sldMk cId="3561577628" sldId="530"/>
            <ac:spMk id="2" creationId="{974AEEF6-9E3C-4453-ADA4-79DE5906E112}"/>
          </ac:spMkLst>
        </pc:spChg>
        <pc:spChg chg="mod">
          <ac:chgData name="Ruth Maria Mariani Braz" userId="a6f85e8e1d7ca5fd" providerId="LiveId" clId="{7412BE41-BF56-4828-BEF3-5FC31F156296}" dt="2022-05-02T11:00:49.052" v="2273" actId="26606"/>
          <ac:spMkLst>
            <pc:docMk/>
            <pc:sldMk cId="3561577628" sldId="530"/>
            <ac:spMk id="4" creationId="{C4109922-57EC-4E3F-A192-BEFFABABD928}"/>
          </ac:spMkLst>
        </pc:spChg>
        <pc:spChg chg="mod">
          <ac:chgData name="Ruth Maria Mariani Braz" userId="a6f85e8e1d7ca5fd" providerId="LiveId" clId="{7412BE41-BF56-4828-BEF3-5FC31F156296}" dt="2022-05-02T11:01:40.219" v="2278" actId="14100"/>
          <ac:spMkLst>
            <pc:docMk/>
            <pc:sldMk cId="3561577628" sldId="530"/>
            <ac:spMk id="6" creationId="{53C41C61-E5C8-4CF2-89FC-B2496625575E}"/>
          </ac:spMkLst>
        </pc:spChg>
        <pc:spChg chg="add">
          <ac:chgData name="Ruth Maria Mariani Braz" userId="a6f85e8e1d7ca5fd" providerId="LiveId" clId="{7412BE41-BF56-4828-BEF3-5FC31F156296}" dt="2022-05-02T11:00:49.052" v="2273" actId="26606"/>
          <ac:spMkLst>
            <pc:docMk/>
            <pc:sldMk cId="3561577628" sldId="530"/>
            <ac:spMk id="8" creationId="{777A147A-9ED8-46B4-8660-1B3C2AA880B5}"/>
          </ac:spMkLst>
        </pc:spChg>
        <pc:spChg chg="add">
          <ac:chgData name="Ruth Maria Mariani Braz" userId="a6f85e8e1d7ca5fd" providerId="LiveId" clId="{7412BE41-BF56-4828-BEF3-5FC31F156296}" dt="2022-05-02T11:00:49.052" v="2273" actId="26606"/>
          <ac:spMkLst>
            <pc:docMk/>
            <pc:sldMk cId="3561577628" sldId="530"/>
            <ac:spMk id="9" creationId="{5D6C15A0-C087-4593-8414-2B4EC1CDC3DE}"/>
          </ac:spMkLst>
        </pc:spChg>
        <pc:spChg chg="del">
          <ac:chgData name="Ruth Maria Mariani Braz" userId="a6f85e8e1d7ca5fd" providerId="LiveId" clId="{7412BE41-BF56-4828-BEF3-5FC31F156296}" dt="2022-05-02T10:59:36.498" v="2269"/>
          <ac:spMkLst>
            <pc:docMk/>
            <pc:sldMk cId="3561577628" sldId="530"/>
            <ac:spMk id="11" creationId="{3B854194-185D-494D-905C-7C7CB2E30F6E}"/>
          </ac:spMkLst>
        </pc:spChg>
        <pc:spChg chg="del">
          <ac:chgData name="Ruth Maria Mariani Braz" userId="a6f85e8e1d7ca5fd" providerId="LiveId" clId="{7412BE41-BF56-4828-BEF3-5FC31F156296}" dt="2022-05-02T10:59:36.498" v="2269"/>
          <ac:spMkLst>
            <pc:docMk/>
            <pc:sldMk cId="3561577628" sldId="530"/>
            <ac:spMk id="13" creationId="{B4F5FA0D-0104-4987-8241-EFF7C85B88DE}"/>
          </ac:spMkLst>
        </pc:spChg>
        <pc:picChg chg="del">
          <ac:chgData name="Ruth Maria Mariani Braz" userId="a6f85e8e1d7ca5fd" providerId="LiveId" clId="{7412BE41-BF56-4828-BEF3-5FC31F156296}" dt="2022-05-02T10:59:36.498" v="2269"/>
          <ac:picMkLst>
            <pc:docMk/>
            <pc:sldMk cId="3561577628" sldId="530"/>
            <ac:picMk id="15" creationId="{2897127E-6CEF-446C-BE87-93B7C46E49D1}"/>
          </ac:picMkLst>
        </pc:picChg>
      </pc:sldChg>
      <pc:sldChg chg="addSp delSp modSp add mod setBg delDesignElem">
        <pc:chgData name="Ruth Maria Mariani Braz" userId="a6f85e8e1d7ca5fd" providerId="LiveId" clId="{7412BE41-BF56-4828-BEF3-5FC31F156296}" dt="2022-05-02T11:06:35.073" v="2294" actId="26606"/>
        <pc:sldMkLst>
          <pc:docMk/>
          <pc:sldMk cId="912756183" sldId="531"/>
        </pc:sldMkLst>
        <pc:spChg chg="mod">
          <ac:chgData name="Ruth Maria Mariani Braz" userId="a6f85e8e1d7ca5fd" providerId="LiveId" clId="{7412BE41-BF56-4828-BEF3-5FC31F156296}" dt="2022-05-02T11:06:35.073" v="2294" actId="26606"/>
          <ac:spMkLst>
            <pc:docMk/>
            <pc:sldMk cId="912756183" sldId="531"/>
            <ac:spMk id="2" creationId="{9D453163-1949-48EE-B2DC-9076BCB3A50B}"/>
          </ac:spMkLst>
        </pc:spChg>
        <pc:spChg chg="mod">
          <ac:chgData name="Ruth Maria Mariani Braz" userId="a6f85e8e1d7ca5fd" providerId="LiveId" clId="{7412BE41-BF56-4828-BEF3-5FC31F156296}" dt="2022-05-02T11:06:35.073" v="2294" actId="26606"/>
          <ac:spMkLst>
            <pc:docMk/>
            <pc:sldMk cId="912756183" sldId="531"/>
            <ac:spMk id="4" creationId="{685FA11B-F28D-4777-BFD4-1AEE018D1F21}"/>
          </ac:spMkLst>
        </pc:spChg>
        <pc:spChg chg="add">
          <ac:chgData name="Ruth Maria Mariani Braz" userId="a6f85e8e1d7ca5fd" providerId="LiveId" clId="{7412BE41-BF56-4828-BEF3-5FC31F156296}" dt="2022-05-02T11:06:35.073" v="2294" actId="26606"/>
          <ac:spMkLst>
            <pc:docMk/>
            <pc:sldMk cId="912756183" sldId="531"/>
            <ac:spMk id="9" creationId="{777A147A-9ED8-46B4-8660-1B3C2AA880B5}"/>
          </ac:spMkLst>
        </pc:spChg>
        <pc:spChg chg="add">
          <ac:chgData name="Ruth Maria Mariani Braz" userId="a6f85e8e1d7ca5fd" providerId="LiveId" clId="{7412BE41-BF56-4828-BEF3-5FC31F156296}" dt="2022-05-02T11:06:35.073" v="2294" actId="26606"/>
          <ac:spMkLst>
            <pc:docMk/>
            <pc:sldMk cId="912756183" sldId="531"/>
            <ac:spMk id="11" creationId="{5D6C15A0-C087-4593-8414-2B4EC1CDC3DE}"/>
          </ac:spMkLst>
        </pc:spChg>
        <pc:spChg chg="del">
          <ac:chgData name="Ruth Maria Mariani Braz" userId="a6f85e8e1d7ca5fd" providerId="LiveId" clId="{7412BE41-BF56-4828-BEF3-5FC31F156296}" dt="2022-05-02T11:06:10.656" v="2293"/>
          <ac:spMkLst>
            <pc:docMk/>
            <pc:sldMk cId="912756183" sldId="531"/>
            <ac:spMk id="27" creationId="{6A1473A6-3F22-483E-8A30-80B9D2B14592}"/>
          </ac:spMkLst>
        </pc:spChg>
        <pc:grpChg chg="del">
          <ac:chgData name="Ruth Maria Mariani Braz" userId="a6f85e8e1d7ca5fd" providerId="LiveId" clId="{7412BE41-BF56-4828-BEF3-5FC31F156296}" dt="2022-05-02T11:06:10.656" v="2293"/>
          <ac:grpSpMkLst>
            <pc:docMk/>
            <pc:sldMk cId="912756183" sldId="531"/>
            <ac:grpSpMk id="28" creationId="{AA1375E3-3E53-4D75-BAB7-E5929BFCB25F}"/>
          </ac:grpSpMkLst>
        </pc:grpChg>
      </pc:sldChg>
      <pc:sldChg chg="addSp delSp modSp add mod setBg delDesignElem">
        <pc:chgData name="Ruth Maria Mariani Braz" userId="a6f85e8e1d7ca5fd" providerId="LiveId" clId="{7412BE41-BF56-4828-BEF3-5FC31F156296}" dt="2022-05-02T11:07:00.105" v="2298" actId="26606"/>
        <pc:sldMkLst>
          <pc:docMk/>
          <pc:sldMk cId="1529672801" sldId="532"/>
        </pc:sldMkLst>
        <pc:spChg chg="mod">
          <ac:chgData name="Ruth Maria Mariani Braz" userId="a6f85e8e1d7ca5fd" providerId="LiveId" clId="{7412BE41-BF56-4828-BEF3-5FC31F156296}" dt="2022-05-02T11:07:00.105" v="2298" actId="26606"/>
          <ac:spMkLst>
            <pc:docMk/>
            <pc:sldMk cId="1529672801" sldId="532"/>
            <ac:spMk id="2" creationId="{C8CA1E78-051A-400D-A411-AB7BBAC69AB0}"/>
          </ac:spMkLst>
        </pc:spChg>
        <pc:spChg chg="mod ord">
          <ac:chgData name="Ruth Maria Mariani Braz" userId="a6f85e8e1d7ca5fd" providerId="LiveId" clId="{7412BE41-BF56-4828-BEF3-5FC31F156296}" dt="2022-05-02T11:07:00.105" v="2298" actId="26606"/>
          <ac:spMkLst>
            <pc:docMk/>
            <pc:sldMk cId="1529672801" sldId="532"/>
            <ac:spMk id="3" creationId="{3C8A0E68-E31C-4682-A752-F309329BD97D}"/>
          </ac:spMkLst>
        </pc:spChg>
        <pc:spChg chg="add del">
          <ac:chgData name="Ruth Maria Mariani Braz" userId="a6f85e8e1d7ca5fd" providerId="LiveId" clId="{7412BE41-BF56-4828-BEF3-5FC31F156296}" dt="2022-05-02T11:07:00.068" v="2297" actId="26606"/>
          <ac:spMkLst>
            <pc:docMk/>
            <pc:sldMk cId="1529672801" sldId="532"/>
            <ac:spMk id="5" creationId="{777A147A-9ED8-46B4-8660-1B3C2AA880B5}"/>
          </ac:spMkLst>
        </pc:spChg>
        <pc:spChg chg="add del">
          <ac:chgData name="Ruth Maria Mariani Braz" userId="a6f85e8e1d7ca5fd" providerId="LiveId" clId="{7412BE41-BF56-4828-BEF3-5FC31F156296}" dt="2022-05-02T11:07:00.068" v="2297" actId="26606"/>
          <ac:spMkLst>
            <pc:docMk/>
            <pc:sldMk cId="1529672801" sldId="532"/>
            <ac:spMk id="6" creationId="{5D6C15A0-C087-4593-8414-2B4EC1CDC3DE}"/>
          </ac:spMkLst>
        </pc:spChg>
        <pc:spChg chg="del">
          <ac:chgData name="Ruth Maria Mariani Braz" userId="a6f85e8e1d7ca5fd" providerId="LiveId" clId="{7412BE41-BF56-4828-BEF3-5FC31F156296}" dt="2022-05-02T11:06:10.656" v="2293"/>
          <ac:spMkLst>
            <pc:docMk/>
            <pc:sldMk cId="1529672801" sldId="532"/>
            <ac:spMk id="8" creationId="{C54A3646-77FE-4862-96CE-45260829B18F}"/>
          </ac:spMkLst>
        </pc:spChg>
        <pc:spChg chg="add">
          <ac:chgData name="Ruth Maria Mariani Braz" userId="a6f85e8e1d7ca5fd" providerId="LiveId" clId="{7412BE41-BF56-4828-BEF3-5FC31F156296}" dt="2022-05-02T11:07:00.105" v="2298" actId="26606"/>
          <ac:spMkLst>
            <pc:docMk/>
            <pc:sldMk cId="1529672801" sldId="532"/>
            <ac:spMk id="9" creationId="{100EDD19-6802-4EC3-95CE-CFFAB042CFD6}"/>
          </ac:spMkLst>
        </pc:spChg>
        <pc:spChg chg="add">
          <ac:chgData name="Ruth Maria Mariani Braz" userId="a6f85e8e1d7ca5fd" providerId="LiveId" clId="{7412BE41-BF56-4828-BEF3-5FC31F156296}" dt="2022-05-02T11:07:00.105" v="2298" actId="26606"/>
          <ac:spMkLst>
            <pc:docMk/>
            <pc:sldMk cId="1529672801" sldId="532"/>
            <ac:spMk id="11" creationId="{DB17E863-922E-4C26-BD64-E8FD41D28661}"/>
          </ac:spMkLst>
        </pc:spChg>
        <pc:spChg chg="del">
          <ac:chgData name="Ruth Maria Mariani Braz" userId="a6f85e8e1d7ca5fd" providerId="LiveId" clId="{7412BE41-BF56-4828-BEF3-5FC31F156296}" dt="2022-05-02T11:06:10.656" v="2293"/>
          <ac:spMkLst>
            <pc:docMk/>
            <pc:sldMk cId="1529672801" sldId="532"/>
            <ac:spMk id="33" creationId="{700D0C16-8549-4373-8B7C-3555082CEA0B}"/>
          </ac:spMkLst>
        </pc:spChg>
        <pc:spChg chg="del">
          <ac:chgData name="Ruth Maria Mariani Braz" userId="a6f85e8e1d7ca5fd" providerId="LiveId" clId="{7412BE41-BF56-4828-BEF3-5FC31F156296}" dt="2022-05-02T11:06:10.656" v="2293"/>
          <ac:spMkLst>
            <pc:docMk/>
            <pc:sldMk cId="1529672801" sldId="532"/>
            <ac:spMk id="35" creationId="{C7341777-0F86-4E1E-A07F-2076F00D04EC}"/>
          </ac:spMkLst>
        </pc:spChg>
        <pc:grpChg chg="del">
          <ac:chgData name="Ruth Maria Mariani Braz" userId="a6f85e8e1d7ca5fd" providerId="LiveId" clId="{7412BE41-BF56-4828-BEF3-5FC31F156296}" dt="2022-05-02T11:06:10.656" v="2293"/>
          <ac:grpSpMkLst>
            <pc:docMk/>
            <pc:sldMk cId="1529672801" sldId="532"/>
            <ac:grpSpMk id="10" creationId="{3F6FA249-9C10-48B9-9F72-1F333D8A9486}"/>
          </ac:grpSpMkLst>
        </pc:grpChg>
      </pc:sldChg>
      <pc:sldChg chg="delSp add delDesignElem">
        <pc:chgData name="Ruth Maria Mariani Braz" userId="a6f85e8e1d7ca5fd" providerId="LiveId" clId="{7412BE41-BF56-4828-BEF3-5FC31F156296}" dt="2022-05-02T11:06:10.656" v="2293"/>
        <pc:sldMkLst>
          <pc:docMk/>
          <pc:sldMk cId="3220971958" sldId="533"/>
        </pc:sldMkLst>
        <pc:spChg chg="del">
          <ac:chgData name="Ruth Maria Mariani Braz" userId="a6f85e8e1d7ca5fd" providerId="LiveId" clId="{7412BE41-BF56-4828-BEF3-5FC31F156296}" dt="2022-05-02T11:06:10.656" v="2293"/>
          <ac:spMkLst>
            <pc:docMk/>
            <pc:sldMk cId="3220971958" sldId="533"/>
            <ac:spMk id="21" creationId="{C54A3646-77FE-4862-96CE-45260829B18F}"/>
          </ac:spMkLst>
        </pc:spChg>
        <pc:spChg chg="del">
          <ac:chgData name="Ruth Maria Mariani Braz" userId="a6f85e8e1d7ca5fd" providerId="LiveId" clId="{7412BE41-BF56-4828-BEF3-5FC31F156296}" dt="2022-05-02T11:06:10.656" v="2293"/>
          <ac:spMkLst>
            <pc:docMk/>
            <pc:sldMk cId="3220971958" sldId="533"/>
            <ac:spMk id="46" creationId="{700D0C16-8549-4373-8B7C-3555082CEA0B}"/>
          </ac:spMkLst>
        </pc:spChg>
        <pc:spChg chg="del">
          <ac:chgData name="Ruth Maria Mariani Braz" userId="a6f85e8e1d7ca5fd" providerId="LiveId" clId="{7412BE41-BF56-4828-BEF3-5FC31F156296}" dt="2022-05-02T11:06:10.656" v="2293"/>
          <ac:spMkLst>
            <pc:docMk/>
            <pc:sldMk cId="3220971958" sldId="533"/>
            <ac:spMk id="48" creationId="{C7341777-0F86-4E1E-A07F-2076F00D04EC}"/>
          </ac:spMkLst>
        </pc:spChg>
        <pc:grpChg chg="del">
          <ac:chgData name="Ruth Maria Mariani Braz" userId="a6f85e8e1d7ca5fd" providerId="LiveId" clId="{7412BE41-BF56-4828-BEF3-5FC31F156296}" dt="2022-05-02T11:06:10.656" v="2293"/>
          <ac:grpSpMkLst>
            <pc:docMk/>
            <pc:sldMk cId="3220971958" sldId="533"/>
            <ac:grpSpMk id="23" creationId="{3F6FA249-9C10-48B9-9F72-1F333D8A9486}"/>
          </ac:grpSpMkLst>
        </pc:grpChg>
      </pc:sldChg>
      <pc:sldChg chg="delSp add delDesignElem">
        <pc:chgData name="Ruth Maria Mariani Braz" userId="a6f85e8e1d7ca5fd" providerId="LiveId" clId="{7412BE41-BF56-4828-BEF3-5FC31F156296}" dt="2022-05-02T11:06:10.656" v="2293"/>
        <pc:sldMkLst>
          <pc:docMk/>
          <pc:sldMk cId="3839325958" sldId="534"/>
        </pc:sldMkLst>
        <pc:spChg chg="del">
          <ac:chgData name="Ruth Maria Mariani Braz" userId="a6f85e8e1d7ca5fd" providerId="LiveId" clId="{7412BE41-BF56-4828-BEF3-5FC31F156296}" dt="2022-05-02T11:06:10.656" v="2293"/>
          <ac:spMkLst>
            <pc:docMk/>
            <pc:sldMk cId="3839325958" sldId="534"/>
            <ac:spMk id="8" creationId="{C54A3646-77FE-4862-96CE-45260829B18F}"/>
          </ac:spMkLst>
        </pc:spChg>
        <pc:spChg chg="del">
          <ac:chgData name="Ruth Maria Mariani Braz" userId="a6f85e8e1d7ca5fd" providerId="LiveId" clId="{7412BE41-BF56-4828-BEF3-5FC31F156296}" dt="2022-05-02T11:06:10.656" v="2293"/>
          <ac:spMkLst>
            <pc:docMk/>
            <pc:sldMk cId="3839325958" sldId="534"/>
            <ac:spMk id="33" creationId="{700D0C16-8549-4373-8B7C-3555082CEA0B}"/>
          </ac:spMkLst>
        </pc:spChg>
        <pc:spChg chg="del">
          <ac:chgData name="Ruth Maria Mariani Braz" userId="a6f85e8e1d7ca5fd" providerId="LiveId" clId="{7412BE41-BF56-4828-BEF3-5FC31F156296}" dt="2022-05-02T11:06:10.656" v="2293"/>
          <ac:spMkLst>
            <pc:docMk/>
            <pc:sldMk cId="3839325958" sldId="534"/>
            <ac:spMk id="35" creationId="{C7341777-0F86-4E1E-A07F-2076F00D04EC}"/>
          </ac:spMkLst>
        </pc:spChg>
        <pc:grpChg chg="del">
          <ac:chgData name="Ruth Maria Mariani Braz" userId="a6f85e8e1d7ca5fd" providerId="LiveId" clId="{7412BE41-BF56-4828-BEF3-5FC31F156296}" dt="2022-05-02T11:06:10.656" v="2293"/>
          <ac:grpSpMkLst>
            <pc:docMk/>
            <pc:sldMk cId="3839325958" sldId="534"/>
            <ac:grpSpMk id="10" creationId="{3F6FA249-9C10-48B9-9F72-1F333D8A9486}"/>
          </ac:grpSpMkLst>
        </pc:grpChg>
      </pc:sldChg>
      <pc:sldChg chg="addSp delSp modSp add mod setBg delDesignElem">
        <pc:chgData name="Ruth Maria Mariani Braz" userId="a6f85e8e1d7ca5fd" providerId="LiveId" clId="{7412BE41-BF56-4828-BEF3-5FC31F156296}" dt="2022-05-02T11:09:00.609" v="2303" actId="26606"/>
        <pc:sldMkLst>
          <pc:docMk/>
          <pc:sldMk cId="1211730971" sldId="535"/>
        </pc:sldMkLst>
        <pc:spChg chg="mod">
          <ac:chgData name="Ruth Maria Mariani Braz" userId="a6f85e8e1d7ca5fd" providerId="LiveId" clId="{7412BE41-BF56-4828-BEF3-5FC31F156296}" dt="2022-05-02T11:09:00.609" v="2303" actId="26606"/>
          <ac:spMkLst>
            <pc:docMk/>
            <pc:sldMk cId="1211730971" sldId="535"/>
            <ac:spMk id="2" creationId="{F7566CD1-122F-43EB-A5C4-D0C53ED43A5B}"/>
          </ac:spMkLst>
        </pc:spChg>
        <pc:spChg chg="mod">
          <ac:chgData name="Ruth Maria Mariani Braz" userId="a6f85e8e1d7ca5fd" providerId="LiveId" clId="{7412BE41-BF56-4828-BEF3-5FC31F156296}" dt="2022-05-02T11:09:00.609" v="2303" actId="26606"/>
          <ac:spMkLst>
            <pc:docMk/>
            <pc:sldMk cId="1211730971" sldId="535"/>
            <ac:spMk id="3" creationId="{35442F81-9605-4371-AA12-18D1C23A9C5D}"/>
          </ac:spMkLst>
        </pc:spChg>
        <pc:spChg chg="add">
          <ac:chgData name="Ruth Maria Mariani Braz" userId="a6f85e8e1d7ca5fd" providerId="LiveId" clId="{7412BE41-BF56-4828-BEF3-5FC31F156296}" dt="2022-05-02T11:09:00.609" v="2303" actId="26606"/>
          <ac:spMkLst>
            <pc:docMk/>
            <pc:sldMk cId="1211730971" sldId="535"/>
            <ac:spMk id="5" creationId="{100EDD19-6802-4EC3-95CE-CFFAB042CFD6}"/>
          </ac:spMkLst>
        </pc:spChg>
        <pc:spChg chg="add">
          <ac:chgData name="Ruth Maria Mariani Braz" userId="a6f85e8e1d7ca5fd" providerId="LiveId" clId="{7412BE41-BF56-4828-BEF3-5FC31F156296}" dt="2022-05-02T11:09:00.609" v="2303" actId="26606"/>
          <ac:spMkLst>
            <pc:docMk/>
            <pc:sldMk cId="1211730971" sldId="535"/>
            <ac:spMk id="6" creationId="{DB17E863-922E-4C26-BD64-E8FD41D28661}"/>
          </ac:spMkLst>
        </pc:spChg>
        <pc:spChg chg="del">
          <ac:chgData name="Ruth Maria Mariani Braz" userId="a6f85e8e1d7ca5fd" providerId="LiveId" clId="{7412BE41-BF56-4828-BEF3-5FC31F156296}" dt="2022-05-02T11:06:10.656" v="2293"/>
          <ac:spMkLst>
            <pc:docMk/>
            <pc:sldMk cId="1211730971" sldId="535"/>
            <ac:spMk id="8" creationId="{C54A3646-77FE-4862-96CE-45260829B18F}"/>
          </ac:spMkLst>
        </pc:spChg>
        <pc:spChg chg="del">
          <ac:chgData name="Ruth Maria Mariani Braz" userId="a6f85e8e1d7ca5fd" providerId="LiveId" clId="{7412BE41-BF56-4828-BEF3-5FC31F156296}" dt="2022-05-02T11:06:10.656" v="2293"/>
          <ac:spMkLst>
            <pc:docMk/>
            <pc:sldMk cId="1211730971" sldId="535"/>
            <ac:spMk id="33" creationId="{700D0C16-8549-4373-8B7C-3555082CEA0B}"/>
          </ac:spMkLst>
        </pc:spChg>
        <pc:spChg chg="del">
          <ac:chgData name="Ruth Maria Mariani Braz" userId="a6f85e8e1d7ca5fd" providerId="LiveId" clId="{7412BE41-BF56-4828-BEF3-5FC31F156296}" dt="2022-05-02T11:06:10.656" v="2293"/>
          <ac:spMkLst>
            <pc:docMk/>
            <pc:sldMk cId="1211730971" sldId="535"/>
            <ac:spMk id="35" creationId="{C7341777-0F86-4E1E-A07F-2076F00D04EC}"/>
          </ac:spMkLst>
        </pc:spChg>
        <pc:grpChg chg="del">
          <ac:chgData name="Ruth Maria Mariani Braz" userId="a6f85e8e1d7ca5fd" providerId="LiveId" clId="{7412BE41-BF56-4828-BEF3-5FC31F156296}" dt="2022-05-02T11:06:10.656" v="2293"/>
          <ac:grpSpMkLst>
            <pc:docMk/>
            <pc:sldMk cId="1211730971" sldId="535"/>
            <ac:grpSpMk id="10" creationId="{3F6FA249-9C10-48B9-9F72-1F333D8A9486}"/>
          </ac:grpSpMkLst>
        </pc:grpChg>
      </pc:sldChg>
      <pc:sldChg chg="delSp add delDesignElem">
        <pc:chgData name="Ruth Maria Mariani Braz" userId="a6f85e8e1d7ca5fd" providerId="LiveId" clId="{7412BE41-BF56-4828-BEF3-5FC31F156296}" dt="2022-05-02T11:06:10.656" v="2293"/>
        <pc:sldMkLst>
          <pc:docMk/>
          <pc:sldMk cId="1863863965" sldId="536"/>
        </pc:sldMkLst>
        <pc:spChg chg="del">
          <ac:chgData name="Ruth Maria Mariani Braz" userId="a6f85e8e1d7ca5fd" providerId="LiveId" clId="{7412BE41-BF56-4828-BEF3-5FC31F156296}" dt="2022-05-02T11:06:10.656" v="2293"/>
          <ac:spMkLst>
            <pc:docMk/>
            <pc:sldMk cId="1863863965" sldId="536"/>
            <ac:spMk id="8" creationId="{C54A3646-77FE-4862-96CE-45260829B18F}"/>
          </ac:spMkLst>
        </pc:spChg>
        <pc:spChg chg="del">
          <ac:chgData name="Ruth Maria Mariani Braz" userId="a6f85e8e1d7ca5fd" providerId="LiveId" clId="{7412BE41-BF56-4828-BEF3-5FC31F156296}" dt="2022-05-02T11:06:10.656" v="2293"/>
          <ac:spMkLst>
            <pc:docMk/>
            <pc:sldMk cId="1863863965" sldId="536"/>
            <ac:spMk id="33" creationId="{700D0C16-8549-4373-8B7C-3555082CEA0B}"/>
          </ac:spMkLst>
        </pc:spChg>
        <pc:spChg chg="del">
          <ac:chgData name="Ruth Maria Mariani Braz" userId="a6f85e8e1d7ca5fd" providerId="LiveId" clId="{7412BE41-BF56-4828-BEF3-5FC31F156296}" dt="2022-05-02T11:06:10.656" v="2293"/>
          <ac:spMkLst>
            <pc:docMk/>
            <pc:sldMk cId="1863863965" sldId="536"/>
            <ac:spMk id="35" creationId="{C7341777-0F86-4E1E-A07F-2076F00D04EC}"/>
          </ac:spMkLst>
        </pc:spChg>
        <pc:grpChg chg="del">
          <ac:chgData name="Ruth Maria Mariani Braz" userId="a6f85e8e1d7ca5fd" providerId="LiveId" clId="{7412BE41-BF56-4828-BEF3-5FC31F156296}" dt="2022-05-02T11:06:10.656" v="2293"/>
          <ac:grpSpMkLst>
            <pc:docMk/>
            <pc:sldMk cId="1863863965" sldId="536"/>
            <ac:grpSpMk id="10" creationId="{3F6FA249-9C10-48B9-9F72-1F333D8A9486}"/>
          </ac:grpSpMkLst>
        </pc:grpChg>
      </pc:sldChg>
      <pc:sldChg chg="addSp delSp modSp new mod setBg">
        <pc:chgData name="Ruth Maria Mariani Braz" userId="a6f85e8e1d7ca5fd" providerId="LiveId" clId="{7412BE41-BF56-4828-BEF3-5FC31F156296}" dt="2022-05-02T11:30:11.307" v="2774" actId="20577"/>
        <pc:sldMkLst>
          <pc:docMk/>
          <pc:sldMk cId="1612722353" sldId="537"/>
        </pc:sldMkLst>
        <pc:spChg chg="mod">
          <ac:chgData name="Ruth Maria Mariani Braz" userId="a6f85e8e1d7ca5fd" providerId="LiveId" clId="{7412BE41-BF56-4828-BEF3-5FC31F156296}" dt="2022-05-02T11:27:16.400" v="2754" actId="2711"/>
          <ac:spMkLst>
            <pc:docMk/>
            <pc:sldMk cId="1612722353" sldId="537"/>
            <ac:spMk id="2" creationId="{91395E67-5816-D04C-FAB0-34ACD25D299B}"/>
          </ac:spMkLst>
        </pc:spChg>
        <pc:spChg chg="add del mod">
          <ac:chgData name="Ruth Maria Mariani Braz" userId="a6f85e8e1d7ca5fd" providerId="LiveId" clId="{7412BE41-BF56-4828-BEF3-5FC31F156296}" dt="2022-05-02T11:30:11.307" v="2774" actId="20577"/>
          <ac:spMkLst>
            <pc:docMk/>
            <pc:sldMk cId="1612722353" sldId="537"/>
            <ac:spMk id="3" creationId="{24419689-5547-9006-7A20-37A30E30B930}"/>
          </ac:spMkLst>
        </pc:spChg>
        <pc:spChg chg="mod ord">
          <ac:chgData name="Ruth Maria Mariani Braz" userId="a6f85e8e1d7ca5fd" providerId="LiveId" clId="{7412BE41-BF56-4828-BEF3-5FC31F156296}" dt="2022-05-02T11:20:17.834" v="2326" actId="26606"/>
          <ac:spMkLst>
            <pc:docMk/>
            <pc:sldMk cId="1612722353" sldId="537"/>
            <ac:spMk id="4" creationId="{99533315-AB27-8F7E-7CF5-865B8B8605E4}"/>
          </ac:spMkLst>
        </pc:spChg>
        <pc:spChg chg="add del mod">
          <ac:chgData name="Ruth Maria Mariani Braz" userId="a6f85e8e1d7ca5fd" providerId="LiveId" clId="{7412BE41-BF56-4828-BEF3-5FC31F156296}" dt="2022-05-02T11:20:10.071" v="2322" actId="478"/>
          <ac:spMkLst>
            <pc:docMk/>
            <pc:sldMk cId="1612722353" sldId="537"/>
            <ac:spMk id="5" creationId="{0E1C3005-C940-B5F4-4163-8164231E3837}"/>
          </ac:spMkLst>
        </pc:spChg>
        <pc:spChg chg="add del">
          <ac:chgData name="Ruth Maria Mariani Braz" userId="a6f85e8e1d7ca5fd" providerId="LiveId" clId="{7412BE41-BF56-4828-BEF3-5FC31F156296}" dt="2022-05-02T11:20:17.834" v="2326" actId="26606"/>
          <ac:spMkLst>
            <pc:docMk/>
            <pc:sldMk cId="1612722353" sldId="537"/>
            <ac:spMk id="71" creationId="{665DBBEF-238B-476B-96AB-8AAC3224ECEA}"/>
          </ac:spMkLst>
        </pc:spChg>
        <pc:spChg chg="add del">
          <ac:chgData name="Ruth Maria Mariani Braz" userId="a6f85e8e1d7ca5fd" providerId="LiveId" clId="{7412BE41-BF56-4828-BEF3-5FC31F156296}" dt="2022-05-02T11:20:17.834" v="2326" actId="26606"/>
          <ac:spMkLst>
            <pc:docMk/>
            <pc:sldMk cId="1612722353" sldId="537"/>
            <ac:spMk id="73" creationId="{3FCFB1DE-0B7E-48CC-BA90-B2AB0889F9D6}"/>
          </ac:spMkLst>
        </pc:spChg>
        <pc:picChg chg="add del mod">
          <ac:chgData name="Ruth Maria Mariani Braz" userId="a6f85e8e1d7ca5fd" providerId="LiveId" clId="{7412BE41-BF56-4828-BEF3-5FC31F156296}" dt="2022-05-02T11:20:24.867" v="2327"/>
          <ac:picMkLst>
            <pc:docMk/>
            <pc:sldMk cId="1612722353" sldId="537"/>
            <ac:picMk id="1026" creationId="{9F3CCC17-C1CC-931E-0354-8B42CEE9000B}"/>
          </ac:picMkLst>
        </pc:picChg>
      </pc:sldChg>
      <pc:sldChg chg="addSp delSp modSp new del mod setBg">
        <pc:chgData name="Ruth Maria Mariani Braz" userId="a6f85e8e1d7ca5fd" providerId="LiveId" clId="{7412BE41-BF56-4828-BEF3-5FC31F156296}" dt="2022-05-02T14:26:21.421" v="3055" actId="47"/>
        <pc:sldMkLst>
          <pc:docMk/>
          <pc:sldMk cId="106215494" sldId="538"/>
        </pc:sldMkLst>
        <pc:spChg chg="mod">
          <ac:chgData name="Ruth Maria Mariani Braz" userId="a6f85e8e1d7ca5fd" providerId="LiveId" clId="{7412BE41-BF56-4828-BEF3-5FC31F156296}" dt="2022-05-02T11:39:58.245" v="2786" actId="255"/>
          <ac:spMkLst>
            <pc:docMk/>
            <pc:sldMk cId="106215494" sldId="538"/>
            <ac:spMk id="2" creationId="{AE0136E8-1319-7342-1E8C-896003F71C35}"/>
          </ac:spMkLst>
        </pc:spChg>
        <pc:spChg chg="del">
          <ac:chgData name="Ruth Maria Mariani Braz" userId="a6f85e8e1d7ca5fd" providerId="LiveId" clId="{7412BE41-BF56-4828-BEF3-5FC31F156296}" dt="2022-05-02T11:37:42.456" v="2776"/>
          <ac:spMkLst>
            <pc:docMk/>
            <pc:sldMk cId="106215494" sldId="538"/>
            <ac:spMk id="3" creationId="{3794C3C4-5DC3-9CF5-BA06-DDFC9DB646C7}"/>
          </ac:spMkLst>
        </pc:spChg>
        <pc:spChg chg="mod">
          <ac:chgData name="Ruth Maria Mariani Braz" userId="a6f85e8e1d7ca5fd" providerId="LiveId" clId="{7412BE41-BF56-4828-BEF3-5FC31F156296}" dt="2022-05-02T11:39:21.921" v="2783" actId="26606"/>
          <ac:spMkLst>
            <pc:docMk/>
            <pc:sldMk cId="106215494" sldId="538"/>
            <ac:spMk id="4" creationId="{58293CF0-150F-2494-FB49-C1E73376D1C5}"/>
          </ac:spMkLst>
        </pc:spChg>
        <pc:spChg chg="add del mod">
          <ac:chgData name="Ruth Maria Mariani Braz" userId="a6f85e8e1d7ca5fd" providerId="LiveId" clId="{7412BE41-BF56-4828-BEF3-5FC31F156296}" dt="2022-05-02T11:39:21.921" v="2783" actId="26606"/>
          <ac:spMkLst>
            <pc:docMk/>
            <pc:sldMk cId="106215494" sldId="538"/>
            <ac:spMk id="6" creationId="{CB686694-38C6-2764-6530-D264680BCFCC}"/>
          </ac:spMkLst>
        </pc:spChg>
        <pc:spChg chg="add del mod">
          <ac:chgData name="Ruth Maria Mariani Braz" userId="a6f85e8e1d7ca5fd" providerId="LiveId" clId="{7412BE41-BF56-4828-BEF3-5FC31F156296}" dt="2022-05-02T12:45:55.724" v="2807" actId="3680"/>
          <ac:spMkLst>
            <pc:docMk/>
            <pc:sldMk cId="106215494" sldId="538"/>
            <ac:spMk id="8" creationId="{B9842ACE-FADC-0E12-A4BB-39FC9C936DCE}"/>
          </ac:spMkLst>
        </pc:spChg>
        <pc:spChg chg="add del">
          <ac:chgData name="Ruth Maria Mariani Braz" userId="a6f85e8e1d7ca5fd" providerId="LiveId" clId="{7412BE41-BF56-4828-BEF3-5FC31F156296}" dt="2022-05-02T11:39:21.921" v="2783" actId="26606"/>
          <ac:spMkLst>
            <pc:docMk/>
            <pc:sldMk cId="106215494" sldId="538"/>
            <ac:spMk id="11" creationId="{56E9B3E6-E277-4D68-BA48-9CB43FFBD6E2}"/>
          </ac:spMkLst>
        </pc:spChg>
        <pc:spChg chg="add del mod">
          <ac:chgData name="Ruth Maria Mariani Braz" userId="a6f85e8e1d7ca5fd" providerId="LiveId" clId="{7412BE41-BF56-4828-BEF3-5FC31F156296}" dt="2022-05-02T13:11:42.125" v="2813" actId="3680"/>
          <ac:spMkLst>
            <pc:docMk/>
            <pc:sldMk cId="106215494" sldId="538"/>
            <ac:spMk id="12" creationId="{4FE95A09-7EEC-304B-F851-BA5ED93846B9}"/>
          </ac:spMkLst>
        </pc:spChg>
        <pc:spChg chg="add del">
          <ac:chgData name="Ruth Maria Mariani Braz" userId="a6f85e8e1d7ca5fd" providerId="LiveId" clId="{7412BE41-BF56-4828-BEF3-5FC31F156296}" dt="2022-05-02T11:39:21.921" v="2783" actId="26606"/>
          <ac:spMkLst>
            <pc:docMk/>
            <pc:sldMk cId="106215494" sldId="538"/>
            <ac:spMk id="18" creationId="{D5B0017B-2ECA-49AF-B397-DC140825DF8D}"/>
          </ac:spMkLst>
        </pc:spChg>
        <pc:spChg chg="add del">
          <ac:chgData name="Ruth Maria Mariani Braz" userId="a6f85e8e1d7ca5fd" providerId="LiveId" clId="{7412BE41-BF56-4828-BEF3-5FC31F156296}" dt="2022-05-02T11:39:12.230" v="2781" actId="26606"/>
          <ac:spMkLst>
            <pc:docMk/>
            <pc:sldMk cId="106215494" sldId="538"/>
            <ac:spMk id="25" creationId="{56E9B3E6-E277-4D68-BA48-9CB43FFBD6E2}"/>
          </ac:spMkLst>
        </pc:spChg>
        <pc:spChg chg="add del">
          <ac:chgData name="Ruth Maria Mariani Braz" userId="a6f85e8e1d7ca5fd" providerId="LiveId" clId="{7412BE41-BF56-4828-BEF3-5FC31F156296}" dt="2022-05-02T13:11:51.361" v="2815" actId="478"/>
          <ac:spMkLst>
            <pc:docMk/>
            <pc:sldMk cId="106215494" sldId="538"/>
            <ac:spMk id="31" creationId="{0645C4D5-68EE-3941-0680-4B6CE4D248AE}"/>
          </ac:spMkLst>
        </pc:spChg>
        <pc:spChg chg="add del">
          <ac:chgData name="Ruth Maria Mariani Braz" userId="a6f85e8e1d7ca5fd" providerId="LiveId" clId="{7412BE41-BF56-4828-BEF3-5FC31F156296}" dt="2022-05-02T11:39:12.230" v="2781" actId="26606"/>
          <ac:spMkLst>
            <pc:docMk/>
            <pc:sldMk cId="106215494" sldId="538"/>
            <ac:spMk id="32" creationId="{D5B0017B-2ECA-49AF-B397-DC140825DF8D}"/>
          </ac:spMkLst>
        </pc:spChg>
        <pc:grpChg chg="add del">
          <ac:chgData name="Ruth Maria Mariani Braz" userId="a6f85e8e1d7ca5fd" providerId="LiveId" clId="{7412BE41-BF56-4828-BEF3-5FC31F156296}" dt="2022-05-02T11:39:21.921" v="2783" actId="26606"/>
          <ac:grpSpMkLst>
            <pc:docMk/>
            <pc:sldMk cId="106215494" sldId="538"/>
            <ac:grpSpMk id="13" creationId="{AE1C45F0-260A-458C-96ED-C1F6D2151219}"/>
          </ac:grpSpMkLst>
        </pc:grpChg>
        <pc:grpChg chg="add del">
          <ac:chgData name="Ruth Maria Mariani Braz" userId="a6f85e8e1d7ca5fd" providerId="LiveId" clId="{7412BE41-BF56-4828-BEF3-5FC31F156296}" dt="2022-05-02T11:39:12.230" v="2781" actId="26606"/>
          <ac:grpSpMkLst>
            <pc:docMk/>
            <pc:sldMk cId="106215494" sldId="538"/>
            <ac:grpSpMk id="27" creationId="{AE1C45F0-260A-458C-96ED-C1F6D2151219}"/>
          </ac:grpSpMkLst>
        </pc:grpChg>
        <pc:graphicFrameChg chg="add del mod ord modGraphic">
          <ac:chgData name="Ruth Maria Mariani Braz" userId="a6f85e8e1d7ca5fd" providerId="LiveId" clId="{7412BE41-BF56-4828-BEF3-5FC31F156296}" dt="2022-05-02T12:45:37.359" v="2806" actId="478"/>
          <ac:graphicFrameMkLst>
            <pc:docMk/>
            <pc:sldMk cId="106215494" sldId="538"/>
            <ac:graphicFrameMk id="5" creationId="{D7D71DD9-FDB6-B0D4-0A1D-ADEADD846727}"/>
          </ac:graphicFrameMkLst>
        </pc:graphicFrameChg>
        <pc:graphicFrameChg chg="add del mod ord modGraphic">
          <ac:chgData name="Ruth Maria Mariani Braz" userId="a6f85e8e1d7ca5fd" providerId="LiveId" clId="{7412BE41-BF56-4828-BEF3-5FC31F156296}" dt="2022-05-02T13:11:34.071" v="2812" actId="478"/>
          <ac:graphicFrameMkLst>
            <pc:docMk/>
            <pc:sldMk cId="106215494" sldId="538"/>
            <ac:graphicFrameMk id="9" creationId="{237AA152-777E-1FE3-01EE-D0143F751A47}"/>
          </ac:graphicFrameMkLst>
        </pc:graphicFrameChg>
        <pc:graphicFrameChg chg="add mod ord modGraphic">
          <ac:chgData name="Ruth Maria Mariani Braz" userId="a6f85e8e1d7ca5fd" providerId="LiveId" clId="{7412BE41-BF56-4828-BEF3-5FC31F156296}" dt="2022-05-02T13:32:27.246" v="2982" actId="20577"/>
          <ac:graphicFrameMkLst>
            <pc:docMk/>
            <pc:sldMk cId="106215494" sldId="538"/>
            <ac:graphicFrameMk id="17" creationId="{BC1603F7-50F5-79D0-4C67-07D75D72C009}"/>
          </ac:graphicFrameMkLst>
        </pc:graphicFrameChg>
        <pc:cxnChg chg="add del">
          <ac:chgData name="Ruth Maria Mariani Braz" userId="a6f85e8e1d7ca5fd" providerId="LiveId" clId="{7412BE41-BF56-4828-BEF3-5FC31F156296}" dt="2022-05-02T11:39:21.921" v="2783" actId="26606"/>
          <ac:cxnSpMkLst>
            <pc:docMk/>
            <pc:sldMk cId="106215494" sldId="538"/>
            <ac:cxnSpMk id="20" creationId="{6CF1BAF6-AD41-4082-B212-8A1F9A2E8779}"/>
          </ac:cxnSpMkLst>
        </pc:cxnChg>
        <pc:cxnChg chg="add del">
          <ac:chgData name="Ruth Maria Mariani Braz" userId="a6f85e8e1d7ca5fd" providerId="LiveId" clId="{7412BE41-BF56-4828-BEF3-5FC31F156296}" dt="2022-05-02T11:39:12.230" v="2781" actId="26606"/>
          <ac:cxnSpMkLst>
            <pc:docMk/>
            <pc:sldMk cId="106215494" sldId="538"/>
            <ac:cxnSpMk id="34" creationId="{6CF1BAF6-AD41-4082-B212-8A1F9A2E8779}"/>
          </ac:cxnSpMkLst>
        </pc:cxnChg>
      </pc:sldChg>
      <pc:sldChg chg="addSp modSp new mod">
        <pc:chgData name="Ruth Maria Mariani Braz" userId="a6f85e8e1d7ca5fd" providerId="LiveId" clId="{7412BE41-BF56-4828-BEF3-5FC31F156296}" dt="2022-05-02T14:07:57.318" v="3005" actId="255"/>
        <pc:sldMkLst>
          <pc:docMk/>
          <pc:sldMk cId="616331638" sldId="539"/>
        </pc:sldMkLst>
        <pc:spChg chg="mod">
          <ac:chgData name="Ruth Maria Mariani Braz" userId="a6f85e8e1d7ca5fd" providerId="LiveId" clId="{7412BE41-BF56-4828-BEF3-5FC31F156296}" dt="2022-05-02T14:01:24.906" v="2993" actId="20577"/>
          <ac:spMkLst>
            <pc:docMk/>
            <pc:sldMk cId="616331638" sldId="539"/>
            <ac:spMk id="2" creationId="{6CA0E935-EA9B-E5B5-325A-743A35B52A44}"/>
          </ac:spMkLst>
        </pc:spChg>
        <pc:spChg chg="mod">
          <ac:chgData name="Ruth Maria Mariani Braz" userId="a6f85e8e1d7ca5fd" providerId="LiveId" clId="{7412BE41-BF56-4828-BEF3-5FC31F156296}" dt="2022-05-02T14:07:57.318" v="3005" actId="255"/>
          <ac:spMkLst>
            <pc:docMk/>
            <pc:sldMk cId="616331638" sldId="539"/>
            <ac:spMk id="3" creationId="{637037E9-94B0-B152-0273-AEB8B2F4CF8D}"/>
          </ac:spMkLst>
        </pc:spChg>
        <pc:picChg chg="add mod">
          <ac:chgData name="Ruth Maria Mariani Braz" userId="a6f85e8e1d7ca5fd" providerId="LiveId" clId="{7412BE41-BF56-4828-BEF3-5FC31F156296}" dt="2022-05-02T14:07:32.655" v="3002" actId="14100"/>
          <ac:picMkLst>
            <pc:docMk/>
            <pc:sldMk cId="616331638" sldId="539"/>
            <ac:picMk id="5" creationId="{3AD743E9-6FA0-56E4-DFF6-3FAE584CA68F}"/>
          </ac:picMkLst>
        </pc:picChg>
      </pc:sldChg>
      <pc:sldChg chg="addSp delSp modSp new mod">
        <pc:chgData name="Ruth Maria Mariani Braz" userId="a6f85e8e1d7ca5fd" providerId="LiveId" clId="{7412BE41-BF56-4828-BEF3-5FC31F156296}" dt="2022-05-02T14:23:35.732" v="3036" actId="14100"/>
        <pc:sldMkLst>
          <pc:docMk/>
          <pc:sldMk cId="3452939254" sldId="540"/>
        </pc:sldMkLst>
        <pc:spChg chg="mod">
          <ac:chgData name="Ruth Maria Mariani Braz" userId="a6f85e8e1d7ca5fd" providerId="LiveId" clId="{7412BE41-BF56-4828-BEF3-5FC31F156296}" dt="2022-05-02T14:12:40.303" v="3014" actId="20577"/>
          <ac:spMkLst>
            <pc:docMk/>
            <pc:sldMk cId="3452939254" sldId="540"/>
            <ac:spMk id="2" creationId="{866EDFCD-A3BB-A3B6-EE90-A712F0F0245A}"/>
          </ac:spMkLst>
        </pc:spChg>
        <pc:spChg chg="del">
          <ac:chgData name="Ruth Maria Mariani Braz" userId="a6f85e8e1d7ca5fd" providerId="LiveId" clId="{7412BE41-BF56-4828-BEF3-5FC31F156296}" dt="2022-05-02T14:12:32.449" v="3007"/>
          <ac:spMkLst>
            <pc:docMk/>
            <pc:sldMk cId="3452939254" sldId="540"/>
            <ac:spMk id="3" creationId="{5D5648D3-DFE8-DAA0-B0CE-C5F721E9292B}"/>
          </ac:spMkLst>
        </pc:spChg>
        <pc:spChg chg="mod">
          <ac:chgData name="Ruth Maria Mariani Braz" userId="a6f85e8e1d7ca5fd" providerId="LiveId" clId="{7412BE41-BF56-4828-BEF3-5FC31F156296}" dt="2022-05-02T14:14:07.544" v="3026" actId="1076"/>
          <ac:spMkLst>
            <pc:docMk/>
            <pc:sldMk cId="3452939254" sldId="540"/>
            <ac:spMk id="4" creationId="{8D04508E-75AA-5CA7-F0BB-A0806AD084FB}"/>
          </ac:spMkLst>
        </pc:spChg>
        <pc:spChg chg="add mod">
          <ac:chgData name="Ruth Maria Mariani Braz" userId="a6f85e8e1d7ca5fd" providerId="LiveId" clId="{7412BE41-BF56-4828-BEF3-5FC31F156296}" dt="2022-05-02T14:23:35.732" v="3036" actId="14100"/>
          <ac:spMkLst>
            <pc:docMk/>
            <pc:sldMk cId="3452939254" sldId="540"/>
            <ac:spMk id="6" creationId="{78B9DDDD-06EB-0AC9-B8C8-3801854E50EE}"/>
          </ac:spMkLst>
        </pc:spChg>
        <pc:picChg chg="add mod">
          <ac:chgData name="Ruth Maria Mariani Braz" userId="a6f85e8e1d7ca5fd" providerId="LiveId" clId="{7412BE41-BF56-4828-BEF3-5FC31F156296}" dt="2022-05-02T14:13:25.736" v="3016" actId="1076"/>
          <ac:picMkLst>
            <pc:docMk/>
            <pc:sldMk cId="3452939254" sldId="540"/>
            <ac:picMk id="5" creationId="{F7E6D955-76DA-4F6A-14CB-AAC64EF850FE}"/>
          </ac:picMkLst>
        </pc:picChg>
      </pc:sldChg>
      <pc:sldChg chg="addSp delSp modSp new mod">
        <pc:chgData name="Ruth Maria Mariani Braz" userId="a6f85e8e1d7ca5fd" providerId="LiveId" clId="{7412BE41-BF56-4828-BEF3-5FC31F156296}" dt="2022-05-02T14:25:49.542" v="3054" actId="14100"/>
        <pc:sldMkLst>
          <pc:docMk/>
          <pc:sldMk cId="1839403114" sldId="541"/>
        </pc:sldMkLst>
        <pc:spChg chg="mod">
          <ac:chgData name="Ruth Maria Mariani Braz" userId="a6f85e8e1d7ca5fd" providerId="LiveId" clId="{7412BE41-BF56-4828-BEF3-5FC31F156296}" dt="2022-05-02T14:25:49.542" v="3054" actId="14100"/>
          <ac:spMkLst>
            <pc:docMk/>
            <pc:sldMk cId="1839403114" sldId="541"/>
            <ac:spMk id="2" creationId="{E8CCE17B-00FE-6603-A35C-8F6C3AC2B27F}"/>
          </ac:spMkLst>
        </pc:spChg>
        <pc:spChg chg="del">
          <ac:chgData name="Ruth Maria Mariani Braz" userId="a6f85e8e1d7ca5fd" providerId="LiveId" clId="{7412BE41-BF56-4828-BEF3-5FC31F156296}" dt="2022-05-02T14:25:22.717" v="3048"/>
          <ac:spMkLst>
            <pc:docMk/>
            <pc:sldMk cId="1839403114" sldId="541"/>
            <ac:spMk id="3" creationId="{9EE4D15F-17E8-808A-E8BF-26CFA00E4261}"/>
          </ac:spMkLst>
        </pc:spChg>
        <pc:picChg chg="add mod">
          <ac:chgData name="Ruth Maria Mariani Braz" userId="a6f85e8e1d7ca5fd" providerId="LiveId" clId="{7412BE41-BF56-4828-BEF3-5FC31F156296}" dt="2022-05-02T14:25:35.769" v="3050" actId="14100"/>
          <ac:picMkLst>
            <pc:docMk/>
            <pc:sldMk cId="1839403114" sldId="541"/>
            <ac:picMk id="5" creationId="{B6339494-E1AA-0ACD-D16A-E7366FF43CC8}"/>
          </ac:picMkLst>
        </pc:picChg>
      </pc:sldChg>
      <pc:sldChg chg="addSp delSp modSp new mod">
        <pc:chgData name="Ruth Maria Mariani Braz" userId="a6f85e8e1d7ca5fd" providerId="LiveId" clId="{7412BE41-BF56-4828-BEF3-5FC31F156296}" dt="2022-05-02T14:35:01.200" v="3095" actId="2711"/>
        <pc:sldMkLst>
          <pc:docMk/>
          <pc:sldMk cId="1433284796" sldId="542"/>
        </pc:sldMkLst>
        <pc:spChg chg="mod">
          <ac:chgData name="Ruth Maria Mariani Braz" userId="a6f85e8e1d7ca5fd" providerId="LiveId" clId="{7412BE41-BF56-4828-BEF3-5FC31F156296}" dt="2022-05-02T14:35:01.200" v="3095" actId="2711"/>
          <ac:spMkLst>
            <pc:docMk/>
            <pc:sldMk cId="1433284796" sldId="542"/>
            <ac:spMk id="2" creationId="{7C798FC4-A7C2-E712-8610-FC75DF9EB72D}"/>
          </ac:spMkLst>
        </pc:spChg>
        <pc:spChg chg="del">
          <ac:chgData name="Ruth Maria Mariani Braz" userId="a6f85e8e1d7ca5fd" providerId="LiveId" clId="{7412BE41-BF56-4828-BEF3-5FC31F156296}" dt="2022-05-02T14:27:20.573" v="3068"/>
          <ac:spMkLst>
            <pc:docMk/>
            <pc:sldMk cId="1433284796" sldId="542"/>
            <ac:spMk id="3" creationId="{C7031464-15BD-4186-7B90-E55243819677}"/>
          </ac:spMkLst>
        </pc:spChg>
        <pc:spChg chg="add del mod">
          <ac:chgData name="Ruth Maria Mariani Braz" userId="a6f85e8e1d7ca5fd" providerId="LiveId" clId="{7412BE41-BF56-4828-BEF3-5FC31F156296}" dt="2022-05-02T14:27:57.649" v="3074" actId="478"/>
          <ac:spMkLst>
            <pc:docMk/>
            <pc:sldMk cId="1433284796" sldId="542"/>
            <ac:spMk id="6" creationId="{510EA46E-917F-F289-7C6D-667B5E430F72}"/>
          </ac:spMkLst>
        </pc:spChg>
        <pc:spChg chg="add mod">
          <ac:chgData name="Ruth Maria Mariani Braz" userId="a6f85e8e1d7ca5fd" providerId="LiveId" clId="{7412BE41-BF56-4828-BEF3-5FC31F156296}" dt="2022-05-02T14:34:55.104" v="3094" actId="1076"/>
          <ac:spMkLst>
            <pc:docMk/>
            <pc:sldMk cId="1433284796" sldId="542"/>
            <ac:spMk id="7" creationId="{AB126045-CFA4-BE83-4A6F-3C4759FF15D4}"/>
          </ac:spMkLst>
        </pc:spChg>
        <pc:graphicFrameChg chg="add del mod">
          <ac:chgData name="Ruth Maria Mariani Braz" userId="a6f85e8e1d7ca5fd" providerId="LiveId" clId="{7412BE41-BF56-4828-BEF3-5FC31F156296}" dt="2022-05-02T14:27:57.649" v="3074" actId="478"/>
          <ac:graphicFrameMkLst>
            <pc:docMk/>
            <pc:sldMk cId="1433284796" sldId="542"/>
            <ac:graphicFrameMk id="5" creationId="{964EC545-C236-645F-5F95-77ECFCE75504}"/>
          </ac:graphicFrameMkLst>
        </pc:graphicFrameChg>
      </pc:sldChg>
      <pc:sldChg chg="modSp new mod">
        <pc:chgData name="Ruth Maria Mariani Braz" userId="a6f85e8e1d7ca5fd" providerId="LiveId" clId="{7412BE41-BF56-4828-BEF3-5FC31F156296}" dt="2022-05-02T14:41:43.512" v="3178" actId="21"/>
        <pc:sldMkLst>
          <pc:docMk/>
          <pc:sldMk cId="2077078336" sldId="543"/>
        </pc:sldMkLst>
        <pc:spChg chg="mod">
          <ac:chgData name="Ruth Maria Mariani Braz" userId="a6f85e8e1d7ca5fd" providerId="LiveId" clId="{7412BE41-BF56-4828-BEF3-5FC31F156296}" dt="2022-05-02T14:40:04.959" v="3173" actId="1076"/>
          <ac:spMkLst>
            <pc:docMk/>
            <pc:sldMk cId="2077078336" sldId="543"/>
            <ac:spMk id="2" creationId="{96ED5672-56E9-CA19-D91F-D5B46070229A}"/>
          </ac:spMkLst>
        </pc:spChg>
        <pc:spChg chg="mod">
          <ac:chgData name="Ruth Maria Mariani Braz" userId="a6f85e8e1d7ca5fd" providerId="LiveId" clId="{7412BE41-BF56-4828-BEF3-5FC31F156296}" dt="2022-05-02T14:41:43.512" v="3178" actId="21"/>
          <ac:spMkLst>
            <pc:docMk/>
            <pc:sldMk cId="2077078336" sldId="543"/>
            <ac:spMk id="3" creationId="{384A84AD-EC37-A876-7427-7E3E0B604105}"/>
          </ac:spMkLst>
        </pc:spChg>
        <pc:spChg chg="mod">
          <ac:chgData name="Ruth Maria Mariani Braz" userId="a6f85e8e1d7ca5fd" providerId="LiveId" clId="{7412BE41-BF56-4828-BEF3-5FC31F156296}" dt="2022-05-02T14:39:58.262" v="3172" actId="1076"/>
          <ac:spMkLst>
            <pc:docMk/>
            <pc:sldMk cId="2077078336" sldId="543"/>
            <ac:spMk id="4" creationId="{2615316A-B3CB-E088-C915-D72D75F57B31}"/>
          </ac:spMkLst>
        </pc:spChg>
      </pc:sldChg>
      <pc:sldChg chg="modSp new mod">
        <pc:chgData name="Ruth Maria Mariani Braz" userId="a6f85e8e1d7ca5fd" providerId="LiveId" clId="{7412BE41-BF56-4828-BEF3-5FC31F156296}" dt="2022-05-02T14:49:42.635" v="3284" actId="1076"/>
        <pc:sldMkLst>
          <pc:docMk/>
          <pc:sldMk cId="1626352227" sldId="544"/>
        </pc:sldMkLst>
        <pc:spChg chg="mod">
          <ac:chgData name="Ruth Maria Mariani Braz" userId="a6f85e8e1d7ca5fd" providerId="LiveId" clId="{7412BE41-BF56-4828-BEF3-5FC31F156296}" dt="2022-05-02T14:43:01.856" v="3228" actId="20577"/>
          <ac:spMkLst>
            <pc:docMk/>
            <pc:sldMk cId="1626352227" sldId="544"/>
            <ac:spMk id="2" creationId="{36A3529F-02C2-DA71-7764-B72001B00827}"/>
          </ac:spMkLst>
        </pc:spChg>
        <pc:spChg chg="mod">
          <ac:chgData name="Ruth Maria Mariani Braz" userId="a6f85e8e1d7ca5fd" providerId="LiveId" clId="{7412BE41-BF56-4828-BEF3-5FC31F156296}" dt="2022-05-02T14:49:42.635" v="3284" actId="1076"/>
          <ac:spMkLst>
            <pc:docMk/>
            <pc:sldMk cId="1626352227" sldId="544"/>
            <ac:spMk id="3" creationId="{2CDFF4D5-0FFC-A9FD-D8B4-5F787D181B35}"/>
          </ac:spMkLst>
        </pc:spChg>
      </pc:sldChg>
      <pc:sldChg chg="new del">
        <pc:chgData name="Ruth Maria Mariani Braz" userId="a6f85e8e1d7ca5fd" providerId="LiveId" clId="{7412BE41-BF56-4828-BEF3-5FC31F156296}" dt="2022-05-02T14:44:46.615" v="3242" actId="680"/>
        <pc:sldMkLst>
          <pc:docMk/>
          <pc:sldMk cId="377907954" sldId="545"/>
        </pc:sldMkLst>
      </pc:sldChg>
      <pc:sldChg chg="modSp new mod">
        <pc:chgData name="Ruth Maria Mariani Braz" userId="a6f85e8e1d7ca5fd" providerId="LiveId" clId="{7412BE41-BF56-4828-BEF3-5FC31F156296}" dt="2022-05-02T14:54:54.916" v="3387" actId="20577"/>
        <pc:sldMkLst>
          <pc:docMk/>
          <pc:sldMk cId="1085113239" sldId="545"/>
        </pc:sldMkLst>
        <pc:spChg chg="mod">
          <ac:chgData name="Ruth Maria Mariani Braz" userId="a6f85e8e1d7ca5fd" providerId="LiveId" clId="{7412BE41-BF56-4828-BEF3-5FC31F156296}" dt="2022-05-02T14:54:54.916" v="3387" actId="20577"/>
          <ac:spMkLst>
            <pc:docMk/>
            <pc:sldMk cId="1085113239" sldId="545"/>
            <ac:spMk id="2" creationId="{46A9F342-0F1B-32D9-7691-944B6017927E}"/>
          </ac:spMkLst>
        </pc:spChg>
        <pc:spChg chg="mod">
          <ac:chgData name="Ruth Maria Mariani Braz" userId="a6f85e8e1d7ca5fd" providerId="LiveId" clId="{7412BE41-BF56-4828-BEF3-5FC31F156296}" dt="2022-05-02T14:54:35.654" v="3351" actId="255"/>
          <ac:spMkLst>
            <pc:docMk/>
            <pc:sldMk cId="1085113239" sldId="545"/>
            <ac:spMk id="3" creationId="{E80F61CA-60AC-D795-C58D-5A7013A3E2FC}"/>
          </ac:spMkLst>
        </pc:spChg>
      </pc:sldChg>
      <pc:sldChg chg="modSp new mod">
        <pc:chgData name="Ruth Maria Mariani Braz" userId="a6f85e8e1d7ca5fd" providerId="LiveId" clId="{7412BE41-BF56-4828-BEF3-5FC31F156296}" dt="2022-05-02T14:53:49.699" v="3344" actId="21"/>
        <pc:sldMkLst>
          <pc:docMk/>
          <pc:sldMk cId="940570122" sldId="546"/>
        </pc:sldMkLst>
        <pc:spChg chg="mod">
          <ac:chgData name="Ruth Maria Mariani Braz" userId="a6f85e8e1d7ca5fd" providerId="LiveId" clId="{7412BE41-BF56-4828-BEF3-5FC31F156296}" dt="2022-05-02T14:53:11.987" v="3343" actId="1076"/>
          <ac:spMkLst>
            <pc:docMk/>
            <pc:sldMk cId="940570122" sldId="546"/>
            <ac:spMk id="2" creationId="{F089870C-4B5C-E9A4-91B0-073C66C24D52}"/>
          </ac:spMkLst>
        </pc:spChg>
        <pc:spChg chg="mod">
          <ac:chgData name="Ruth Maria Mariani Braz" userId="a6f85e8e1d7ca5fd" providerId="LiveId" clId="{7412BE41-BF56-4828-BEF3-5FC31F156296}" dt="2022-05-02T14:53:49.699" v="3344" actId="21"/>
          <ac:spMkLst>
            <pc:docMk/>
            <pc:sldMk cId="940570122" sldId="546"/>
            <ac:spMk id="3" creationId="{ED9104A5-2A1A-892C-4A6B-AFDDAFC313EF}"/>
          </ac:spMkLst>
        </pc:spChg>
      </pc:sldChg>
      <pc:sldChg chg="addSp delSp modSp new add del mod">
        <pc:chgData name="Ruth Maria Mariani Braz" userId="a6f85e8e1d7ca5fd" providerId="LiveId" clId="{7412BE41-BF56-4828-BEF3-5FC31F156296}" dt="2022-05-02T14:44:41.218" v="3241" actId="680"/>
        <pc:sldMkLst>
          <pc:docMk/>
          <pc:sldMk cId="1963271606" sldId="546"/>
        </pc:sldMkLst>
        <pc:spChg chg="add del mod">
          <ac:chgData name="Ruth Maria Mariani Braz" userId="a6f85e8e1d7ca5fd" providerId="LiveId" clId="{7412BE41-BF56-4828-BEF3-5FC31F156296}" dt="2022-05-02T14:44:40.385" v="3240" actId="22"/>
          <ac:spMkLst>
            <pc:docMk/>
            <pc:sldMk cId="1963271606" sldId="546"/>
            <ac:spMk id="6" creationId="{7C3EF5C3-B783-983D-955F-5C29A067C653}"/>
          </ac:spMkLst>
        </pc:spChg>
      </pc:sldChg>
      <pc:sldChg chg="modSp new mod">
        <pc:chgData name="Ruth Maria Mariani Braz" userId="a6f85e8e1d7ca5fd" providerId="LiveId" clId="{7412BE41-BF56-4828-BEF3-5FC31F156296}" dt="2022-05-02T15:02:52.136" v="3584" actId="120"/>
        <pc:sldMkLst>
          <pc:docMk/>
          <pc:sldMk cId="322394550" sldId="547"/>
        </pc:sldMkLst>
        <pc:spChg chg="mod">
          <ac:chgData name="Ruth Maria Mariani Braz" userId="a6f85e8e1d7ca5fd" providerId="LiveId" clId="{7412BE41-BF56-4828-BEF3-5FC31F156296}" dt="2022-05-02T14:57:16.642" v="3418" actId="20577"/>
          <ac:spMkLst>
            <pc:docMk/>
            <pc:sldMk cId="322394550" sldId="547"/>
            <ac:spMk id="2" creationId="{85EDB641-F5A6-B2DD-5FD9-C7E8AEE9E360}"/>
          </ac:spMkLst>
        </pc:spChg>
        <pc:spChg chg="mod">
          <ac:chgData name="Ruth Maria Mariani Braz" userId="a6f85e8e1d7ca5fd" providerId="LiveId" clId="{7412BE41-BF56-4828-BEF3-5FC31F156296}" dt="2022-05-02T15:02:52.136" v="3584" actId="120"/>
          <ac:spMkLst>
            <pc:docMk/>
            <pc:sldMk cId="322394550" sldId="547"/>
            <ac:spMk id="3" creationId="{47E8CBC0-F9C5-B7A0-DF3D-E0F9DB6CDA50}"/>
          </ac:spMkLst>
        </pc:spChg>
      </pc:sldChg>
      <pc:sldChg chg="modSp new mod">
        <pc:chgData name="Ruth Maria Mariani Braz" userId="a6f85e8e1d7ca5fd" providerId="LiveId" clId="{7412BE41-BF56-4828-BEF3-5FC31F156296}" dt="2022-05-02T15:02:06.291" v="3575" actId="120"/>
        <pc:sldMkLst>
          <pc:docMk/>
          <pc:sldMk cId="577479505" sldId="548"/>
        </pc:sldMkLst>
        <pc:spChg chg="mod">
          <ac:chgData name="Ruth Maria Mariani Braz" userId="a6f85e8e1d7ca5fd" providerId="LiveId" clId="{7412BE41-BF56-4828-BEF3-5FC31F156296}" dt="2022-05-02T15:01:02.197" v="3555" actId="20577"/>
          <ac:spMkLst>
            <pc:docMk/>
            <pc:sldMk cId="577479505" sldId="548"/>
            <ac:spMk id="2" creationId="{1CB779FE-BC51-B8E9-6772-417473DFC3D1}"/>
          </ac:spMkLst>
        </pc:spChg>
        <pc:spChg chg="mod">
          <ac:chgData name="Ruth Maria Mariani Braz" userId="a6f85e8e1d7ca5fd" providerId="LiveId" clId="{7412BE41-BF56-4828-BEF3-5FC31F156296}" dt="2022-05-02T15:02:06.291" v="3575" actId="120"/>
          <ac:spMkLst>
            <pc:docMk/>
            <pc:sldMk cId="577479505" sldId="548"/>
            <ac:spMk id="3" creationId="{758A2220-5970-C075-9F1A-E7DC77D096EE}"/>
          </ac:spMkLst>
        </pc:spChg>
      </pc:sldChg>
      <pc:sldChg chg="modSp new mod">
        <pc:chgData name="Ruth Maria Mariani Braz" userId="a6f85e8e1d7ca5fd" providerId="LiveId" clId="{7412BE41-BF56-4828-BEF3-5FC31F156296}" dt="2022-05-02T15:02:35.204" v="3583" actId="120"/>
        <pc:sldMkLst>
          <pc:docMk/>
          <pc:sldMk cId="2252530330" sldId="549"/>
        </pc:sldMkLst>
        <pc:spChg chg="mod">
          <ac:chgData name="Ruth Maria Mariani Braz" userId="a6f85e8e1d7ca5fd" providerId="LiveId" clId="{7412BE41-BF56-4828-BEF3-5FC31F156296}" dt="2022-05-02T15:01:17.258" v="3568" actId="1076"/>
          <ac:spMkLst>
            <pc:docMk/>
            <pc:sldMk cId="2252530330" sldId="549"/>
            <ac:spMk id="2" creationId="{B7C7DE23-2D62-6839-BA48-AF84DA0ABD6E}"/>
          </ac:spMkLst>
        </pc:spChg>
        <pc:spChg chg="mod">
          <ac:chgData name="Ruth Maria Mariani Braz" userId="a6f85e8e1d7ca5fd" providerId="LiveId" clId="{7412BE41-BF56-4828-BEF3-5FC31F156296}" dt="2022-05-02T15:02:35.204" v="3583" actId="120"/>
          <ac:spMkLst>
            <pc:docMk/>
            <pc:sldMk cId="2252530330" sldId="549"/>
            <ac:spMk id="3" creationId="{00F1FFB7-F50D-408F-0E92-51BF9619E24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E77BE-97CC-4CC0-9FFF-3F6DAF5C75A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AA1C406-3780-40DF-9DD7-84DA2D0F20C8}">
      <dgm:prSet/>
      <dgm:spPr/>
      <dgm:t>
        <a:bodyPr/>
        <a:lstStyle/>
        <a:p>
          <a:r>
            <a:rPr lang="pt-BR"/>
            <a:t>Imagens com a licença CC (Creative Commons)</a:t>
          </a:r>
          <a:endParaRPr lang="en-US"/>
        </a:p>
      </dgm:t>
    </dgm:pt>
    <dgm:pt modelId="{901F8F97-C7E5-4658-9D80-DB31CE8CAFD7}" type="parTrans" cxnId="{AACB01BF-1ECA-43F0-8C52-23BE6AEC3684}">
      <dgm:prSet/>
      <dgm:spPr/>
      <dgm:t>
        <a:bodyPr/>
        <a:lstStyle/>
        <a:p>
          <a:endParaRPr lang="en-US"/>
        </a:p>
      </dgm:t>
    </dgm:pt>
    <dgm:pt modelId="{CAA434E7-1641-4494-AEF3-8B9B3526DBE5}" type="sibTrans" cxnId="{AACB01BF-1ECA-43F0-8C52-23BE6AEC3684}">
      <dgm:prSet/>
      <dgm:spPr/>
      <dgm:t>
        <a:bodyPr/>
        <a:lstStyle/>
        <a:p>
          <a:endParaRPr lang="en-US"/>
        </a:p>
      </dgm:t>
    </dgm:pt>
    <dgm:pt modelId="{B186DE60-864D-496E-83B6-4C23F3961546}">
      <dgm:prSet/>
      <dgm:spPr/>
      <dgm:t>
        <a:bodyPr/>
        <a:lstStyle/>
        <a:p>
          <a:r>
            <a:rPr lang="pt-BR"/>
            <a:t>Imagens/recursos de bancos específicos (lista sugerida)</a:t>
          </a:r>
          <a:endParaRPr lang="en-US"/>
        </a:p>
      </dgm:t>
    </dgm:pt>
    <dgm:pt modelId="{526D47CE-C47F-433E-9576-FDB40F6F1FE2}" type="parTrans" cxnId="{855FDC13-E4C4-4180-855D-FBE34E76C74D}">
      <dgm:prSet/>
      <dgm:spPr/>
      <dgm:t>
        <a:bodyPr/>
        <a:lstStyle/>
        <a:p>
          <a:endParaRPr lang="en-US"/>
        </a:p>
      </dgm:t>
    </dgm:pt>
    <dgm:pt modelId="{397A684A-5610-435B-8014-DFC2018F4E3E}" type="sibTrans" cxnId="{855FDC13-E4C4-4180-855D-FBE34E76C74D}">
      <dgm:prSet/>
      <dgm:spPr/>
      <dgm:t>
        <a:bodyPr/>
        <a:lstStyle/>
        <a:p>
          <a:endParaRPr lang="en-US"/>
        </a:p>
      </dgm:t>
    </dgm:pt>
    <dgm:pt modelId="{1D69D49F-54CD-4E5C-A628-BC9032832D82}">
      <dgm:prSet/>
      <dgm:spPr/>
      <dgm:t>
        <a:bodyPr/>
        <a:lstStyle/>
        <a:p>
          <a:r>
            <a:rPr lang="pt-BR"/>
            <a:t>Imagens/obras em domínio público (70 anos decorridos após a morte do autor)</a:t>
          </a:r>
          <a:endParaRPr lang="en-US"/>
        </a:p>
      </dgm:t>
    </dgm:pt>
    <dgm:pt modelId="{C11A06EE-106C-4929-9CD5-0BC6467DC898}" type="parTrans" cxnId="{09D318C0-A2BD-49AE-B29A-1BB7C2292B66}">
      <dgm:prSet/>
      <dgm:spPr/>
      <dgm:t>
        <a:bodyPr/>
        <a:lstStyle/>
        <a:p>
          <a:endParaRPr lang="en-US"/>
        </a:p>
      </dgm:t>
    </dgm:pt>
    <dgm:pt modelId="{931E846A-84B0-429E-A22E-2A4BE9684EF5}" type="sibTrans" cxnId="{09D318C0-A2BD-49AE-B29A-1BB7C2292B66}">
      <dgm:prSet/>
      <dgm:spPr/>
      <dgm:t>
        <a:bodyPr/>
        <a:lstStyle/>
        <a:p>
          <a:endParaRPr lang="en-US"/>
        </a:p>
      </dgm:t>
    </dgm:pt>
    <dgm:pt modelId="{2CD304ED-0CAC-427D-82B5-9F6924A047DB}">
      <dgm:prSet/>
      <dgm:spPr/>
      <dgm:t>
        <a:bodyPr/>
        <a:lstStyle/>
        <a:p>
          <a:r>
            <a:rPr lang="pt-BR"/>
            <a:t>Imagens que o autor libera para utilização (google ou bancos colaborativos)</a:t>
          </a:r>
          <a:endParaRPr lang="en-US"/>
        </a:p>
      </dgm:t>
    </dgm:pt>
    <dgm:pt modelId="{835852FF-9C03-4884-9C87-53A75E696C0B}" type="parTrans" cxnId="{F02D5149-DBC2-485B-B9D6-0B181A9D6C43}">
      <dgm:prSet/>
      <dgm:spPr/>
      <dgm:t>
        <a:bodyPr/>
        <a:lstStyle/>
        <a:p>
          <a:endParaRPr lang="en-US"/>
        </a:p>
      </dgm:t>
    </dgm:pt>
    <dgm:pt modelId="{A4A40865-8227-48F7-9BDA-5D85608C88F6}" type="sibTrans" cxnId="{F02D5149-DBC2-485B-B9D6-0B181A9D6C43}">
      <dgm:prSet/>
      <dgm:spPr/>
      <dgm:t>
        <a:bodyPr/>
        <a:lstStyle/>
        <a:p>
          <a:endParaRPr lang="en-US"/>
        </a:p>
      </dgm:t>
    </dgm:pt>
    <dgm:pt modelId="{D8001899-9F8F-49E1-8CAF-EF376E388537}" type="pres">
      <dgm:prSet presAssocID="{276E77BE-97CC-4CC0-9FFF-3F6DAF5C75A8}" presName="vert0" presStyleCnt="0">
        <dgm:presLayoutVars>
          <dgm:dir/>
          <dgm:animOne val="branch"/>
          <dgm:animLvl val="lvl"/>
        </dgm:presLayoutVars>
      </dgm:prSet>
      <dgm:spPr/>
    </dgm:pt>
    <dgm:pt modelId="{57A70B2E-8749-4905-902D-6976F543F335}" type="pres">
      <dgm:prSet presAssocID="{8AA1C406-3780-40DF-9DD7-84DA2D0F20C8}" presName="thickLine" presStyleLbl="alignNode1" presStyleIdx="0" presStyleCnt="4"/>
      <dgm:spPr/>
    </dgm:pt>
    <dgm:pt modelId="{8046D0F2-9280-49D7-B73C-EC5CC9336FCA}" type="pres">
      <dgm:prSet presAssocID="{8AA1C406-3780-40DF-9DD7-84DA2D0F20C8}" presName="horz1" presStyleCnt="0"/>
      <dgm:spPr/>
    </dgm:pt>
    <dgm:pt modelId="{05050C1F-98BD-42F7-8752-56F5312FD975}" type="pres">
      <dgm:prSet presAssocID="{8AA1C406-3780-40DF-9DD7-84DA2D0F20C8}" presName="tx1" presStyleLbl="revTx" presStyleIdx="0" presStyleCnt="4"/>
      <dgm:spPr/>
    </dgm:pt>
    <dgm:pt modelId="{64637B75-4618-42A5-9EA1-15A9B0873E9E}" type="pres">
      <dgm:prSet presAssocID="{8AA1C406-3780-40DF-9DD7-84DA2D0F20C8}" presName="vert1" presStyleCnt="0"/>
      <dgm:spPr/>
    </dgm:pt>
    <dgm:pt modelId="{9D38D4DD-E9A0-4DCA-8D07-CB90995CF88A}" type="pres">
      <dgm:prSet presAssocID="{B186DE60-864D-496E-83B6-4C23F3961546}" presName="thickLine" presStyleLbl="alignNode1" presStyleIdx="1" presStyleCnt="4"/>
      <dgm:spPr/>
    </dgm:pt>
    <dgm:pt modelId="{D0B8FE94-EE52-4F75-8162-C8E2EB517F93}" type="pres">
      <dgm:prSet presAssocID="{B186DE60-864D-496E-83B6-4C23F3961546}" presName="horz1" presStyleCnt="0"/>
      <dgm:spPr/>
    </dgm:pt>
    <dgm:pt modelId="{AF80674E-AF80-45CD-83D5-F3A120AC7C40}" type="pres">
      <dgm:prSet presAssocID="{B186DE60-864D-496E-83B6-4C23F3961546}" presName="tx1" presStyleLbl="revTx" presStyleIdx="1" presStyleCnt="4"/>
      <dgm:spPr/>
    </dgm:pt>
    <dgm:pt modelId="{58CDCFB8-4F3A-44AA-AE72-7149221DF8DD}" type="pres">
      <dgm:prSet presAssocID="{B186DE60-864D-496E-83B6-4C23F3961546}" presName="vert1" presStyleCnt="0"/>
      <dgm:spPr/>
    </dgm:pt>
    <dgm:pt modelId="{8F86E735-47C8-475A-AB48-E5A3114CE4AF}" type="pres">
      <dgm:prSet presAssocID="{1D69D49F-54CD-4E5C-A628-BC9032832D82}" presName="thickLine" presStyleLbl="alignNode1" presStyleIdx="2" presStyleCnt="4"/>
      <dgm:spPr/>
    </dgm:pt>
    <dgm:pt modelId="{9912C80B-D1A8-4BB5-BD2B-7EA1F91D380B}" type="pres">
      <dgm:prSet presAssocID="{1D69D49F-54CD-4E5C-A628-BC9032832D82}" presName="horz1" presStyleCnt="0"/>
      <dgm:spPr/>
    </dgm:pt>
    <dgm:pt modelId="{942E5955-1BAF-4254-B2B1-AF9B6219CD9E}" type="pres">
      <dgm:prSet presAssocID="{1D69D49F-54CD-4E5C-A628-BC9032832D82}" presName="tx1" presStyleLbl="revTx" presStyleIdx="2" presStyleCnt="4"/>
      <dgm:spPr/>
    </dgm:pt>
    <dgm:pt modelId="{09B04378-C0ED-464D-AE5B-881456CD43BE}" type="pres">
      <dgm:prSet presAssocID="{1D69D49F-54CD-4E5C-A628-BC9032832D82}" presName="vert1" presStyleCnt="0"/>
      <dgm:spPr/>
    </dgm:pt>
    <dgm:pt modelId="{44B8E6A9-F39A-4CA1-B7D9-357DB6CDACAF}" type="pres">
      <dgm:prSet presAssocID="{2CD304ED-0CAC-427D-82B5-9F6924A047DB}" presName="thickLine" presStyleLbl="alignNode1" presStyleIdx="3" presStyleCnt="4"/>
      <dgm:spPr/>
    </dgm:pt>
    <dgm:pt modelId="{51E2D56D-FCEA-459D-A2B6-9338FEC02821}" type="pres">
      <dgm:prSet presAssocID="{2CD304ED-0CAC-427D-82B5-9F6924A047DB}" presName="horz1" presStyleCnt="0"/>
      <dgm:spPr/>
    </dgm:pt>
    <dgm:pt modelId="{EBBDEEFB-CFAB-4504-B415-B4651E07B5EA}" type="pres">
      <dgm:prSet presAssocID="{2CD304ED-0CAC-427D-82B5-9F6924A047DB}" presName="tx1" presStyleLbl="revTx" presStyleIdx="3" presStyleCnt="4"/>
      <dgm:spPr/>
    </dgm:pt>
    <dgm:pt modelId="{F58181DF-BB78-4C63-A338-FE1F25933DC7}" type="pres">
      <dgm:prSet presAssocID="{2CD304ED-0CAC-427D-82B5-9F6924A047DB}" presName="vert1" presStyleCnt="0"/>
      <dgm:spPr/>
    </dgm:pt>
  </dgm:ptLst>
  <dgm:cxnLst>
    <dgm:cxn modelId="{855FDC13-E4C4-4180-855D-FBE34E76C74D}" srcId="{276E77BE-97CC-4CC0-9FFF-3F6DAF5C75A8}" destId="{B186DE60-864D-496E-83B6-4C23F3961546}" srcOrd="1" destOrd="0" parTransId="{526D47CE-C47F-433E-9576-FDB40F6F1FE2}" sibTransId="{397A684A-5610-435B-8014-DFC2018F4E3E}"/>
    <dgm:cxn modelId="{76340127-8AA8-4429-BDB3-13B722243E2A}" type="presOf" srcId="{B186DE60-864D-496E-83B6-4C23F3961546}" destId="{AF80674E-AF80-45CD-83D5-F3A120AC7C40}" srcOrd="0" destOrd="0" presId="urn:microsoft.com/office/officeart/2008/layout/LinedList"/>
    <dgm:cxn modelId="{07F53F34-A46B-47AA-AEAD-CD52DD8F8247}" type="presOf" srcId="{276E77BE-97CC-4CC0-9FFF-3F6DAF5C75A8}" destId="{D8001899-9F8F-49E1-8CAF-EF376E388537}" srcOrd="0" destOrd="0" presId="urn:microsoft.com/office/officeart/2008/layout/LinedList"/>
    <dgm:cxn modelId="{53260944-A7A5-492A-A6CE-742C154AC7B0}" type="presOf" srcId="{8AA1C406-3780-40DF-9DD7-84DA2D0F20C8}" destId="{05050C1F-98BD-42F7-8752-56F5312FD975}" srcOrd="0" destOrd="0" presId="urn:microsoft.com/office/officeart/2008/layout/LinedList"/>
    <dgm:cxn modelId="{F02D5149-DBC2-485B-B9D6-0B181A9D6C43}" srcId="{276E77BE-97CC-4CC0-9FFF-3F6DAF5C75A8}" destId="{2CD304ED-0CAC-427D-82B5-9F6924A047DB}" srcOrd="3" destOrd="0" parTransId="{835852FF-9C03-4884-9C87-53A75E696C0B}" sibTransId="{A4A40865-8227-48F7-9BDA-5D85608C88F6}"/>
    <dgm:cxn modelId="{AACB01BF-1ECA-43F0-8C52-23BE6AEC3684}" srcId="{276E77BE-97CC-4CC0-9FFF-3F6DAF5C75A8}" destId="{8AA1C406-3780-40DF-9DD7-84DA2D0F20C8}" srcOrd="0" destOrd="0" parTransId="{901F8F97-C7E5-4658-9D80-DB31CE8CAFD7}" sibTransId="{CAA434E7-1641-4494-AEF3-8B9B3526DBE5}"/>
    <dgm:cxn modelId="{09D318C0-A2BD-49AE-B29A-1BB7C2292B66}" srcId="{276E77BE-97CC-4CC0-9FFF-3F6DAF5C75A8}" destId="{1D69D49F-54CD-4E5C-A628-BC9032832D82}" srcOrd="2" destOrd="0" parTransId="{C11A06EE-106C-4929-9CD5-0BC6467DC898}" sibTransId="{931E846A-84B0-429E-A22E-2A4BE9684EF5}"/>
    <dgm:cxn modelId="{DA2642C8-6E8C-44D4-B14C-F60718A4BA75}" type="presOf" srcId="{2CD304ED-0CAC-427D-82B5-9F6924A047DB}" destId="{EBBDEEFB-CFAB-4504-B415-B4651E07B5EA}" srcOrd="0" destOrd="0" presId="urn:microsoft.com/office/officeart/2008/layout/LinedList"/>
    <dgm:cxn modelId="{D58B91EE-1E06-4911-8B8B-ED4221AD9704}" type="presOf" srcId="{1D69D49F-54CD-4E5C-A628-BC9032832D82}" destId="{942E5955-1BAF-4254-B2B1-AF9B6219CD9E}" srcOrd="0" destOrd="0" presId="urn:microsoft.com/office/officeart/2008/layout/LinedList"/>
    <dgm:cxn modelId="{8F694029-882E-4130-A24C-12DFA5209C7A}" type="presParOf" srcId="{D8001899-9F8F-49E1-8CAF-EF376E388537}" destId="{57A70B2E-8749-4905-902D-6976F543F335}" srcOrd="0" destOrd="0" presId="urn:microsoft.com/office/officeart/2008/layout/LinedList"/>
    <dgm:cxn modelId="{9097FE49-B4EF-4BA1-93AE-F5D76F4B068C}" type="presParOf" srcId="{D8001899-9F8F-49E1-8CAF-EF376E388537}" destId="{8046D0F2-9280-49D7-B73C-EC5CC9336FCA}" srcOrd="1" destOrd="0" presId="urn:microsoft.com/office/officeart/2008/layout/LinedList"/>
    <dgm:cxn modelId="{C18889FE-5C05-4257-9F43-7F51EEA7A006}" type="presParOf" srcId="{8046D0F2-9280-49D7-B73C-EC5CC9336FCA}" destId="{05050C1F-98BD-42F7-8752-56F5312FD975}" srcOrd="0" destOrd="0" presId="urn:microsoft.com/office/officeart/2008/layout/LinedList"/>
    <dgm:cxn modelId="{F34A9835-E265-42C7-8516-B2EE3BB858A2}" type="presParOf" srcId="{8046D0F2-9280-49D7-B73C-EC5CC9336FCA}" destId="{64637B75-4618-42A5-9EA1-15A9B0873E9E}" srcOrd="1" destOrd="0" presId="urn:microsoft.com/office/officeart/2008/layout/LinedList"/>
    <dgm:cxn modelId="{9E5DB56A-115F-4A4F-9F04-53650CEA4887}" type="presParOf" srcId="{D8001899-9F8F-49E1-8CAF-EF376E388537}" destId="{9D38D4DD-E9A0-4DCA-8D07-CB90995CF88A}" srcOrd="2" destOrd="0" presId="urn:microsoft.com/office/officeart/2008/layout/LinedList"/>
    <dgm:cxn modelId="{565C3B7C-37F7-4CF2-B69C-4CB899F9A111}" type="presParOf" srcId="{D8001899-9F8F-49E1-8CAF-EF376E388537}" destId="{D0B8FE94-EE52-4F75-8162-C8E2EB517F93}" srcOrd="3" destOrd="0" presId="urn:microsoft.com/office/officeart/2008/layout/LinedList"/>
    <dgm:cxn modelId="{BFECC3D6-BEFC-4340-8772-41EE5B837B4A}" type="presParOf" srcId="{D0B8FE94-EE52-4F75-8162-C8E2EB517F93}" destId="{AF80674E-AF80-45CD-83D5-F3A120AC7C40}" srcOrd="0" destOrd="0" presId="urn:microsoft.com/office/officeart/2008/layout/LinedList"/>
    <dgm:cxn modelId="{85A9C9DC-105C-49A0-832D-FA3BA1B52A4A}" type="presParOf" srcId="{D0B8FE94-EE52-4F75-8162-C8E2EB517F93}" destId="{58CDCFB8-4F3A-44AA-AE72-7149221DF8DD}" srcOrd="1" destOrd="0" presId="urn:microsoft.com/office/officeart/2008/layout/LinedList"/>
    <dgm:cxn modelId="{EFAF9800-4658-4A0E-B49B-2EB91AFDEC13}" type="presParOf" srcId="{D8001899-9F8F-49E1-8CAF-EF376E388537}" destId="{8F86E735-47C8-475A-AB48-E5A3114CE4AF}" srcOrd="4" destOrd="0" presId="urn:microsoft.com/office/officeart/2008/layout/LinedList"/>
    <dgm:cxn modelId="{43C74DCA-25FC-401E-BD89-47DDCA62C33B}" type="presParOf" srcId="{D8001899-9F8F-49E1-8CAF-EF376E388537}" destId="{9912C80B-D1A8-4BB5-BD2B-7EA1F91D380B}" srcOrd="5" destOrd="0" presId="urn:microsoft.com/office/officeart/2008/layout/LinedList"/>
    <dgm:cxn modelId="{8E6BD9EF-E5FC-4D8F-B192-85FA43D95A8A}" type="presParOf" srcId="{9912C80B-D1A8-4BB5-BD2B-7EA1F91D380B}" destId="{942E5955-1BAF-4254-B2B1-AF9B6219CD9E}" srcOrd="0" destOrd="0" presId="urn:microsoft.com/office/officeart/2008/layout/LinedList"/>
    <dgm:cxn modelId="{1B065815-B584-4D64-A24C-816CBF2ABF48}" type="presParOf" srcId="{9912C80B-D1A8-4BB5-BD2B-7EA1F91D380B}" destId="{09B04378-C0ED-464D-AE5B-881456CD43BE}" srcOrd="1" destOrd="0" presId="urn:microsoft.com/office/officeart/2008/layout/LinedList"/>
    <dgm:cxn modelId="{9ED94DC9-FD89-4B02-9438-697A03371514}" type="presParOf" srcId="{D8001899-9F8F-49E1-8CAF-EF376E388537}" destId="{44B8E6A9-F39A-4CA1-B7D9-357DB6CDACAF}" srcOrd="6" destOrd="0" presId="urn:microsoft.com/office/officeart/2008/layout/LinedList"/>
    <dgm:cxn modelId="{19387EE8-E6FA-464D-BE85-0A077F719B61}" type="presParOf" srcId="{D8001899-9F8F-49E1-8CAF-EF376E388537}" destId="{51E2D56D-FCEA-459D-A2B6-9338FEC02821}" srcOrd="7" destOrd="0" presId="urn:microsoft.com/office/officeart/2008/layout/LinedList"/>
    <dgm:cxn modelId="{051C20E4-5E6C-442E-9307-75ACB4CA48FF}" type="presParOf" srcId="{51E2D56D-FCEA-459D-A2B6-9338FEC02821}" destId="{EBBDEEFB-CFAB-4504-B415-B4651E07B5EA}" srcOrd="0" destOrd="0" presId="urn:microsoft.com/office/officeart/2008/layout/LinedList"/>
    <dgm:cxn modelId="{2934FDBF-C719-4678-A7B0-EA41661EAAB4}" type="presParOf" srcId="{51E2D56D-FCEA-459D-A2B6-9338FEC02821}" destId="{F58181DF-BB78-4C63-A338-FE1F25933D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70B2E-8749-4905-902D-6976F543F33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50C1F-98BD-42F7-8752-56F5312FD97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Imagens com a licença CC (Creative Commons)</a:t>
          </a:r>
          <a:endParaRPr lang="en-US" sz="3000" kern="1200"/>
        </a:p>
      </dsp:txBody>
      <dsp:txXfrm>
        <a:off x="0" y="0"/>
        <a:ext cx="6900512" cy="1384035"/>
      </dsp:txXfrm>
    </dsp:sp>
    <dsp:sp modelId="{9D38D4DD-E9A0-4DCA-8D07-CB90995CF88A}">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0674E-AF80-45CD-83D5-F3A120AC7C4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Imagens/recursos de bancos específicos (lista sugerida)</a:t>
          </a:r>
          <a:endParaRPr lang="en-US" sz="3000" kern="1200"/>
        </a:p>
      </dsp:txBody>
      <dsp:txXfrm>
        <a:off x="0" y="1384035"/>
        <a:ext cx="6900512" cy="1384035"/>
      </dsp:txXfrm>
    </dsp:sp>
    <dsp:sp modelId="{8F86E735-47C8-475A-AB48-E5A3114CE4AF}">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E5955-1BAF-4254-B2B1-AF9B6219CD9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Imagens/obras em domínio público (70 anos decorridos após a morte do autor)</a:t>
          </a:r>
          <a:endParaRPr lang="en-US" sz="3000" kern="1200"/>
        </a:p>
      </dsp:txBody>
      <dsp:txXfrm>
        <a:off x="0" y="2768070"/>
        <a:ext cx="6900512" cy="1384035"/>
      </dsp:txXfrm>
    </dsp:sp>
    <dsp:sp modelId="{44B8E6A9-F39A-4CA1-B7D9-357DB6CDACAF}">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DEEFB-CFAB-4504-B415-B4651E07B5E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Imagens que o autor libera para utilização (google ou bancos colaborativos)</a:t>
          </a:r>
          <a:endParaRPr lang="en-US" sz="30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02/05/2022</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02/05/2022</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D937F-D11D-4474-8A53-DA964ECCC3B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pt-PT"/>
          </a:p>
        </p:txBody>
      </p:sp>
      <p:sp>
        <p:nvSpPr>
          <p:cNvPr id="3" name="Subtítulo 2">
            <a:extLst>
              <a:ext uri="{FF2B5EF4-FFF2-40B4-BE49-F238E27FC236}">
                <a16:creationId xmlns:a16="http://schemas.microsoft.com/office/drawing/2014/main" id="{87F3C4C8-FF31-4D2F-AC14-F526EC4E0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pt-PT"/>
          </a:p>
        </p:txBody>
      </p:sp>
      <p:sp>
        <p:nvSpPr>
          <p:cNvPr id="4" name="Espaço Reservado para Data 3">
            <a:extLst>
              <a:ext uri="{FF2B5EF4-FFF2-40B4-BE49-F238E27FC236}">
                <a16:creationId xmlns:a16="http://schemas.microsoft.com/office/drawing/2014/main" id="{6145F67B-9683-4162-BD16-29FEDDFEFF11}"/>
              </a:ext>
            </a:extLst>
          </p:cNvPr>
          <p:cNvSpPr>
            <a:spLocks noGrp="1"/>
          </p:cNvSpPr>
          <p:nvPr>
            <p:ph type="dt" sz="half" idx="10"/>
          </p:nvPr>
        </p:nvSpPr>
        <p:spPr/>
        <p:txBody>
          <a:bodyPr/>
          <a:lstStyle/>
          <a:p>
            <a:pPr rtl="0"/>
            <a:fld id="{2F3AF6F7-5911-45C3-BE0F-7F38FEFE43FA}" type="datetime1">
              <a:rPr lang="pt-BR" smtClean="0"/>
              <a:t>02/05/2022</a:t>
            </a:fld>
            <a:endParaRPr lang="en-US" dirty="0"/>
          </a:p>
        </p:txBody>
      </p:sp>
      <p:sp>
        <p:nvSpPr>
          <p:cNvPr id="5" name="Espaço Reservado para Rodapé 4">
            <a:extLst>
              <a:ext uri="{FF2B5EF4-FFF2-40B4-BE49-F238E27FC236}">
                <a16:creationId xmlns:a16="http://schemas.microsoft.com/office/drawing/2014/main" id="{DFBA0C2F-2CAE-4B94-914C-2191792D3918}"/>
              </a:ext>
            </a:extLst>
          </p:cNvPr>
          <p:cNvSpPr>
            <a:spLocks noGrp="1"/>
          </p:cNvSpPr>
          <p:nvPr>
            <p:ph type="ftr" sz="quarter" idx="11"/>
          </p:nvPr>
        </p:nvSpPr>
        <p:spPr/>
        <p:txBody>
          <a:bodyPr/>
          <a:lstStyle/>
          <a:p>
            <a:pPr rtl="0"/>
            <a:endParaRPr lang="en-US" dirty="0"/>
          </a:p>
        </p:txBody>
      </p:sp>
      <p:sp>
        <p:nvSpPr>
          <p:cNvPr id="6" name="Espaço Reservado para Número de Slide 5">
            <a:extLst>
              <a:ext uri="{FF2B5EF4-FFF2-40B4-BE49-F238E27FC236}">
                <a16:creationId xmlns:a16="http://schemas.microsoft.com/office/drawing/2014/main" id="{ACC03A9F-8517-4530-95A1-5FF67BD6E41F}"/>
              </a:ext>
            </a:extLst>
          </p:cNvPr>
          <p:cNvSpPr>
            <a:spLocks noGrp="1"/>
          </p:cNvSpPr>
          <p:nvPr>
            <p:ph type="sldNum" sz="quarter" idx="12"/>
          </p:nvPr>
        </p:nvSpPr>
        <p:spPr/>
        <p:txBody>
          <a:body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233418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B277F-ACBF-4452-B1BE-FB0041E01B46}"/>
              </a:ext>
            </a:extLst>
          </p:cNvPr>
          <p:cNvSpPr>
            <a:spLocks noGrp="1"/>
          </p:cNvSpPr>
          <p:nvPr>
            <p:ph type="title"/>
          </p:nvPr>
        </p:nvSpPr>
        <p:spPr/>
        <p:txBody>
          <a:bodyPr/>
          <a:lstStyle/>
          <a:p>
            <a:r>
              <a:rPr lang="pt-BR"/>
              <a:t>Clique para editar o título Mestre</a:t>
            </a:r>
            <a:endParaRPr lang="pt-PT"/>
          </a:p>
        </p:txBody>
      </p:sp>
      <p:sp>
        <p:nvSpPr>
          <p:cNvPr id="3" name="Espaço Reservado para Texto Vertical 2">
            <a:extLst>
              <a:ext uri="{FF2B5EF4-FFF2-40B4-BE49-F238E27FC236}">
                <a16:creationId xmlns:a16="http://schemas.microsoft.com/office/drawing/2014/main" id="{64C60D29-C0F0-4DC7-9ECD-E06BBC5DF78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BD481FC9-CCA2-45A4-9ADF-2F1880571CF5}"/>
              </a:ext>
            </a:extLst>
          </p:cNvPr>
          <p:cNvSpPr>
            <a:spLocks noGrp="1"/>
          </p:cNvSpPr>
          <p:nvPr>
            <p:ph type="dt" sz="half" idx="10"/>
          </p:nvPr>
        </p:nvSpPr>
        <p:spPr/>
        <p:txBody>
          <a:bodyPr/>
          <a:lstStyle/>
          <a:p>
            <a:pPr rtl="0"/>
            <a:fld id="{870C3F0E-1EAD-419A-B8F3-CB7CDE6B1E86}" type="datetime1">
              <a:rPr lang="pt-BR" smtClean="0"/>
              <a:t>02/05/2022</a:t>
            </a:fld>
            <a:endParaRPr lang="en-US"/>
          </a:p>
        </p:txBody>
      </p:sp>
      <p:sp>
        <p:nvSpPr>
          <p:cNvPr id="5" name="Espaço Reservado para Rodapé 4">
            <a:extLst>
              <a:ext uri="{FF2B5EF4-FFF2-40B4-BE49-F238E27FC236}">
                <a16:creationId xmlns:a16="http://schemas.microsoft.com/office/drawing/2014/main" id="{24BA500C-5682-45E5-89BA-A089390C6F85}"/>
              </a:ext>
            </a:extLst>
          </p:cNvPr>
          <p:cNvSpPr>
            <a:spLocks noGrp="1"/>
          </p:cNvSpPr>
          <p:nvPr>
            <p:ph type="ftr" sz="quarter" idx="11"/>
          </p:nvPr>
        </p:nvSpPr>
        <p:spPr/>
        <p:txBody>
          <a:bodyPr/>
          <a:lstStyle/>
          <a:p>
            <a:pPr rtl="0"/>
            <a:endParaRPr lang="en-US"/>
          </a:p>
        </p:txBody>
      </p:sp>
      <p:sp>
        <p:nvSpPr>
          <p:cNvPr id="6" name="Espaço Reservado para Número de Slide 5">
            <a:extLst>
              <a:ext uri="{FF2B5EF4-FFF2-40B4-BE49-F238E27FC236}">
                <a16:creationId xmlns:a16="http://schemas.microsoft.com/office/drawing/2014/main" id="{C3B0543D-091F-4E6A-8A92-026112137AA2}"/>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81146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C83935-132F-40FD-AA7A-9B70F82AB463}"/>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pt-PT"/>
          </a:p>
        </p:txBody>
      </p:sp>
      <p:sp>
        <p:nvSpPr>
          <p:cNvPr id="3" name="Espaço Reservado para Texto Vertical 2">
            <a:extLst>
              <a:ext uri="{FF2B5EF4-FFF2-40B4-BE49-F238E27FC236}">
                <a16:creationId xmlns:a16="http://schemas.microsoft.com/office/drawing/2014/main" id="{F5622B7B-5522-44F6-BDEC-26763026895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454CF43E-67DC-4856-9342-E8D5CA444106}"/>
              </a:ext>
            </a:extLst>
          </p:cNvPr>
          <p:cNvSpPr>
            <a:spLocks noGrp="1"/>
          </p:cNvSpPr>
          <p:nvPr>
            <p:ph type="dt" sz="half" idx="10"/>
          </p:nvPr>
        </p:nvSpPr>
        <p:spPr/>
        <p:txBody>
          <a:bodyPr/>
          <a:lstStyle/>
          <a:p>
            <a:pPr rtl="0"/>
            <a:fld id="{5274CCBA-3812-426F-BA8C-8BC3E97D7FB5}" type="datetime1">
              <a:rPr lang="pt-BR" smtClean="0"/>
              <a:t>02/05/2022</a:t>
            </a:fld>
            <a:endParaRPr lang="en-US"/>
          </a:p>
        </p:txBody>
      </p:sp>
      <p:sp>
        <p:nvSpPr>
          <p:cNvPr id="5" name="Espaço Reservado para Rodapé 4">
            <a:extLst>
              <a:ext uri="{FF2B5EF4-FFF2-40B4-BE49-F238E27FC236}">
                <a16:creationId xmlns:a16="http://schemas.microsoft.com/office/drawing/2014/main" id="{74BEE26C-2525-4E6E-8405-080EA31462B7}"/>
              </a:ext>
            </a:extLst>
          </p:cNvPr>
          <p:cNvSpPr>
            <a:spLocks noGrp="1"/>
          </p:cNvSpPr>
          <p:nvPr>
            <p:ph type="ftr" sz="quarter" idx="11"/>
          </p:nvPr>
        </p:nvSpPr>
        <p:spPr/>
        <p:txBody>
          <a:bodyPr/>
          <a:lstStyle/>
          <a:p>
            <a:pPr rtl="0"/>
            <a:endParaRPr lang="en-US"/>
          </a:p>
        </p:txBody>
      </p:sp>
      <p:sp>
        <p:nvSpPr>
          <p:cNvPr id="6" name="Espaço Reservado para Número de Slide 5">
            <a:extLst>
              <a:ext uri="{FF2B5EF4-FFF2-40B4-BE49-F238E27FC236}">
                <a16:creationId xmlns:a16="http://schemas.microsoft.com/office/drawing/2014/main" id="{A5E7004D-0F1E-4F37-BA35-7AEE9EDE02F1}"/>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71259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099200" y="1995400"/>
            <a:ext cx="9361200" cy="100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pt-PT"/>
              <a:t>Clique para editar o estilo de título do Modelo Global</a:t>
            </a:r>
            <a:endParaRPr dirty="0"/>
          </a:p>
        </p:txBody>
      </p:sp>
      <p:sp>
        <p:nvSpPr>
          <p:cNvPr id="21" name="Google Shape;21;p5"/>
          <p:cNvSpPr txBox="1">
            <a:spLocks noGrp="1"/>
          </p:cNvSpPr>
          <p:nvPr>
            <p:ph type="body" idx="1"/>
          </p:nvPr>
        </p:nvSpPr>
        <p:spPr>
          <a:xfrm>
            <a:off x="2099200" y="3010347"/>
            <a:ext cx="9361200" cy="36092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pt-PT"/>
              <a:t>Clique para editar os estilos do texto de Modelo Global</a:t>
            </a:r>
          </a:p>
        </p:txBody>
      </p:sp>
      <p:sp>
        <p:nvSpPr>
          <p:cNvPr id="22" name="Google Shape;22;p5"/>
          <p:cNvSpPr txBox="1">
            <a:spLocks noGrp="1"/>
          </p:cNvSpPr>
          <p:nvPr>
            <p:ph type="sldNum" idx="12"/>
          </p:nvPr>
        </p:nvSpPr>
        <p:spPr>
          <a:xfrm>
            <a:off x="11460400" y="6453000"/>
            <a:ext cx="731600" cy="40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PT" smtClean="0"/>
              <a:pPr/>
              <a:t>‹nº›</a:t>
            </a:fld>
            <a:endParaRPr lang="pt-PT"/>
          </a:p>
        </p:txBody>
      </p:sp>
    </p:spTree>
    <p:extLst>
      <p:ext uri="{BB962C8B-B14F-4D97-AF65-F5344CB8AC3E}">
        <p14:creationId xmlns:p14="http://schemas.microsoft.com/office/powerpoint/2010/main" val="219045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2D8C1-D03A-45A9-A242-8A7524EEE7CF}"/>
              </a:ext>
            </a:extLst>
          </p:cNvPr>
          <p:cNvSpPr>
            <a:spLocks noGrp="1"/>
          </p:cNvSpPr>
          <p:nvPr>
            <p:ph type="title"/>
          </p:nvPr>
        </p:nvSpPr>
        <p:spPr/>
        <p:txBody>
          <a:body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6DCFB8EE-8C89-4BF6-9FF8-3A795D35B8B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57E79549-B200-48FA-B4DD-EEEE65328AF1}"/>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
        <p:nvSpPr>
          <p:cNvPr id="5" name="Espaço Reservado para Rodapé 4">
            <a:extLst>
              <a:ext uri="{FF2B5EF4-FFF2-40B4-BE49-F238E27FC236}">
                <a16:creationId xmlns:a16="http://schemas.microsoft.com/office/drawing/2014/main" id="{6F3C3722-C03A-4E06-8DF1-F602563D97B8}"/>
              </a:ext>
            </a:extLst>
          </p:cNvPr>
          <p:cNvSpPr>
            <a:spLocks noGrp="1"/>
          </p:cNvSpPr>
          <p:nvPr>
            <p:ph type="ftr" sz="quarter" idx="11"/>
          </p:nvPr>
        </p:nvSpPr>
        <p:spPr/>
        <p:txBody>
          <a:bodyPr/>
          <a:lstStyle/>
          <a:p>
            <a:pPr rtl="0"/>
            <a:endParaRPr lang="en-US" dirty="0"/>
          </a:p>
        </p:txBody>
      </p:sp>
      <p:sp>
        <p:nvSpPr>
          <p:cNvPr id="6" name="Espaço Reservado para Número de Slide 5">
            <a:extLst>
              <a:ext uri="{FF2B5EF4-FFF2-40B4-BE49-F238E27FC236}">
                <a16:creationId xmlns:a16="http://schemas.microsoft.com/office/drawing/2014/main" id="{C5B0839D-8C3E-48AB-9899-338BDFC68BAA}"/>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79720340"/>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F102D0-DAA5-472F-8CA5-152C4A3C830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B2E44D9F-B586-4CE5-A55E-882A27F39B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2DCCA0B-4458-48C3-8C98-3F4869741D71}"/>
              </a:ext>
            </a:extLst>
          </p:cNvPr>
          <p:cNvSpPr>
            <a:spLocks noGrp="1"/>
          </p:cNvSpPr>
          <p:nvPr>
            <p:ph type="dt" sz="half" idx="10"/>
          </p:nvPr>
        </p:nvSpPr>
        <p:spPr/>
        <p:txBody>
          <a:bodyPr/>
          <a:lstStyle/>
          <a:p>
            <a:pPr rtl="0"/>
            <a:fld id="{494319B4-ED34-4D08-91C0-F7E8BD9417E6}" type="datetime1">
              <a:rPr lang="pt-BR" smtClean="0"/>
              <a:t>02/05/2022</a:t>
            </a:fld>
            <a:endParaRPr lang="en-US" dirty="0"/>
          </a:p>
        </p:txBody>
      </p:sp>
      <p:sp>
        <p:nvSpPr>
          <p:cNvPr id="5" name="Espaço Reservado para Rodapé 4">
            <a:extLst>
              <a:ext uri="{FF2B5EF4-FFF2-40B4-BE49-F238E27FC236}">
                <a16:creationId xmlns:a16="http://schemas.microsoft.com/office/drawing/2014/main" id="{600CAF05-40CA-4CDF-8225-2F2285D33AD4}"/>
              </a:ext>
            </a:extLst>
          </p:cNvPr>
          <p:cNvSpPr>
            <a:spLocks noGrp="1"/>
          </p:cNvSpPr>
          <p:nvPr>
            <p:ph type="ftr" sz="quarter" idx="11"/>
          </p:nvPr>
        </p:nvSpPr>
        <p:spPr/>
        <p:txBody>
          <a:bodyPr/>
          <a:lstStyle/>
          <a:p>
            <a:pPr rtl="0"/>
            <a:endParaRPr lang="en-US" dirty="0"/>
          </a:p>
        </p:txBody>
      </p:sp>
      <p:sp>
        <p:nvSpPr>
          <p:cNvPr id="6" name="Espaço Reservado para Número de Slide 5">
            <a:extLst>
              <a:ext uri="{FF2B5EF4-FFF2-40B4-BE49-F238E27FC236}">
                <a16:creationId xmlns:a16="http://schemas.microsoft.com/office/drawing/2014/main" id="{8DF1A670-4433-448C-85B2-43E5F598D217}"/>
              </a:ext>
            </a:extLst>
          </p:cNvPr>
          <p:cNvSpPr>
            <a:spLocks noGrp="1"/>
          </p:cNvSpPr>
          <p:nvPr>
            <p:ph type="sldNum" sz="quarter" idx="12"/>
          </p:nvPr>
        </p:nvSpPr>
        <p:spPr/>
        <p:txBody>
          <a:body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5765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2377D-B501-4EAD-B393-0087749C391B}"/>
              </a:ext>
            </a:extLst>
          </p:cNvPr>
          <p:cNvSpPr>
            <a:spLocks noGrp="1"/>
          </p:cNvSpPr>
          <p:nvPr>
            <p:ph type="title"/>
          </p:nvPr>
        </p:nvSpPr>
        <p:spPr/>
        <p:txBody>
          <a:body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8E8AD2EF-1A37-4B2C-90A6-6B08F224037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Conteúdo 3">
            <a:extLst>
              <a:ext uri="{FF2B5EF4-FFF2-40B4-BE49-F238E27FC236}">
                <a16:creationId xmlns:a16="http://schemas.microsoft.com/office/drawing/2014/main" id="{E909191C-46E1-41D1-9B3D-19E723B142B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5" name="Espaço Reservado para Data 4">
            <a:extLst>
              <a:ext uri="{FF2B5EF4-FFF2-40B4-BE49-F238E27FC236}">
                <a16:creationId xmlns:a16="http://schemas.microsoft.com/office/drawing/2014/main" id="{1FF211CE-B9A7-4036-A224-DE60D7C617D8}"/>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
        <p:nvSpPr>
          <p:cNvPr id="6" name="Espaço Reservado para Rodapé 5">
            <a:extLst>
              <a:ext uri="{FF2B5EF4-FFF2-40B4-BE49-F238E27FC236}">
                <a16:creationId xmlns:a16="http://schemas.microsoft.com/office/drawing/2014/main" id="{6EF9DB64-8F2C-4D80-B9CB-39B1752F8B03}"/>
              </a:ext>
            </a:extLst>
          </p:cNvPr>
          <p:cNvSpPr>
            <a:spLocks noGrp="1"/>
          </p:cNvSpPr>
          <p:nvPr>
            <p:ph type="ftr" sz="quarter" idx="11"/>
          </p:nvPr>
        </p:nvSpPr>
        <p:spPr/>
        <p:txBody>
          <a:bodyPr/>
          <a:lstStyle/>
          <a:p>
            <a:pPr rtl="0"/>
            <a:endParaRPr lang="en-US" dirty="0"/>
          </a:p>
        </p:txBody>
      </p:sp>
      <p:sp>
        <p:nvSpPr>
          <p:cNvPr id="7" name="Espaço Reservado para Número de Slide 6">
            <a:extLst>
              <a:ext uri="{FF2B5EF4-FFF2-40B4-BE49-F238E27FC236}">
                <a16:creationId xmlns:a16="http://schemas.microsoft.com/office/drawing/2014/main" id="{A8980ECC-F91D-4E39-AA4C-785C711E9859}"/>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18978230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A20C2-18CA-4C56-8570-413B47A70128}"/>
              </a:ext>
            </a:extLst>
          </p:cNvPr>
          <p:cNvSpPr>
            <a:spLocks noGrp="1"/>
          </p:cNvSpPr>
          <p:nvPr>
            <p:ph type="title"/>
          </p:nvPr>
        </p:nvSpPr>
        <p:spPr>
          <a:xfrm>
            <a:off x="839788" y="365125"/>
            <a:ext cx="10515600" cy="1325563"/>
          </a:xfrm>
        </p:spPr>
        <p:txBody>
          <a:body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AE8D0233-BD2A-4CD5-923F-7163B01F1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1E87AB2-7DAA-4EFE-A68B-1447E94505E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5" name="Espaço Reservado para Texto 4">
            <a:extLst>
              <a:ext uri="{FF2B5EF4-FFF2-40B4-BE49-F238E27FC236}">
                <a16:creationId xmlns:a16="http://schemas.microsoft.com/office/drawing/2014/main" id="{A9E6AD19-E8E2-48D3-ABF5-CF533BF0E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50CE075-E03E-41AD-945F-B52FC228C40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7" name="Espaço Reservado para Data 6">
            <a:extLst>
              <a:ext uri="{FF2B5EF4-FFF2-40B4-BE49-F238E27FC236}">
                <a16:creationId xmlns:a16="http://schemas.microsoft.com/office/drawing/2014/main" id="{883931A1-A938-456F-8F1E-C715EC1C2ACF}"/>
              </a:ext>
            </a:extLst>
          </p:cNvPr>
          <p:cNvSpPr>
            <a:spLocks noGrp="1"/>
          </p:cNvSpPr>
          <p:nvPr>
            <p:ph type="dt" sz="half" idx="10"/>
          </p:nvPr>
        </p:nvSpPr>
        <p:spPr/>
        <p:txBody>
          <a:bodyPr/>
          <a:lstStyle/>
          <a:p>
            <a:pPr rtl="0"/>
            <a:fld id="{D05F8630-DFFC-437C-A718-61BE3F548C4E}" type="datetime1">
              <a:rPr lang="pt-BR" smtClean="0"/>
              <a:t>02/05/2022</a:t>
            </a:fld>
            <a:endParaRPr lang="en-US"/>
          </a:p>
        </p:txBody>
      </p:sp>
      <p:sp>
        <p:nvSpPr>
          <p:cNvPr id="8" name="Espaço Reservado para Rodapé 7">
            <a:extLst>
              <a:ext uri="{FF2B5EF4-FFF2-40B4-BE49-F238E27FC236}">
                <a16:creationId xmlns:a16="http://schemas.microsoft.com/office/drawing/2014/main" id="{85DD3D9E-280E-4A7A-B951-7437D7B2A9DC}"/>
              </a:ext>
            </a:extLst>
          </p:cNvPr>
          <p:cNvSpPr>
            <a:spLocks noGrp="1"/>
          </p:cNvSpPr>
          <p:nvPr>
            <p:ph type="ftr" sz="quarter" idx="11"/>
          </p:nvPr>
        </p:nvSpPr>
        <p:spPr/>
        <p:txBody>
          <a:bodyPr/>
          <a:lstStyle/>
          <a:p>
            <a:pPr rtl="0"/>
            <a:endParaRPr lang="en-US"/>
          </a:p>
        </p:txBody>
      </p:sp>
      <p:sp>
        <p:nvSpPr>
          <p:cNvPr id="9" name="Espaço Reservado para Número de Slide 8">
            <a:extLst>
              <a:ext uri="{FF2B5EF4-FFF2-40B4-BE49-F238E27FC236}">
                <a16:creationId xmlns:a16="http://schemas.microsoft.com/office/drawing/2014/main" id="{73CD94A2-C206-4580-A75A-2E74D0528D91}"/>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89136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657D5-437D-4AA4-AD2C-4DBFC401F538}"/>
              </a:ext>
            </a:extLst>
          </p:cNvPr>
          <p:cNvSpPr>
            <a:spLocks noGrp="1"/>
          </p:cNvSpPr>
          <p:nvPr>
            <p:ph type="title"/>
          </p:nvPr>
        </p:nvSpPr>
        <p:spPr/>
        <p:txBody>
          <a:bodyPr/>
          <a:lstStyle/>
          <a:p>
            <a:r>
              <a:rPr lang="pt-BR"/>
              <a:t>Clique para editar o título Mestre</a:t>
            </a:r>
            <a:endParaRPr lang="pt-PT"/>
          </a:p>
        </p:txBody>
      </p:sp>
      <p:sp>
        <p:nvSpPr>
          <p:cNvPr id="3" name="Espaço Reservado para Data 2">
            <a:extLst>
              <a:ext uri="{FF2B5EF4-FFF2-40B4-BE49-F238E27FC236}">
                <a16:creationId xmlns:a16="http://schemas.microsoft.com/office/drawing/2014/main" id="{D518471D-A6DA-49D4-8448-CA970D16BD69}"/>
              </a:ext>
            </a:extLst>
          </p:cNvPr>
          <p:cNvSpPr>
            <a:spLocks noGrp="1"/>
          </p:cNvSpPr>
          <p:nvPr>
            <p:ph type="dt" sz="half" idx="10"/>
          </p:nvPr>
        </p:nvSpPr>
        <p:spPr/>
        <p:txBody>
          <a:bodyPr/>
          <a:lstStyle/>
          <a:p>
            <a:pPr rtl="0"/>
            <a:fld id="{3812AD8E-909B-47FE-B3D6-961E1D2E7A49}" type="datetime1">
              <a:rPr lang="pt-BR" smtClean="0"/>
              <a:t>02/05/2022</a:t>
            </a:fld>
            <a:endParaRPr lang="en-US"/>
          </a:p>
        </p:txBody>
      </p:sp>
      <p:sp>
        <p:nvSpPr>
          <p:cNvPr id="4" name="Espaço Reservado para Rodapé 3">
            <a:extLst>
              <a:ext uri="{FF2B5EF4-FFF2-40B4-BE49-F238E27FC236}">
                <a16:creationId xmlns:a16="http://schemas.microsoft.com/office/drawing/2014/main" id="{3DA43224-621E-472C-9D03-B01F66981034}"/>
              </a:ext>
            </a:extLst>
          </p:cNvPr>
          <p:cNvSpPr>
            <a:spLocks noGrp="1"/>
          </p:cNvSpPr>
          <p:nvPr>
            <p:ph type="ftr" sz="quarter" idx="11"/>
          </p:nvPr>
        </p:nvSpPr>
        <p:spPr/>
        <p:txBody>
          <a:bodyPr/>
          <a:lstStyle/>
          <a:p>
            <a:pPr rtl="0"/>
            <a:endParaRPr lang="en-US"/>
          </a:p>
        </p:txBody>
      </p:sp>
      <p:sp>
        <p:nvSpPr>
          <p:cNvPr id="5" name="Espaço Reservado para Número de Slide 4">
            <a:extLst>
              <a:ext uri="{FF2B5EF4-FFF2-40B4-BE49-F238E27FC236}">
                <a16:creationId xmlns:a16="http://schemas.microsoft.com/office/drawing/2014/main" id="{41F8AB8E-69DC-4C5C-BA40-DF308821F69B}"/>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84910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D126746-48C9-4103-8658-6AF277F5C2A2}"/>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
        <p:nvSpPr>
          <p:cNvPr id="3" name="Espaço Reservado para Rodapé 2">
            <a:extLst>
              <a:ext uri="{FF2B5EF4-FFF2-40B4-BE49-F238E27FC236}">
                <a16:creationId xmlns:a16="http://schemas.microsoft.com/office/drawing/2014/main" id="{3F7B02EC-BC54-4B8B-89C9-77BB747E5C32}"/>
              </a:ext>
            </a:extLst>
          </p:cNvPr>
          <p:cNvSpPr>
            <a:spLocks noGrp="1"/>
          </p:cNvSpPr>
          <p:nvPr>
            <p:ph type="ftr" sz="quarter" idx="11"/>
          </p:nvPr>
        </p:nvSpPr>
        <p:spPr/>
        <p:txBody>
          <a:bodyPr/>
          <a:lstStyle/>
          <a:p>
            <a:pPr rtl="0"/>
            <a:endParaRPr lang="en-US" dirty="0"/>
          </a:p>
        </p:txBody>
      </p:sp>
      <p:sp>
        <p:nvSpPr>
          <p:cNvPr id="4" name="Espaço Reservado para Número de Slide 3">
            <a:extLst>
              <a:ext uri="{FF2B5EF4-FFF2-40B4-BE49-F238E27FC236}">
                <a16:creationId xmlns:a16="http://schemas.microsoft.com/office/drawing/2014/main" id="{BB02F768-1769-4430-BC9C-4D12477AD265}"/>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03030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2FB78-F68A-4989-8456-4C44CD42FFC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PT"/>
          </a:p>
        </p:txBody>
      </p:sp>
      <p:sp>
        <p:nvSpPr>
          <p:cNvPr id="3" name="Espaço Reservado para Conteúdo 2">
            <a:extLst>
              <a:ext uri="{FF2B5EF4-FFF2-40B4-BE49-F238E27FC236}">
                <a16:creationId xmlns:a16="http://schemas.microsoft.com/office/drawing/2014/main" id="{EAB10E0D-1CB4-4A41-9117-8AF578D071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Texto 3">
            <a:extLst>
              <a:ext uri="{FF2B5EF4-FFF2-40B4-BE49-F238E27FC236}">
                <a16:creationId xmlns:a16="http://schemas.microsoft.com/office/drawing/2014/main" id="{99856950-6B0F-45CB-B27C-CFC54EE5D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6CCB794-115B-47E4-B48B-C910925E2110}"/>
              </a:ext>
            </a:extLst>
          </p:cNvPr>
          <p:cNvSpPr>
            <a:spLocks noGrp="1"/>
          </p:cNvSpPr>
          <p:nvPr>
            <p:ph type="dt" sz="half" idx="10"/>
          </p:nvPr>
        </p:nvSpPr>
        <p:spPr/>
        <p:txBody>
          <a:bodyPr/>
          <a:lstStyle/>
          <a:p>
            <a:pPr rtl="0"/>
            <a:fld id="{B01F5550-97CC-4F3B-A34B-FE39BFD06EF0}" type="datetime1">
              <a:rPr lang="pt-BR" smtClean="0"/>
              <a:t>02/05/2022</a:t>
            </a:fld>
            <a:endParaRPr lang="en-US"/>
          </a:p>
        </p:txBody>
      </p:sp>
      <p:sp>
        <p:nvSpPr>
          <p:cNvPr id="6" name="Espaço Reservado para Rodapé 5">
            <a:extLst>
              <a:ext uri="{FF2B5EF4-FFF2-40B4-BE49-F238E27FC236}">
                <a16:creationId xmlns:a16="http://schemas.microsoft.com/office/drawing/2014/main" id="{E0712D0D-7F24-4BEA-9FEC-73DFF7F08E43}"/>
              </a:ext>
            </a:extLst>
          </p:cNvPr>
          <p:cNvSpPr>
            <a:spLocks noGrp="1"/>
          </p:cNvSpPr>
          <p:nvPr>
            <p:ph type="ftr" sz="quarter" idx="11"/>
          </p:nvPr>
        </p:nvSpPr>
        <p:spPr/>
        <p:txBody>
          <a:bodyPr/>
          <a:lstStyle/>
          <a:p>
            <a:pPr rtl="0"/>
            <a:endParaRPr lang="en-US"/>
          </a:p>
        </p:txBody>
      </p:sp>
      <p:sp>
        <p:nvSpPr>
          <p:cNvPr id="7" name="Espaço Reservado para Número de Slide 6">
            <a:extLst>
              <a:ext uri="{FF2B5EF4-FFF2-40B4-BE49-F238E27FC236}">
                <a16:creationId xmlns:a16="http://schemas.microsoft.com/office/drawing/2014/main" id="{650E294D-0A09-499E-9445-D32E19B9207E}"/>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0861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1F2D3-0AED-4948-8465-7AE0D649556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PT"/>
          </a:p>
        </p:txBody>
      </p:sp>
      <p:sp>
        <p:nvSpPr>
          <p:cNvPr id="3" name="Espaço Reservado para Imagem 2">
            <a:extLst>
              <a:ext uri="{FF2B5EF4-FFF2-40B4-BE49-F238E27FC236}">
                <a16:creationId xmlns:a16="http://schemas.microsoft.com/office/drawing/2014/main" id="{1BF24597-4EFF-42CA-A6BE-4353875BB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Espaço Reservado para Texto 3">
            <a:extLst>
              <a:ext uri="{FF2B5EF4-FFF2-40B4-BE49-F238E27FC236}">
                <a16:creationId xmlns:a16="http://schemas.microsoft.com/office/drawing/2014/main" id="{CD52892B-4410-4628-BC87-1961435E6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D794064-272E-4820-81C1-9306202CCB7E}"/>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
        <p:nvSpPr>
          <p:cNvPr id="6" name="Espaço Reservado para Rodapé 5">
            <a:extLst>
              <a:ext uri="{FF2B5EF4-FFF2-40B4-BE49-F238E27FC236}">
                <a16:creationId xmlns:a16="http://schemas.microsoft.com/office/drawing/2014/main" id="{6808E219-5F4C-4D3D-A373-B660C7C5F89E}"/>
              </a:ext>
            </a:extLst>
          </p:cNvPr>
          <p:cNvSpPr>
            <a:spLocks noGrp="1"/>
          </p:cNvSpPr>
          <p:nvPr>
            <p:ph type="ftr" sz="quarter" idx="11"/>
          </p:nvPr>
        </p:nvSpPr>
        <p:spPr/>
        <p:txBody>
          <a:bodyPr/>
          <a:lstStyle/>
          <a:p>
            <a:pPr rtl="0"/>
            <a:endParaRPr lang="en-US" dirty="0"/>
          </a:p>
        </p:txBody>
      </p:sp>
      <p:sp>
        <p:nvSpPr>
          <p:cNvPr id="7" name="Espaço Reservado para Número de Slide 6">
            <a:extLst>
              <a:ext uri="{FF2B5EF4-FFF2-40B4-BE49-F238E27FC236}">
                <a16:creationId xmlns:a16="http://schemas.microsoft.com/office/drawing/2014/main" id="{7418E752-D0B7-4820-8035-355DC9DF8DBC}"/>
              </a:ext>
            </a:extLst>
          </p:cNvPr>
          <p:cNvSpPr>
            <a:spLocks noGrp="1"/>
          </p:cNvSpPr>
          <p:nvPr>
            <p:ph type="sldNum" sz="quarter" idx="12"/>
          </p:nvPr>
        </p:nvSpPr>
        <p:spPr/>
        <p:txBody>
          <a:body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04438824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F53AD70-4A5A-4FD6-B794-6247F7CCE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pt-PT"/>
          </a:p>
        </p:txBody>
      </p:sp>
      <p:sp>
        <p:nvSpPr>
          <p:cNvPr id="3" name="Espaço Reservado para Texto 2">
            <a:extLst>
              <a:ext uri="{FF2B5EF4-FFF2-40B4-BE49-F238E27FC236}">
                <a16:creationId xmlns:a16="http://schemas.microsoft.com/office/drawing/2014/main" id="{16628797-1636-427B-B5A9-F7168E495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4" name="Espaço Reservado para Data 3">
            <a:extLst>
              <a:ext uri="{FF2B5EF4-FFF2-40B4-BE49-F238E27FC236}">
                <a16:creationId xmlns:a16="http://schemas.microsoft.com/office/drawing/2014/main" id="{345583C4-027D-4F8C-B6B7-A701B6D6C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1DF2A3A-30FD-464E-8202-27A276433376}" type="datetime1">
              <a:rPr lang="pt-BR" smtClean="0"/>
              <a:t>02/05/2022</a:t>
            </a:fld>
            <a:endParaRPr lang="en-US" dirty="0"/>
          </a:p>
        </p:txBody>
      </p:sp>
      <p:sp>
        <p:nvSpPr>
          <p:cNvPr id="5" name="Espaço Reservado para Rodapé 4">
            <a:extLst>
              <a:ext uri="{FF2B5EF4-FFF2-40B4-BE49-F238E27FC236}">
                <a16:creationId xmlns:a16="http://schemas.microsoft.com/office/drawing/2014/main" id="{A02D459B-637C-4B0C-820A-D9DA8A3676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Espaço Reservado para Número de Slide 5">
            <a:extLst>
              <a:ext uri="{FF2B5EF4-FFF2-40B4-BE49-F238E27FC236}">
                <a16:creationId xmlns:a16="http://schemas.microsoft.com/office/drawing/2014/main" id="{34C1B8D8-C99F-44EA-A5A1-4694C3857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866813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cholar.google.com/citations?view_op=top_venues&amp;hl=e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cholar.google.com/citations?view_op=top_venues&amp;hl=en&amp;vq=med" TargetMode="External"/><Relationship Id="rId2" Type="http://schemas.openxmlformats.org/officeDocument/2006/relationships/hyperlink" Target="https://scholar.google.com/citations?view_op=top_venues&amp;hl=en&amp;vq=eng" TargetMode="External"/><Relationship Id="rId1" Type="http://schemas.openxmlformats.org/officeDocument/2006/relationships/slideLayout" Target="../slideLayouts/slideLayout2.xml"/><Relationship Id="rId5" Type="http://schemas.openxmlformats.org/officeDocument/2006/relationships/hyperlink" Target="https://scholar.google.com/citations?view_op=top_venues&amp;hl=en&amp;vq=bus_developmenteconomics" TargetMode="External"/><Relationship Id="rId4" Type="http://schemas.openxmlformats.org/officeDocument/2006/relationships/hyperlink" Target="https://scholar.google.com/citations?view_op=top_venues&amp;hl=en&amp;vq=eng_databasesinformationsyste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rlot.org/merlot/" TargetMode="External"/><Relationship Id="rId2" Type="http://schemas.openxmlformats.org/officeDocument/2006/relationships/hyperlink" Target="http://www.dominiopublico.gov.br/pesquisa/PesquisaObraForm.do" TargetMode="External"/><Relationship Id="rId1" Type="http://schemas.openxmlformats.org/officeDocument/2006/relationships/slideLayout" Target="../slideLayouts/slideLayout12.xml"/><Relationship Id="rId6" Type="http://schemas.openxmlformats.org/officeDocument/2006/relationships/hyperlink" Target="https://pt.wikiversity.org/wiki/Lista_de_reposit%C3%B3rios_de_recursos_educacionais_dispon%C3%ADveis_online" TargetMode="External"/><Relationship Id="rId5" Type="http://schemas.openxmlformats.org/officeDocument/2006/relationships/hyperlink" Target="https://www.wikimedia.org/" TargetMode="External"/><Relationship Id="rId4" Type="http://schemas.openxmlformats.org/officeDocument/2006/relationships/hyperlink" Target="https://www.myphysicslab.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ufjf.br/engsanitariaeambiental/files/2012/04/Revistas-Nacionais-vers%c3%a3o-final1.pdf" TargetMode="External"/><Relationship Id="rId2" Type="http://schemas.openxmlformats.org/officeDocument/2006/relationships/hyperlink" Target="http://www.intercom.org.br/papers/regionais/sul2007/resumos/R0294-1.pdf" TargetMode="External"/><Relationship Id="rId1" Type="http://schemas.openxmlformats.org/officeDocument/2006/relationships/slideLayout" Target="../slideLayouts/slideLayout12.xml"/><Relationship Id="rId6" Type="http://schemas.openxmlformats.org/officeDocument/2006/relationships/hyperlink" Target="https://www.scielo.br/j/rbof/a/dxcQpjkm6rb4QRhVtqH3GKd/?format=pdf&amp;lang=pt" TargetMode="External"/><Relationship Id="rId5" Type="http://schemas.openxmlformats.org/officeDocument/2006/relationships/hyperlink" Target="https://www.researchinformation.info/news/journal-citation-reports-2021-published-clarivate" TargetMode="External"/><Relationship Id="rId4" Type="http://schemas.openxmlformats.org/officeDocument/2006/relationships/hyperlink" Target="http://www.pos.uea.edu.br/data/area/documento/download/31-1.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revistapesquisa.fapesp.br/wp-content/uploads/2017/09/acesso-2.jpg" TargetMode="External"/><Relationship Id="rId7" Type="http://schemas.openxmlformats.org/officeDocument/2006/relationships/hyperlink" Target="https://wp.scielo.org/wp-content/uploads/PACKER-A.L.-Os-peri%C3%B3dicos.pdf" TargetMode="External"/><Relationship Id="rId2" Type="http://schemas.openxmlformats.org/officeDocument/2006/relationships/hyperlink" Target="https://www.in.gov.br/materia/-/asset_publisher/Kujrw0TZC2Mb/content/id/25633735" TargetMode="External"/><Relationship Id="rId1" Type="http://schemas.openxmlformats.org/officeDocument/2006/relationships/slideLayout" Target="../slideLayouts/slideLayout12.xml"/><Relationship Id="rId6" Type="http://schemas.openxmlformats.org/officeDocument/2006/relationships/hyperlink" Target="https://cdn.publisher.gn1.link/reme.org.br/pdf/v13n3a01.pdf" TargetMode="External"/><Relationship Id="rId5" Type="http://schemas.openxmlformats.org/officeDocument/2006/relationships/hyperlink" Target="https://revistapesquisa.fapesp.br/brasil-e-o-pais-com-mais-publicacao-cientifica-em-acesso-aberto/" TargetMode="External"/><Relationship Id="rId4" Type="http://schemas.openxmlformats.org/officeDocument/2006/relationships/hyperlink" Target="https://www.scielo.br/scielo.php?script=sci_arttext&amp;pid=S0100-19652006000300006"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sucupira.capes.gov.br/sucupira/public/consultas/coleta/veiculoPublicacaoQualis/listaConsultaGeralPeriodicos.jsf" TargetMode="External"/><Relationship Id="rId2" Type="http://schemas.openxmlformats.org/officeDocument/2006/relationships/hyperlink" Target="https://www.abrasco.org.br/site/forumdeeditoresdesaudecoletiva/vez-dos-periodicos-de-qualidade-do-brasil-artigo-de-abel-l-packer-e-rogerio-meneghini/97" TargetMode="External"/><Relationship Id="rId1" Type="http://schemas.openxmlformats.org/officeDocument/2006/relationships/slideLayout" Target="../slideLayouts/slideLayout12.xml"/><Relationship Id="rId6" Type="http://schemas.openxmlformats.org/officeDocument/2006/relationships/hyperlink" Target="https://www.scielo.br/scielo.php?script=sci_arttext&amp;pid=S0104-59702009000200015" TargetMode="External"/><Relationship Id="rId5" Type="http://schemas.openxmlformats.org/officeDocument/2006/relationships/hyperlink" Target="https://www.scielo.br/j/pci/a/MJcJDsjnxBqjb3WdrsB8mHJ/?lang=pt" TargetMode="External"/><Relationship Id="rId4" Type="http://schemas.openxmlformats.org/officeDocument/2006/relationships/hyperlink" Target="https://www.researchinformation.info/news/journal-citation-reports-2021-published-clarivat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scielo.org/wp-conten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5529" t="9091" r="29834"/>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477981" y="1122363"/>
            <a:ext cx="4023360" cy="3204134"/>
          </a:xfrm>
        </p:spPr>
        <p:txBody>
          <a:bodyPr rtlCol="0" anchor="b">
            <a:normAutofit fontScale="90000"/>
          </a:bodyPr>
          <a:lstStyle/>
          <a:p>
            <a:pPr algn="l" rtl="0"/>
            <a:br>
              <a:rPr lang="pt-br" sz="4800" dirty="0"/>
            </a:br>
            <a:r>
              <a:rPr lang="pt-PT" sz="4800" dirty="0"/>
              <a:t>Periódicos </a:t>
            </a:r>
            <a:br>
              <a:rPr lang="pt-br" sz="4800" dirty="0"/>
            </a:br>
            <a:r>
              <a:rPr lang="pt-br" sz="4800" dirty="0" err="1"/>
              <a:t>Orcid</a:t>
            </a:r>
            <a:r>
              <a:rPr lang="pt-br" sz="4800" dirty="0"/>
              <a:t>.</a:t>
            </a:r>
            <a:br>
              <a:rPr lang="pt-br" sz="4800" dirty="0"/>
            </a:br>
            <a:r>
              <a:rPr lang="pt-BR" sz="4800" dirty="0" err="1"/>
              <a:t>Researchgate</a:t>
            </a:r>
            <a:br>
              <a:rPr lang="pt-BR" sz="4800" dirty="0"/>
            </a:br>
            <a:r>
              <a:rPr lang="pt-BR" sz="4800" dirty="0" err="1"/>
              <a:t>EduCapes</a:t>
            </a:r>
            <a:br>
              <a:rPr lang="pt-BR" sz="4800" dirty="0"/>
            </a:br>
            <a:r>
              <a:rPr lang="pt-BR" sz="4800" dirty="0" err="1"/>
              <a:t>Publons</a:t>
            </a:r>
            <a:endParaRPr lang="pt-br" sz="4800" dirty="0"/>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477980" y="4872922"/>
            <a:ext cx="4023359" cy="521065"/>
          </a:xfrm>
        </p:spPr>
        <p:txBody>
          <a:bodyPr rtlCol="0">
            <a:normAutofit/>
          </a:bodyPr>
          <a:lstStyle/>
          <a:p>
            <a:pPr algn="l" rtl="0">
              <a:spcAft>
                <a:spcPts val="600"/>
              </a:spcAft>
            </a:pPr>
            <a:r>
              <a:rPr lang="pt-br" sz="2000" dirty="0"/>
              <a:t>Ruth Maria Mariani Braz</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CE17B-00FE-6603-A35C-8F6C3AC2B27F}"/>
              </a:ext>
            </a:extLst>
          </p:cNvPr>
          <p:cNvSpPr>
            <a:spLocks noGrp="1"/>
          </p:cNvSpPr>
          <p:nvPr>
            <p:ph type="title"/>
          </p:nvPr>
        </p:nvSpPr>
        <p:spPr>
          <a:xfrm>
            <a:off x="838200" y="365126"/>
            <a:ext cx="10515600" cy="766152"/>
          </a:xfrm>
        </p:spPr>
        <p:txBody>
          <a:bodyPr/>
          <a:lstStyle/>
          <a:p>
            <a:r>
              <a:rPr lang="pt-PT" dirty="0">
                <a:latin typeface="Arial" panose="020B0604020202020204" pitchFamily="34" charset="0"/>
                <a:cs typeface="Arial" panose="020B0604020202020204" pitchFamily="34" charset="0"/>
              </a:rPr>
              <a:t>Periódicos</a:t>
            </a:r>
          </a:p>
        </p:txBody>
      </p:sp>
      <p:sp>
        <p:nvSpPr>
          <p:cNvPr id="4" name="Espaço Reservado para Data 3">
            <a:extLst>
              <a:ext uri="{FF2B5EF4-FFF2-40B4-BE49-F238E27FC236}">
                <a16:creationId xmlns:a16="http://schemas.microsoft.com/office/drawing/2014/main" id="{837BB45A-F2BA-CF38-4B37-3559F72B0F1E}"/>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pic>
        <p:nvPicPr>
          <p:cNvPr id="5" name="image31.jpg" descr="Tabela&#10;&#10;Descrição gerada automaticamente">
            <a:extLst>
              <a:ext uri="{FF2B5EF4-FFF2-40B4-BE49-F238E27FC236}">
                <a16:creationId xmlns:a16="http://schemas.microsoft.com/office/drawing/2014/main" id="{B6339494-E1AA-0ACD-D16A-E7366FF43CC8}"/>
              </a:ext>
            </a:extLst>
          </p:cNvPr>
          <p:cNvPicPr>
            <a:picLocks noGrp="1"/>
          </p:cNvPicPr>
          <p:nvPr>
            <p:ph idx="1"/>
          </p:nvPr>
        </p:nvPicPr>
        <p:blipFill>
          <a:blip r:embed="rId2"/>
          <a:srcRect/>
          <a:stretch>
            <a:fillRect/>
          </a:stretch>
        </p:blipFill>
        <p:spPr>
          <a:xfrm>
            <a:off x="1148862" y="1359877"/>
            <a:ext cx="8042029" cy="5132998"/>
          </a:xfrm>
          <a:prstGeom prst="rect">
            <a:avLst/>
          </a:prstGeom>
          <a:ln/>
        </p:spPr>
      </p:pic>
    </p:spTree>
    <p:extLst>
      <p:ext uri="{BB962C8B-B14F-4D97-AF65-F5344CB8AC3E}">
        <p14:creationId xmlns:p14="http://schemas.microsoft.com/office/powerpoint/2010/main" val="183940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8D2AB-8B6A-A29A-18B3-2136A126C159}"/>
              </a:ext>
            </a:extLst>
          </p:cNvPr>
          <p:cNvSpPr>
            <a:spLocks noGrp="1"/>
          </p:cNvSpPr>
          <p:nvPr>
            <p:ph type="title"/>
          </p:nvPr>
        </p:nvSpPr>
        <p:spPr>
          <a:xfrm>
            <a:off x="187569" y="365125"/>
            <a:ext cx="11166231" cy="1325563"/>
          </a:xfrm>
        </p:spPr>
        <p:txBody>
          <a:bodyPr/>
          <a:lstStyle/>
          <a:p>
            <a:r>
              <a:rPr lang="pt-PT" dirty="0"/>
              <a:t>Orcid- </a:t>
            </a:r>
            <a:r>
              <a:rPr lang="pt-PT" dirty="0">
                <a:latin typeface="Arial" panose="020B0604020202020204" pitchFamily="34" charset="0"/>
                <a:cs typeface="Arial" panose="020B0604020202020204" pitchFamily="34" charset="0"/>
              </a:rPr>
              <a:t>Open Researchers </a:t>
            </a:r>
            <a:r>
              <a:rPr lang="pt-PT" dirty="0" err="1">
                <a:latin typeface="Arial" panose="020B0604020202020204" pitchFamily="34" charset="0"/>
                <a:cs typeface="Arial" panose="020B0604020202020204" pitchFamily="34" charset="0"/>
              </a:rPr>
              <a:t>and</a:t>
            </a:r>
            <a:r>
              <a:rPr lang="pt-PT" dirty="0">
                <a:latin typeface="Arial" panose="020B0604020202020204" pitchFamily="34" charset="0"/>
                <a:cs typeface="Arial" panose="020B0604020202020204" pitchFamily="34" charset="0"/>
              </a:rPr>
              <a:t> Contributo ID </a:t>
            </a:r>
            <a:endParaRPr lang="pt-PT" dirty="0"/>
          </a:p>
        </p:txBody>
      </p:sp>
      <p:sp>
        <p:nvSpPr>
          <p:cNvPr id="3" name="Espaço Reservado para Conteúdo 2">
            <a:extLst>
              <a:ext uri="{FF2B5EF4-FFF2-40B4-BE49-F238E27FC236}">
                <a16:creationId xmlns:a16="http://schemas.microsoft.com/office/drawing/2014/main" id="{FD739AD6-3DB9-A216-0063-19A10643E401}"/>
              </a:ext>
            </a:extLst>
          </p:cNvPr>
          <p:cNvSpPr>
            <a:spLocks noGrp="1"/>
          </p:cNvSpPr>
          <p:nvPr>
            <p:ph idx="1"/>
          </p:nvPr>
        </p:nvSpPr>
        <p:spPr>
          <a:xfrm>
            <a:off x="187569" y="1500554"/>
            <a:ext cx="11166231" cy="5220921"/>
          </a:xfrm>
        </p:spPr>
        <p:txBody>
          <a:bodyPr>
            <a:normAutofit/>
          </a:bodyPr>
          <a:lstStyle/>
          <a:p>
            <a:r>
              <a:rPr lang="pt-PT" sz="3000" dirty="0">
                <a:latin typeface="Arial" panose="020B0604020202020204" pitchFamily="34" charset="0"/>
                <a:cs typeface="Arial" panose="020B0604020202020204" pitchFamily="34" charset="0"/>
              </a:rPr>
              <a:t>– É uma organização inclusiva e aberta sem fins lucrativos que representa todas as partes interessadas no processo de comunicação científica acadêmica. Seu objetivo é consolidar um único identificador digital de pesquisadores aberto, gratuito e integrado em nível global. O Orcid prevê um identificador digital  de um pesquisador e garante a integração nos fluxos as atividades científicas, desde a submissão de manuscritos até a publicação de artigos, registro em bases e bancos de dados, suportando ligações entre o pesquisador e suas atividades profissionais e garantindo que seu trabalho seja automaticamente reconhecido</a:t>
            </a:r>
            <a:r>
              <a:rPr lang="pt-PT" dirty="0">
                <a:latin typeface="Arial" panose="020B0604020202020204" pitchFamily="34" charset="0"/>
                <a:cs typeface="Arial" panose="020B0604020202020204" pitchFamily="34" charset="0"/>
              </a:rPr>
              <a:t>.</a:t>
            </a:r>
          </a:p>
        </p:txBody>
      </p:sp>
      <p:sp>
        <p:nvSpPr>
          <p:cNvPr id="4" name="Espaço Reservado para Data 3">
            <a:extLst>
              <a:ext uri="{FF2B5EF4-FFF2-40B4-BE49-F238E27FC236}">
                <a16:creationId xmlns:a16="http://schemas.microsoft.com/office/drawing/2014/main" id="{197EE477-D04C-6DFD-8825-0FC9B552302C}"/>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70358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A5EAF-8C96-3AF8-B980-6E21BB8AA571}"/>
              </a:ext>
            </a:extLst>
          </p:cNvPr>
          <p:cNvSpPr>
            <a:spLocks noGrp="1"/>
          </p:cNvSpPr>
          <p:nvPr>
            <p:ph type="title"/>
          </p:nvPr>
        </p:nvSpPr>
        <p:spPr/>
        <p:txBody>
          <a:bodyPr/>
          <a:lstStyle/>
          <a:p>
            <a:r>
              <a:rPr lang="pt-PT" dirty="0">
                <a:latin typeface="Arial" panose="020B0604020202020204" pitchFamily="34" charset="0"/>
                <a:cs typeface="Arial" panose="020B0604020202020204" pitchFamily="34" charset="0"/>
              </a:rPr>
              <a:t>Orcid – </a:t>
            </a:r>
          </a:p>
        </p:txBody>
      </p:sp>
      <p:sp>
        <p:nvSpPr>
          <p:cNvPr id="3" name="Espaço Reservado para Conteúdo 2">
            <a:extLst>
              <a:ext uri="{FF2B5EF4-FFF2-40B4-BE49-F238E27FC236}">
                <a16:creationId xmlns:a16="http://schemas.microsoft.com/office/drawing/2014/main" id="{5869161D-7E03-B3C3-32AF-4BFAFCB1F5C7}"/>
              </a:ext>
            </a:extLst>
          </p:cNvPr>
          <p:cNvSpPr>
            <a:spLocks noGrp="1"/>
          </p:cNvSpPr>
          <p:nvPr>
            <p:ph idx="1"/>
          </p:nvPr>
        </p:nvSpPr>
        <p:spPr/>
        <p:txBody>
          <a:bodyPr>
            <a:normAutofit lnSpcReduction="10000"/>
          </a:bodyPr>
          <a:lstStyle/>
          <a:p>
            <a:r>
              <a:rPr lang="pt-PT" sz="3000" dirty="0">
                <a:latin typeface="Arial" panose="020B0604020202020204" pitchFamily="34" charset="0"/>
                <a:cs typeface="Arial" panose="020B0604020202020204" pitchFamily="34" charset="0"/>
              </a:rPr>
              <a:t>Criado em Outubro/2012 nos Estados Unidos</a:t>
            </a:r>
          </a:p>
          <a:p>
            <a:r>
              <a:rPr lang="pt-PT" sz="3000" dirty="0">
                <a:latin typeface="Arial" panose="020B0604020202020204" pitchFamily="34" charset="0"/>
                <a:cs typeface="Arial" panose="020B0604020202020204" pitchFamily="34" charset="0"/>
              </a:rPr>
              <a:t>Vantagens – </a:t>
            </a:r>
          </a:p>
          <a:p>
            <a:r>
              <a:rPr lang="pt-PT" sz="3000" dirty="0">
                <a:latin typeface="Arial" panose="020B0604020202020204" pitchFamily="34" charset="0"/>
                <a:cs typeface="Arial" panose="020B0604020202020204" pitchFamily="34" charset="0"/>
              </a:rPr>
              <a:t>Gratuito, irrestrito, interoperável com outros sistemas e intercâmbio de </a:t>
            </a:r>
            <a:r>
              <a:rPr lang="pt-PT" sz="3000" dirty="0" err="1">
                <a:latin typeface="Arial" panose="020B0604020202020204" pitchFamily="34" charset="0"/>
                <a:cs typeface="Arial" panose="020B0604020202020204" pitchFamily="34" charset="0"/>
              </a:rPr>
              <a:t>metadados</a:t>
            </a:r>
            <a:endParaRPr lang="pt-PT" sz="3000" dirty="0">
              <a:latin typeface="Arial" panose="020B0604020202020204" pitchFamily="34" charset="0"/>
              <a:cs typeface="Arial" panose="020B0604020202020204" pitchFamily="34" charset="0"/>
            </a:endParaRPr>
          </a:p>
          <a:p>
            <a:r>
              <a:rPr lang="pt-PT" sz="3000" dirty="0">
                <a:latin typeface="Arial" panose="020B0604020202020204" pitchFamily="34" charset="0"/>
                <a:cs typeface="Arial" panose="020B0604020202020204" pitchFamily="34" charset="0"/>
              </a:rPr>
              <a:t>Revistas indexadas em bases de dados abertas e Restritas</a:t>
            </a:r>
          </a:p>
          <a:p>
            <a:r>
              <a:rPr lang="pt-PT" sz="3000" dirty="0">
                <a:latin typeface="Arial" panose="020B0604020202020204" pitchFamily="34" charset="0"/>
                <a:cs typeface="Arial" panose="020B0604020202020204" pitchFamily="34" charset="0"/>
              </a:rPr>
              <a:t>Repositório</a:t>
            </a:r>
          </a:p>
          <a:p>
            <a:r>
              <a:rPr lang="pt-PT" sz="3000" dirty="0">
                <a:latin typeface="Arial" panose="020B0604020202020204" pitchFamily="34" charset="0"/>
                <a:cs typeface="Arial" panose="020B0604020202020204" pitchFamily="34" charset="0"/>
              </a:rPr>
              <a:t>Banco de teses</a:t>
            </a:r>
          </a:p>
          <a:p>
            <a:r>
              <a:rPr lang="pt-PT" sz="3000" dirty="0">
                <a:latin typeface="Arial" panose="020B0604020202020204" pitchFamily="34" charset="0"/>
                <a:cs typeface="Arial" panose="020B0604020202020204" pitchFamily="34" charset="0"/>
              </a:rPr>
              <a:t>Sucesso: Adesão das Universidade – Obrigatoriedade nas revistas/ lattes/ Instituições e agências </a:t>
            </a:r>
          </a:p>
          <a:p>
            <a:endParaRPr lang="pt-PT" sz="3000" dirty="0">
              <a:latin typeface="Arial" panose="020B0604020202020204" pitchFamily="34" charset="0"/>
              <a:cs typeface="Arial" panose="020B0604020202020204" pitchFamily="34" charset="0"/>
            </a:endParaRPr>
          </a:p>
          <a:p>
            <a:endParaRPr lang="pt-PT" dirty="0"/>
          </a:p>
          <a:p>
            <a:endParaRPr lang="pt-PT" dirty="0"/>
          </a:p>
        </p:txBody>
      </p:sp>
      <p:sp>
        <p:nvSpPr>
          <p:cNvPr id="4" name="Espaço Reservado para Data 3">
            <a:extLst>
              <a:ext uri="{FF2B5EF4-FFF2-40B4-BE49-F238E27FC236}">
                <a16:creationId xmlns:a16="http://schemas.microsoft.com/office/drawing/2014/main" id="{C90410E7-5F93-0A4B-8D65-A303DE42A9DE}"/>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58599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0B3A4-B0B7-D4F7-0F80-67D2279F78E0}"/>
              </a:ext>
            </a:extLst>
          </p:cNvPr>
          <p:cNvSpPr>
            <a:spLocks noGrp="1"/>
          </p:cNvSpPr>
          <p:nvPr>
            <p:ph type="title"/>
          </p:nvPr>
        </p:nvSpPr>
        <p:spPr>
          <a:xfrm>
            <a:off x="1055076" y="365125"/>
            <a:ext cx="10298723" cy="1325563"/>
          </a:xfrm>
        </p:spPr>
        <p:txBody>
          <a:bodyPr/>
          <a:lstStyle/>
          <a:p>
            <a:r>
              <a:rPr lang="pt-PT" dirty="0">
                <a:latin typeface="Arial" panose="020B0604020202020204" pitchFamily="34" charset="0"/>
                <a:cs typeface="Arial" panose="020B0604020202020204" pitchFamily="34" charset="0"/>
              </a:rPr>
              <a:t>Orcid – www.orcid.org</a:t>
            </a:r>
          </a:p>
        </p:txBody>
      </p:sp>
      <p:sp>
        <p:nvSpPr>
          <p:cNvPr id="3" name="Espaço Reservado para Conteúdo 2">
            <a:extLst>
              <a:ext uri="{FF2B5EF4-FFF2-40B4-BE49-F238E27FC236}">
                <a16:creationId xmlns:a16="http://schemas.microsoft.com/office/drawing/2014/main" id="{A19547C5-1F4E-AB8A-C2F2-295A7E4391D8}"/>
              </a:ext>
            </a:extLst>
          </p:cNvPr>
          <p:cNvSpPr>
            <a:spLocks noGrp="1"/>
          </p:cNvSpPr>
          <p:nvPr>
            <p:ph idx="1"/>
          </p:nvPr>
        </p:nvSpPr>
        <p:spPr/>
        <p:txBody>
          <a:bodyPr>
            <a:noAutofit/>
          </a:bodyPr>
          <a:lstStyle/>
          <a:p>
            <a:r>
              <a:rPr lang="pt-PT" sz="3000" dirty="0">
                <a:latin typeface="Arial" panose="020B0604020202020204" pitchFamily="34" charset="0"/>
                <a:cs typeface="Arial" panose="020B0604020202020204" pitchFamily="34" charset="0"/>
              </a:rPr>
              <a:t>Parceiros fundadores: Elsevier(</a:t>
            </a:r>
            <a:r>
              <a:rPr lang="pt-PT" sz="3000" dirty="0" err="1">
                <a:latin typeface="Arial" panose="020B0604020202020204" pitchFamily="34" charset="0"/>
                <a:cs typeface="Arial" panose="020B0604020202020204" pitchFamily="34" charset="0"/>
              </a:rPr>
              <a:t>Scopus</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Thompson</a:t>
            </a:r>
            <a:r>
              <a:rPr lang="pt-PT" sz="3000" dirty="0">
                <a:latin typeface="Arial" panose="020B0604020202020204" pitchFamily="34" charset="0"/>
                <a:cs typeface="Arial" panose="020B0604020202020204" pitchFamily="34" charset="0"/>
              </a:rPr>
              <a:t> Reuters; </a:t>
            </a:r>
            <a:r>
              <a:rPr lang="pt-PT" sz="3000" dirty="0" err="1">
                <a:latin typeface="Arial" panose="020B0604020202020204" pitchFamily="34" charset="0"/>
                <a:cs typeface="Arial" panose="020B0604020202020204" pitchFamily="34" charset="0"/>
              </a:rPr>
              <a:t>Crossref</a:t>
            </a:r>
            <a:r>
              <a:rPr lang="pt-PT" sz="3000" dirty="0">
                <a:latin typeface="Arial" panose="020B0604020202020204" pitchFamily="34" charset="0"/>
                <a:cs typeface="Arial" panose="020B0604020202020204" pitchFamily="34" charset="0"/>
              </a:rPr>
              <a:t>; F1000; </a:t>
            </a:r>
            <a:r>
              <a:rPr lang="pt-PT" sz="3000" dirty="0" err="1">
                <a:latin typeface="Arial" panose="020B0604020202020204" pitchFamily="34" charset="0"/>
                <a:cs typeface="Arial" panose="020B0604020202020204" pitchFamily="34" charset="0"/>
              </a:rPr>
              <a:t>Nature</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Impactstory</a:t>
            </a:r>
            <a:r>
              <a:rPr lang="pt-PT" sz="3000" dirty="0">
                <a:latin typeface="Arial" panose="020B0604020202020204" pitchFamily="34" charset="0"/>
                <a:cs typeface="Arial" panose="020B0604020202020204" pitchFamily="34" charset="0"/>
              </a:rPr>
              <a:t>, etc.</a:t>
            </a:r>
          </a:p>
          <a:p>
            <a:r>
              <a:rPr lang="pt-PT" sz="3000" dirty="0">
                <a:latin typeface="Arial" panose="020B0604020202020204" pitchFamily="34" charset="0"/>
                <a:cs typeface="Arial" panose="020B0604020202020204" pitchFamily="34" charset="0"/>
              </a:rPr>
              <a:t>Parceiros integradores de dados: Chorus, </a:t>
            </a:r>
            <a:r>
              <a:rPr lang="pt-PT" sz="3000" dirty="0" err="1">
                <a:latin typeface="Arial" panose="020B0604020202020204" pitchFamily="34" charset="0"/>
                <a:cs typeface="Arial" panose="020B0604020202020204" pitchFamily="34" charset="0"/>
              </a:rPr>
              <a:t>Datacite</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euroCris</a:t>
            </a:r>
            <a:r>
              <a:rPr lang="pt-PT" sz="3000" dirty="0">
                <a:latin typeface="Arial" panose="020B0604020202020204" pitchFamily="34" charset="0"/>
                <a:cs typeface="Arial" panose="020B0604020202020204" pitchFamily="34" charset="0"/>
              </a:rPr>
              <a:t>; ISNI; RDA, SHARE; etc.</a:t>
            </a:r>
          </a:p>
          <a:p>
            <a:r>
              <a:rPr lang="pt-PT" sz="3000" dirty="0">
                <a:latin typeface="Arial" panose="020B0604020202020204" pitchFamily="34" charset="0"/>
                <a:cs typeface="Arial" panose="020B0604020202020204" pitchFamily="34" charset="0"/>
              </a:rPr>
              <a:t>Adoção e programas de integração: Boston University; Texas A&amp;M University; Cornell </a:t>
            </a:r>
            <a:r>
              <a:rPr lang="pt-PT" sz="3000" dirty="0" err="1">
                <a:latin typeface="Arial" panose="020B0604020202020204" pitchFamily="34" charset="0"/>
                <a:cs typeface="Arial" panose="020B0604020202020204" pitchFamily="34" charset="0"/>
              </a:rPr>
              <a:t>Univerity</a:t>
            </a:r>
            <a:r>
              <a:rPr lang="pt-PT" sz="3000" dirty="0">
                <a:latin typeface="Arial" panose="020B0604020202020204" pitchFamily="34" charset="0"/>
                <a:cs typeface="Arial" panose="020B0604020202020204" pitchFamily="34" charset="0"/>
              </a:rPr>
              <a:t> e etc.</a:t>
            </a:r>
          </a:p>
          <a:p>
            <a:r>
              <a:rPr lang="pt-PT" sz="3000" dirty="0">
                <a:latin typeface="Arial" panose="020B0604020202020204" pitchFamily="34" charset="0"/>
                <a:cs typeface="Arial" panose="020B0604020202020204" pitchFamily="34" charset="0"/>
              </a:rPr>
              <a:t>Membros: AAAS. Aas; ACS; AGU; APS; </a:t>
            </a:r>
            <a:r>
              <a:rPr lang="pt-PT" sz="3000" dirty="0" err="1">
                <a:latin typeface="Arial" panose="020B0604020202020204" pitchFamily="34" charset="0"/>
                <a:cs typeface="Arial" panose="020B0604020202020204" pitchFamily="34" charset="0"/>
              </a:rPr>
              <a:t>British</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Library</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Caltech</a:t>
            </a:r>
            <a:r>
              <a:rPr lang="pt-PT" sz="3000" dirty="0">
                <a:latin typeface="Arial" panose="020B0604020202020204" pitchFamily="34" charset="0"/>
                <a:cs typeface="Arial" panose="020B0604020202020204" pitchFamily="34" charset="0"/>
              </a:rPr>
              <a:t>; Carlos III Universidade Madrid; CERN; HARVARD University; IEEE; IOP; </a:t>
            </a:r>
            <a:r>
              <a:rPr lang="pt-PT" sz="3000" dirty="0" err="1">
                <a:latin typeface="Arial" panose="020B0604020202020204" pitchFamily="34" charset="0"/>
                <a:cs typeface="Arial" panose="020B0604020202020204" pitchFamily="34" charset="0"/>
              </a:rPr>
              <a:t>Plum</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Analytics</a:t>
            </a:r>
            <a:r>
              <a:rPr lang="pt-PT" sz="3000" dirty="0">
                <a:latin typeface="Arial" panose="020B0604020202020204" pitchFamily="34" charset="0"/>
                <a:cs typeface="Arial" panose="020B0604020202020204" pitchFamily="34" charset="0"/>
              </a:rPr>
              <a:t>; </a:t>
            </a:r>
            <a:r>
              <a:rPr lang="pt-PT" sz="3000" dirty="0" err="1">
                <a:latin typeface="Arial" panose="020B0604020202020204" pitchFamily="34" charset="0"/>
                <a:cs typeface="Arial" panose="020B0604020202020204" pitchFamily="34" charset="0"/>
              </a:rPr>
              <a:t>Proquest</a:t>
            </a:r>
            <a:r>
              <a:rPr lang="pt-PT" sz="3000" dirty="0">
                <a:latin typeface="Arial" panose="020B0604020202020204" pitchFamily="34" charset="0"/>
                <a:cs typeface="Arial" panose="020B0604020202020204" pitchFamily="34" charset="0"/>
              </a:rPr>
              <a:t>; PLOS; Springer; SSRN, </a:t>
            </a:r>
            <a:r>
              <a:rPr lang="pt-PT" sz="3000" dirty="0" err="1">
                <a:latin typeface="Arial" panose="020B0604020202020204" pitchFamily="34" charset="0"/>
                <a:cs typeface="Arial" panose="020B0604020202020204" pitchFamily="34" charset="0"/>
              </a:rPr>
              <a:t>etc</a:t>
            </a:r>
            <a:r>
              <a:rPr lang="pt-PT" sz="3000" dirty="0">
                <a:latin typeface="Arial" panose="020B0604020202020204" pitchFamily="34" charset="0"/>
                <a:cs typeface="Arial" panose="020B0604020202020204" pitchFamily="34" charset="0"/>
              </a:rPr>
              <a:t> </a:t>
            </a:r>
          </a:p>
        </p:txBody>
      </p:sp>
      <p:sp>
        <p:nvSpPr>
          <p:cNvPr id="4" name="Espaço Reservado para Data 3">
            <a:extLst>
              <a:ext uri="{FF2B5EF4-FFF2-40B4-BE49-F238E27FC236}">
                <a16:creationId xmlns:a16="http://schemas.microsoft.com/office/drawing/2014/main" id="{D23311DE-FA49-EC6A-C595-F0425A06A149}"/>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205206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A756F-1644-0B6D-9E9A-54D4EC7CBC0C}"/>
              </a:ext>
            </a:extLst>
          </p:cNvPr>
          <p:cNvSpPr>
            <a:spLocks noGrp="1"/>
          </p:cNvSpPr>
          <p:nvPr>
            <p:ph type="title"/>
          </p:nvPr>
        </p:nvSpPr>
        <p:spPr/>
        <p:txBody>
          <a:bodyPr/>
          <a:lstStyle/>
          <a:p>
            <a:r>
              <a:rPr lang="pt-PT" dirty="0">
                <a:latin typeface="Arial" panose="020B0604020202020204" pitchFamily="34" charset="0"/>
                <a:cs typeface="Arial" panose="020B0604020202020204" pitchFamily="34" charset="0"/>
              </a:rPr>
              <a:t>Elsevier  - https://www.elsevier.com/</a:t>
            </a:r>
          </a:p>
        </p:txBody>
      </p:sp>
      <p:sp>
        <p:nvSpPr>
          <p:cNvPr id="3" name="Espaço Reservado para Conteúdo 2">
            <a:extLst>
              <a:ext uri="{FF2B5EF4-FFF2-40B4-BE49-F238E27FC236}">
                <a16:creationId xmlns:a16="http://schemas.microsoft.com/office/drawing/2014/main" id="{38C71929-1E4F-80A5-900C-F3E9ACE8FEFA}"/>
              </a:ext>
            </a:extLst>
          </p:cNvPr>
          <p:cNvSpPr>
            <a:spLocks noGrp="1"/>
          </p:cNvSpPr>
          <p:nvPr>
            <p:ph idx="1"/>
          </p:nvPr>
        </p:nvSpPr>
        <p:spPr/>
        <p:txBody>
          <a:bodyPr/>
          <a:lstStyle/>
          <a:p>
            <a:r>
              <a:rPr lang="pt-PT" b="0" i="0" dirty="0">
                <a:solidFill>
                  <a:srgbClr val="53565A"/>
                </a:solidFill>
                <a:effectLst/>
                <a:latin typeface="Arial" panose="020B0604020202020204" pitchFamily="34" charset="0"/>
                <a:cs typeface="Arial" panose="020B0604020202020204" pitchFamily="34" charset="0"/>
              </a:rPr>
              <a:t>Elsevier, a empresa editorial moderna, foi fundada em 1880.</a:t>
            </a:r>
          </a:p>
          <a:p>
            <a:r>
              <a:rPr lang="pt-PT" b="0" i="0" dirty="0">
                <a:solidFill>
                  <a:srgbClr val="53565A"/>
                </a:solidFill>
                <a:effectLst/>
                <a:latin typeface="Arial" panose="020B0604020202020204" pitchFamily="34" charset="0"/>
                <a:cs typeface="Arial" panose="020B0604020202020204" pitchFamily="34" charset="0"/>
              </a:rPr>
              <a:t>A Elsevier é uma empresa global com sede em </a:t>
            </a:r>
            <a:r>
              <a:rPr lang="pt-PT" b="0" i="0" dirty="0" err="1">
                <a:solidFill>
                  <a:srgbClr val="53565A"/>
                </a:solidFill>
                <a:effectLst/>
                <a:latin typeface="Arial" panose="020B0604020202020204" pitchFamily="34" charset="0"/>
                <a:cs typeface="Arial" panose="020B0604020202020204" pitchFamily="34" charset="0"/>
              </a:rPr>
              <a:t>Amsterdã</a:t>
            </a:r>
            <a:r>
              <a:rPr lang="pt-PT" b="0" i="0" dirty="0">
                <a:solidFill>
                  <a:srgbClr val="53565A"/>
                </a:solidFill>
                <a:effectLst/>
                <a:latin typeface="Arial" panose="020B0604020202020204" pitchFamily="34" charset="0"/>
                <a:cs typeface="Arial" panose="020B0604020202020204" pitchFamily="34" charset="0"/>
              </a:rPr>
              <a:t> e escritórios em todo o mundo</a:t>
            </a:r>
            <a:endParaRPr lang="pt-PT" dirty="0">
              <a:solidFill>
                <a:srgbClr val="53565A"/>
              </a:solidFill>
              <a:latin typeface="Arial" panose="020B0604020202020204" pitchFamily="34" charset="0"/>
              <a:cs typeface="Arial" panose="020B0604020202020204" pitchFamily="34" charset="0"/>
            </a:endParaRPr>
          </a:p>
          <a:p>
            <a:r>
              <a:rPr lang="pt-PT" b="0" i="0" dirty="0">
                <a:solidFill>
                  <a:srgbClr val="53565A"/>
                </a:solidFill>
                <a:effectLst/>
                <a:latin typeface="Arial" panose="020B0604020202020204" pitchFamily="34" charset="0"/>
                <a:cs typeface="Arial" panose="020B0604020202020204" pitchFamily="34" charset="0"/>
              </a:rPr>
              <a:t>Melhorar o equilíbrio de gênero na pesquisa acadêmica globalmente.</a:t>
            </a:r>
          </a:p>
          <a:p>
            <a:r>
              <a:rPr lang="pt-PT" dirty="0">
                <a:solidFill>
                  <a:srgbClr val="53565A"/>
                </a:solidFill>
                <a:latin typeface="Arial" panose="020B0604020202020204" pitchFamily="34" charset="0"/>
                <a:cs typeface="Arial" panose="020B0604020202020204" pitchFamily="34" charset="0"/>
              </a:rPr>
              <a:t>Mantem a base de revistas </a:t>
            </a:r>
            <a:r>
              <a:rPr lang="pt-PT" dirty="0" err="1">
                <a:solidFill>
                  <a:srgbClr val="53565A"/>
                </a:solidFill>
                <a:latin typeface="Arial" panose="020B0604020202020204" pitchFamily="34" charset="0"/>
                <a:cs typeface="Arial" panose="020B0604020202020204" pitchFamily="34" charset="0"/>
              </a:rPr>
              <a:t>Scopus</a:t>
            </a:r>
            <a:r>
              <a:rPr lang="pt-PT" dirty="0">
                <a:solidFill>
                  <a:srgbClr val="53565A"/>
                </a:solidFill>
                <a:latin typeface="Arial" panose="020B0604020202020204" pitchFamily="34" charset="0"/>
                <a:cs typeface="Arial" panose="020B0604020202020204" pitchFamily="34" charset="0"/>
              </a:rPr>
              <a:t>, </a:t>
            </a:r>
            <a:r>
              <a:rPr lang="pt-PT" dirty="0" err="1">
                <a:solidFill>
                  <a:srgbClr val="53565A"/>
                </a:solidFill>
                <a:latin typeface="Arial" panose="020B0604020202020204" pitchFamily="34" charset="0"/>
                <a:cs typeface="Arial" panose="020B0604020202020204" pitchFamily="34" charset="0"/>
              </a:rPr>
              <a:t>lancou</a:t>
            </a:r>
            <a:r>
              <a:rPr lang="pt-PT" dirty="0">
                <a:solidFill>
                  <a:srgbClr val="53565A"/>
                </a:solidFill>
                <a:latin typeface="Arial" panose="020B0604020202020204" pitchFamily="34" charset="0"/>
                <a:cs typeface="Arial" panose="020B0604020202020204" pitchFamily="34" charset="0"/>
              </a:rPr>
              <a:t> o similar do </a:t>
            </a:r>
            <a:r>
              <a:rPr lang="pt-PT" dirty="0" err="1">
                <a:solidFill>
                  <a:srgbClr val="53565A"/>
                </a:solidFill>
                <a:latin typeface="Arial" panose="020B0604020202020204" pitchFamily="34" charset="0"/>
                <a:cs typeface="Arial" panose="020B0604020202020204" pitchFamily="34" charset="0"/>
              </a:rPr>
              <a:t>Ascopus</a:t>
            </a:r>
            <a:r>
              <a:rPr lang="pt-PT" dirty="0">
                <a:solidFill>
                  <a:srgbClr val="53565A"/>
                </a:solidFill>
                <a:latin typeface="Arial" panose="020B0604020202020204" pitchFamily="34" charset="0"/>
                <a:cs typeface="Arial" panose="020B0604020202020204" pitchFamily="34" charset="0"/>
              </a:rPr>
              <a:t> Autor </a:t>
            </a:r>
            <a:r>
              <a:rPr lang="pt-PT" dirty="0" err="1">
                <a:solidFill>
                  <a:srgbClr val="53565A"/>
                </a:solidFill>
                <a:latin typeface="Arial" panose="020B0604020202020204" pitchFamily="34" charset="0"/>
                <a:cs typeface="Arial" panose="020B0604020202020204" pitchFamily="34" charset="0"/>
              </a:rPr>
              <a:t>identifier</a:t>
            </a:r>
            <a:endParaRPr lang="pt-PT" dirty="0">
              <a:latin typeface="Arial" panose="020B0604020202020204" pitchFamily="34" charset="0"/>
              <a:cs typeface="Arial" panose="020B0604020202020204" pitchFamily="34" charset="0"/>
            </a:endParaRPr>
          </a:p>
        </p:txBody>
      </p:sp>
      <p:sp>
        <p:nvSpPr>
          <p:cNvPr id="4" name="Espaço Reservado para Data 3">
            <a:extLst>
              <a:ext uri="{FF2B5EF4-FFF2-40B4-BE49-F238E27FC236}">
                <a16:creationId xmlns:a16="http://schemas.microsoft.com/office/drawing/2014/main" id="{D3A07B4B-820D-9AC2-5848-E9F5DECB7149}"/>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91946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9D453163-1949-48EE-B2DC-9076BCB3A50B}"/>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i="0" kern="1200">
                <a:solidFill>
                  <a:schemeClr val="tx1"/>
                </a:solidFill>
                <a:effectLst/>
                <a:latin typeface="+mj-lt"/>
                <a:ea typeface="+mj-ea"/>
                <a:cs typeface="+mj-cs"/>
              </a:rPr>
              <a:t>O que é Índice-H?</a:t>
            </a:r>
          </a:p>
          <a:p>
            <a:pPr>
              <a:lnSpc>
                <a:spcPct val="90000"/>
              </a:lnSpc>
              <a:spcBef>
                <a:spcPct val="0"/>
              </a:spcBef>
              <a:spcAft>
                <a:spcPts val="600"/>
              </a:spcAft>
            </a:pPr>
            <a:endParaRPr lang="en-US" sz="54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685FA11B-F28D-4777-BFD4-1AEE018D1F21}"/>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fontAlgn="base">
              <a:lnSpc>
                <a:spcPct val="90000"/>
              </a:lnSpc>
              <a:spcAft>
                <a:spcPts val="600"/>
              </a:spcAft>
              <a:buFont typeface="Arial" panose="020B0604020202020204" pitchFamily="34" charset="0"/>
              <a:buChar char="•"/>
            </a:pPr>
            <a:r>
              <a:rPr lang="en-US" sz="2200" b="0" i="0">
                <a:effectLst/>
              </a:rPr>
              <a:t>O índice-H foi proposto em 2005 pelo professor Jorge Hirsch da Universidade da Califórnia. O seu método consiste em relacionar o número de publicações científicas com o número suas citações, tornando-se um parâmetro avaliativo de um autor. Em pouco tempo este índice foi adotado não só para avaliar pesquisadores, mas também universidades, grupos de pesquisa e revistas científicas. A vantagem deste índice é sua simplicidade e objetividade, resumindo em um único número a produtividade e a relevância do trabalho científico</a:t>
            </a:r>
          </a:p>
        </p:txBody>
      </p:sp>
    </p:spTree>
    <p:extLst>
      <p:ext uri="{BB962C8B-B14F-4D97-AF65-F5344CB8AC3E}">
        <p14:creationId xmlns:p14="http://schemas.microsoft.com/office/powerpoint/2010/main" val="91275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ixaDeTexto 1">
            <a:extLst>
              <a:ext uri="{FF2B5EF4-FFF2-40B4-BE49-F238E27FC236}">
                <a16:creationId xmlns:a16="http://schemas.microsoft.com/office/drawing/2014/main" id="{C8CA1E78-051A-400D-A411-AB7BBAC69AB0}"/>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i="0" kern="1200">
                <a:solidFill>
                  <a:schemeClr val="tx1"/>
                </a:solidFill>
                <a:effectLst/>
                <a:latin typeface="+mj-lt"/>
                <a:ea typeface="+mj-ea"/>
                <a:cs typeface="+mj-cs"/>
              </a:rPr>
              <a:t>Como se calcula o Índice-H de um periodico?</a:t>
            </a:r>
          </a:p>
          <a:p>
            <a:pPr>
              <a:lnSpc>
                <a:spcPct val="90000"/>
              </a:lnSpc>
              <a:spcBef>
                <a:spcPct val="0"/>
              </a:spcBef>
              <a:spcAft>
                <a:spcPts val="600"/>
              </a:spcAft>
            </a:pPr>
            <a:endParaRPr lang="en-US" sz="42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3C8A0E68-E31C-4682-A752-F309329BD97D}"/>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0" i="0">
                <a:effectLst/>
              </a:rPr>
              <a:t>Índice-H de um periodico é definido considerando o total de artigos publicados neste periódico em um determinado período, equiparando ao total de citações feitas a estes artigos. Por exemplo, um periódico que tenha um Índice-H 9 em um período de 2 anos significa que pelo menos 9 artigos receberam 9 citações no período. Um conjunto de artigos selecionados com um Índice-H de 12 significa que, do número total de documentos selecionados, 12 dos documentos foram citados pelo menos 12 vezes. É importante ressaltar que o Índice-H não é um valor estático, pois depende da amostragem utilizada para o cálculo. Por exemplo, dentro de um período de 1 ano, supondo que este ano seja 2013, o cálculo feito em 2014 pode ser diferente em 2015 ou 2016, pois o mesmo conjunto de artigos poderá receber mais citações nos anos posteriores.</a:t>
            </a:r>
            <a:endParaRPr lang="en-US" sz="2200"/>
          </a:p>
        </p:txBody>
      </p:sp>
    </p:spTree>
    <p:extLst>
      <p:ext uri="{BB962C8B-B14F-4D97-AF65-F5344CB8AC3E}">
        <p14:creationId xmlns:p14="http://schemas.microsoft.com/office/powerpoint/2010/main" val="152967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CDD950-BC0C-4FD3-9276-B404C9911E05}"/>
              </a:ext>
            </a:extLst>
          </p:cNvPr>
          <p:cNvSpPr>
            <a:spLocks noGrp="1"/>
          </p:cNvSpPr>
          <p:nvPr>
            <p:ph type="title"/>
          </p:nvPr>
        </p:nvSpPr>
        <p:spPr>
          <a:xfrm>
            <a:off x="2465796" y="344107"/>
            <a:ext cx="8938011" cy="555625"/>
          </a:xfrm>
        </p:spPr>
        <p:txBody>
          <a:bodyPr anchor="t">
            <a:normAutofit fontScale="90000"/>
          </a:bodyPr>
          <a:lstStyle/>
          <a:p>
            <a:r>
              <a:rPr lang="pt-PT" sz="4000" b="1" dirty="0"/>
              <a:t>Como obter o índice h de um pesquisador? </a:t>
            </a:r>
          </a:p>
        </p:txBody>
      </p:sp>
      <p:sp>
        <p:nvSpPr>
          <p:cNvPr id="3" name="Espaço Reservado para Conteúdo 2">
            <a:extLst>
              <a:ext uri="{FF2B5EF4-FFF2-40B4-BE49-F238E27FC236}">
                <a16:creationId xmlns:a16="http://schemas.microsoft.com/office/drawing/2014/main" id="{C2634685-C944-4928-8A8E-B6988DE80E4A}"/>
              </a:ext>
            </a:extLst>
          </p:cNvPr>
          <p:cNvSpPr>
            <a:spLocks noGrp="1"/>
          </p:cNvSpPr>
          <p:nvPr>
            <p:ph idx="1"/>
          </p:nvPr>
        </p:nvSpPr>
        <p:spPr>
          <a:xfrm>
            <a:off x="1933997" y="1232313"/>
            <a:ext cx="9677788" cy="3803904"/>
          </a:xfrm>
        </p:spPr>
        <p:txBody>
          <a:bodyPr>
            <a:noAutofit/>
          </a:bodyPr>
          <a:lstStyle/>
          <a:p>
            <a:pPr marL="0" indent="0">
              <a:lnSpc>
                <a:spcPct val="150000"/>
              </a:lnSpc>
              <a:buNone/>
            </a:pPr>
            <a:r>
              <a:rPr lang="pt-PT" sz="2400" b="1" dirty="0"/>
              <a:t>Na Base Web </a:t>
            </a:r>
            <a:r>
              <a:rPr lang="pt-PT" sz="2400" b="1" dirty="0" err="1"/>
              <a:t>of</a:t>
            </a:r>
            <a:r>
              <a:rPr lang="pt-PT" sz="2400" b="1" dirty="0"/>
              <a:t> Science </a:t>
            </a:r>
          </a:p>
          <a:p>
            <a:pPr>
              <a:lnSpc>
                <a:spcPct val="100000"/>
              </a:lnSpc>
              <a:spcBef>
                <a:spcPts val="0"/>
              </a:spcBef>
            </a:pPr>
            <a:r>
              <a:rPr lang="pt-PT" sz="2400" dirty="0"/>
              <a:t>A partir da </a:t>
            </a:r>
            <a:r>
              <a:rPr lang="pt-PT" sz="2400" dirty="0" err="1"/>
              <a:t>home</a:t>
            </a:r>
            <a:r>
              <a:rPr lang="pt-PT" sz="2400" dirty="0"/>
              <a:t> </a:t>
            </a:r>
            <a:r>
              <a:rPr lang="pt-PT" sz="2400" dirty="0" err="1"/>
              <a:t>page</a:t>
            </a:r>
            <a:r>
              <a:rPr lang="pt-PT" sz="2400" dirty="0"/>
              <a:t> do SDO entrar na Base de Dados Web </a:t>
            </a:r>
            <a:r>
              <a:rPr lang="pt-PT" sz="2400" dirty="0" err="1"/>
              <a:t>of</a:t>
            </a:r>
            <a:r>
              <a:rPr lang="pt-PT" sz="2400" dirty="0"/>
              <a:t> Science e fazer a pesquisa por autor, por exemplo, Amaral R* (Essa forma busca as possíveis variantes do nome) e selecionar a opção </a:t>
            </a:r>
            <a:r>
              <a:rPr lang="pt-PT" sz="2400" b="1" dirty="0" err="1"/>
              <a:t>Author</a:t>
            </a:r>
            <a:r>
              <a:rPr lang="pt-PT" sz="2400" dirty="0"/>
              <a:t> no campo para busca. Clicar em search para visualizar o resultado (126 artigos). Para saber se todos os artigos realmente são seus é necessário refinar a pesquisa. Clicar na opção </a:t>
            </a:r>
            <a:r>
              <a:rPr lang="pt-PT" sz="2400" b="1" i="1" dirty="0" err="1"/>
              <a:t>Institutions</a:t>
            </a:r>
            <a:r>
              <a:rPr lang="pt-PT" sz="2400" dirty="0"/>
              <a:t> e more </a:t>
            </a:r>
            <a:r>
              <a:rPr lang="pt-PT" sz="2400" b="1" i="1" dirty="0" err="1"/>
              <a:t>options</a:t>
            </a:r>
            <a:r>
              <a:rPr lang="pt-PT" sz="2400" b="1" i="1" dirty="0"/>
              <a:t> </a:t>
            </a:r>
            <a:r>
              <a:rPr lang="pt-PT" sz="2400" dirty="0"/>
              <a:t>no lado esquerdo da tela. Selecionar a instituição ao qual está ligado, por exemplo, Universidade de São Paulo e clicar em Refine. Teremos então 15 artigos como resultados. Por fim, clicar em </a:t>
            </a:r>
            <a:r>
              <a:rPr lang="pt-PT" sz="2400" b="1" dirty="0" err="1"/>
              <a:t>Create</a:t>
            </a:r>
            <a:r>
              <a:rPr lang="pt-PT" sz="2400" b="1" dirty="0"/>
              <a:t> </a:t>
            </a:r>
            <a:r>
              <a:rPr lang="pt-PT" sz="2400" b="1" dirty="0" err="1"/>
              <a:t>Citation</a:t>
            </a:r>
            <a:r>
              <a:rPr lang="pt-PT" sz="2400" b="1" dirty="0"/>
              <a:t> </a:t>
            </a:r>
            <a:r>
              <a:rPr lang="pt-PT" sz="2400" b="1" dirty="0" err="1"/>
              <a:t>Report</a:t>
            </a:r>
            <a:r>
              <a:rPr lang="pt-PT" sz="2400" b="1" dirty="0"/>
              <a:t> </a:t>
            </a:r>
            <a:r>
              <a:rPr lang="pt-PT" sz="2400" dirty="0"/>
              <a:t>e você terá o índice h. O índice h nesse caso é 6</a:t>
            </a:r>
          </a:p>
        </p:txBody>
      </p:sp>
    </p:spTree>
    <p:extLst>
      <p:ext uri="{BB962C8B-B14F-4D97-AF65-F5344CB8AC3E}">
        <p14:creationId xmlns:p14="http://schemas.microsoft.com/office/powerpoint/2010/main" val="125134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CDD950-BC0C-4FD3-9276-B404C9911E05}"/>
              </a:ext>
            </a:extLst>
          </p:cNvPr>
          <p:cNvSpPr>
            <a:spLocks noGrp="1"/>
          </p:cNvSpPr>
          <p:nvPr>
            <p:ph type="title"/>
          </p:nvPr>
        </p:nvSpPr>
        <p:spPr>
          <a:xfrm>
            <a:off x="5624116" y="266700"/>
            <a:ext cx="3577431" cy="555625"/>
          </a:xfrm>
        </p:spPr>
        <p:txBody>
          <a:bodyPr anchor="t">
            <a:normAutofit fontScale="90000"/>
          </a:bodyPr>
          <a:lstStyle/>
          <a:p>
            <a:r>
              <a:rPr lang="en-US" sz="4000" b="1" kern="1200" dirty="0">
                <a:latin typeface="+mj-lt"/>
                <a:ea typeface="+mj-ea"/>
                <a:cs typeface="+mj-cs"/>
              </a:rPr>
              <a:t>Na Base Scopus</a:t>
            </a:r>
            <a:br>
              <a:rPr lang="en-US" sz="4000" b="1" kern="1200" dirty="0">
                <a:latin typeface="+mj-lt"/>
                <a:ea typeface="+mj-ea"/>
                <a:cs typeface="+mj-cs"/>
              </a:rPr>
            </a:br>
            <a:endParaRPr lang="pt-PT" sz="4000" b="1" dirty="0"/>
          </a:p>
        </p:txBody>
      </p:sp>
      <p:sp>
        <p:nvSpPr>
          <p:cNvPr id="3" name="Espaço Reservado para Conteúdo 2">
            <a:extLst>
              <a:ext uri="{FF2B5EF4-FFF2-40B4-BE49-F238E27FC236}">
                <a16:creationId xmlns:a16="http://schemas.microsoft.com/office/drawing/2014/main" id="{C2634685-C944-4928-8A8E-B6988DE80E4A}"/>
              </a:ext>
            </a:extLst>
          </p:cNvPr>
          <p:cNvSpPr>
            <a:spLocks noGrp="1"/>
          </p:cNvSpPr>
          <p:nvPr>
            <p:ph idx="1"/>
          </p:nvPr>
        </p:nvSpPr>
        <p:spPr>
          <a:xfrm>
            <a:off x="2007006" y="771526"/>
            <a:ext cx="9677788" cy="3803904"/>
          </a:xfrm>
        </p:spPr>
        <p:txBody>
          <a:bodyPr>
            <a:noAutofit/>
          </a:bodyPr>
          <a:lstStyle/>
          <a:p>
            <a:pPr marL="0" indent="0">
              <a:lnSpc>
                <a:spcPct val="150000"/>
              </a:lnSpc>
              <a:buNone/>
            </a:pPr>
            <a:r>
              <a:rPr lang="en-US" sz="2400" dirty="0"/>
              <a:t>. A </a:t>
            </a:r>
            <a:r>
              <a:rPr lang="en-US" sz="2400" dirty="0" err="1"/>
              <a:t>partir</a:t>
            </a:r>
            <a:r>
              <a:rPr lang="en-US" sz="2400" dirty="0"/>
              <a:t> da home page do SDO </a:t>
            </a:r>
            <a:r>
              <a:rPr lang="en-US" sz="2400" dirty="0" err="1"/>
              <a:t>entrar</a:t>
            </a:r>
            <a:r>
              <a:rPr lang="en-US" sz="2400" dirty="0"/>
              <a:t> </a:t>
            </a:r>
            <a:r>
              <a:rPr lang="en-US" sz="2400" dirty="0" err="1"/>
              <a:t>na</a:t>
            </a:r>
            <a:r>
              <a:rPr lang="en-US" sz="2400" dirty="0"/>
              <a:t> Base de Dados Scopus e </a:t>
            </a:r>
            <a:r>
              <a:rPr lang="en-US" sz="2400" dirty="0" err="1"/>
              <a:t>fazer</a:t>
            </a:r>
            <a:r>
              <a:rPr lang="en-US" sz="2400" dirty="0"/>
              <a:t> a </a:t>
            </a:r>
            <a:r>
              <a:rPr lang="en-US" sz="2400" dirty="0" err="1"/>
              <a:t>pesquisa</a:t>
            </a:r>
            <a:r>
              <a:rPr lang="en-US" sz="2400" dirty="0"/>
              <a:t> </a:t>
            </a:r>
            <a:r>
              <a:rPr lang="en-US" sz="2400" dirty="0" err="1"/>
              <a:t>utilizando</a:t>
            </a:r>
            <a:r>
              <a:rPr lang="en-US" sz="2400" dirty="0"/>
              <a:t> a </a:t>
            </a:r>
            <a:r>
              <a:rPr lang="en-US" sz="2400" dirty="0" err="1"/>
              <a:t>busca</a:t>
            </a:r>
            <a:r>
              <a:rPr lang="en-US" sz="2400" dirty="0"/>
              <a:t> por </a:t>
            </a:r>
            <a:r>
              <a:rPr lang="en-US" sz="2400" dirty="0" err="1"/>
              <a:t>autor</a:t>
            </a:r>
            <a:r>
              <a:rPr lang="en-US" sz="2400" dirty="0"/>
              <a:t> </a:t>
            </a:r>
            <a:r>
              <a:rPr lang="en-US" sz="2400" dirty="0" err="1"/>
              <a:t>em</a:t>
            </a:r>
            <a:r>
              <a:rPr lang="en-US" sz="2400" dirty="0"/>
              <a:t> Author Search. </a:t>
            </a:r>
            <a:r>
              <a:rPr lang="en-US" sz="2400" dirty="0" err="1"/>
              <a:t>Colocar</a:t>
            </a:r>
            <a:r>
              <a:rPr lang="en-US" sz="2400" dirty="0"/>
              <a:t> o </a:t>
            </a:r>
            <a:r>
              <a:rPr lang="en-US" sz="2400" dirty="0" err="1"/>
              <a:t>sobrenome</a:t>
            </a:r>
            <a:r>
              <a:rPr lang="en-US" sz="2400" dirty="0"/>
              <a:t> no campo Author Last Name e o(s) </a:t>
            </a:r>
            <a:r>
              <a:rPr lang="en-US" sz="2400" dirty="0" err="1"/>
              <a:t>prenome</a:t>
            </a:r>
            <a:r>
              <a:rPr lang="en-US" sz="2400" dirty="0"/>
              <a:t>(s) no campo Initials or First Name. </a:t>
            </a:r>
            <a:r>
              <a:rPr lang="en-US" sz="2400" dirty="0" err="1"/>
              <a:t>Selecionar</a:t>
            </a:r>
            <a:r>
              <a:rPr lang="en-US" sz="2400" dirty="0"/>
              <a:t> </a:t>
            </a:r>
            <a:r>
              <a:rPr lang="en-US" sz="2400" dirty="0" err="1"/>
              <a:t>os</a:t>
            </a:r>
            <a:r>
              <a:rPr lang="en-US" sz="2400" dirty="0"/>
              <a:t> </a:t>
            </a:r>
            <a:r>
              <a:rPr lang="en-US" sz="2400" dirty="0" err="1"/>
              <a:t>nomes</a:t>
            </a:r>
            <a:r>
              <a:rPr lang="en-US" sz="2400" dirty="0"/>
              <a:t> e </a:t>
            </a:r>
            <a:r>
              <a:rPr lang="en-US" sz="2400" dirty="0" err="1"/>
              <a:t>clicar</a:t>
            </a:r>
            <a:r>
              <a:rPr lang="en-US" sz="2400" dirty="0"/>
              <a:t> </a:t>
            </a:r>
            <a:r>
              <a:rPr lang="en-US" sz="2400" dirty="0" err="1"/>
              <a:t>em</a:t>
            </a:r>
            <a:r>
              <a:rPr lang="en-US" sz="2400" dirty="0"/>
              <a:t> Show Documents para </a:t>
            </a:r>
            <a:r>
              <a:rPr lang="en-US" sz="2400" dirty="0" err="1"/>
              <a:t>mostrar</a:t>
            </a:r>
            <a:r>
              <a:rPr lang="en-US" sz="2400" dirty="0"/>
              <a:t> o </a:t>
            </a:r>
            <a:r>
              <a:rPr lang="en-US" sz="2400" dirty="0" err="1"/>
              <a:t>resultado</a:t>
            </a:r>
            <a:r>
              <a:rPr lang="en-US" sz="2400" dirty="0"/>
              <a:t>. </a:t>
            </a:r>
            <a:r>
              <a:rPr lang="en-US" sz="2400" dirty="0" err="1"/>
              <a:t>Selecionar</a:t>
            </a:r>
            <a:r>
              <a:rPr lang="en-US" sz="2400" dirty="0"/>
              <a:t> </a:t>
            </a:r>
            <a:r>
              <a:rPr lang="en-US" sz="2400" dirty="0" err="1"/>
              <a:t>os</a:t>
            </a:r>
            <a:r>
              <a:rPr lang="en-US" sz="2400" dirty="0"/>
              <a:t> </a:t>
            </a:r>
            <a:r>
              <a:rPr lang="en-US" sz="2400" dirty="0" err="1"/>
              <a:t>trabalhos</a:t>
            </a:r>
            <a:r>
              <a:rPr lang="en-US" sz="2400" dirty="0"/>
              <a:t> </a:t>
            </a:r>
            <a:r>
              <a:rPr lang="en-US" sz="2400" dirty="0" err="1"/>
              <a:t>desse</a:t>
            </a:r>
            <a:r>
              <a:rPr lang="en-US" sz="2400" dirty="0"/>
              <a:t> </a:t>
            </a:r>
            <a:r>
              <a:rPr lang="en-US" sz="2400" dirty="0" err="1"/>
              <a:t>autor</a:t>
            </a:r>
            <a:r>
              <a:rPr lang="en-US" sz="2400" dirty="0"/>
              <a:t> e </a:t>
            </a:r>
            <a:r>
              <a:rPr lang="en-US" sz="2400" dirty="0" err="1"/>
              <a:t>clicar</a:t>
            </a:r>
            <a:r>
              <a:rPr lang="en-US" sz="2400" dirty="0"/>
              <a:t> </a:t>
            </a:r>
            <a:r>
              <a:rPr lang="en-US" sz="2400" dirty="0" err="1"/>
              <a:t>em</a:t>
            </a:r>
            <a:r>
              <a:rPr lang="en-US" sz="2400" dirty="0"/>
              <a:t> Citation Tracker para </a:t>
            </a:r>
            <a:r>
              <a:rPr lang="en-US" sz="2400" dirty="0" err="1"/>
              <a:t>ver</a:t>
            </a:r>
            <a:r>
              <a:rPr lang="en-US" sz="2400" dirty="0"/>
              <a:t> o </a:t>
            </a:r>
            <a:r>
              <a:rPr lang="en-US" sz="2400" dirty="0" err="1"/>
              <a:t>índice</a:t>
            </a:r>
            <a:r>
              <a:rPr lang="en-US" sz="2400" dirty="0"/>
              <a:t> h. Para o </a:t>
            </a:r>
            <a:r>
              <a:rPr lang="en-US" sz="2400" dirty="0" err="1"/>
              <a:t>cálculo</a:t>
            </a:r>
            <a:r>
              <a:rPr lang="en-US" sz="2400" dirty="0"/>
              <a:t> do </a:t>
            </a:r>
            <a:r>
              <a:rPr lang="en-US" sz="2400" dirty="0" err="1"/>
              <a:t>índice</a:t>
            </a:r>
            <a:r>
              <a:rPr lang="en-US" sz="2400" dirty="0"/>
              <a:t> h </a:t>
            </a:r>
            <a:r>
              <a:rPr lang="en-US" sz="2400" dirty="0" err="1"/>
              <a:t>são</a:t>
            </a:r>
            <a:r>
              <a:rPr lang="en-US" sz="2400" dirty="0"/>
              <a:t> </a:t>
            </a:r>
            <a:r>
              <a:rPr lang="en-US" sz="2400" dirty="0" err="1"/>
              <a:t>considerados</a:t>
            </a:r>
            <a:r>
              <a:rPr lang="en-US" sz="2400" dirty="0"/>
              <a:t> </a:t>
            </a:r>
            <a:r>
              <a:rPr lang="en-US" sz="2400" dirty="0" err="1"/>
              <a:t>apenas</a:t>
            </a:r>
            <a:r>
              <a:rPr lang="en-US" sz="2400" dirty="0"/>
              <a:t> </a:t>
            </a:r>
            <a:r>
              <a:rPr lang="en-US" sz="2400" dirty="0" err="1"/>
              <a:t>os</a:t>
            </a:r>
            <a:r>
              <a:rPr lang="en-US" sz="2400" dirty="0"/>
              <a:t> </a:t>
            </a:r>
            <a:r>
              <a:rPr lang="en-US" sz="2400" dirty="0" err="1"/>
              <a:t>artigos</a:t>
            </a:r>
            <a:r>
              <a:rPr lang="en-US" sz="2400" dirty="0"/>
              <a:t> das </a:t>
            </a:r>
            <a:r>
              <a:rPr lang="en-US" sz="2400" dirty="0" err="1"/>
              <a:t>revistas</a:t>
            </a:r>
            <a:r>
              <a:rPr lang="en-US" sz="2400" dirty="0"/>
              <a:t> </a:t>
            </a:r>
            <a:r>
              <a:rPr lang="en-US" sz="2400" dirty="0" err="1"/>
              <a:t>indexadas</a:t>
            </a:r>
            <a:r>
              <a:rPr lang="en-US" sz="2400" dirty="0"/>
              <a:t> </a:t>
            </a:r>
            <a:r>
              <a:rPr lang="en-US" sz="2400" dirty="0" err="1"/>
              <a:t>nas</a:t>
            </a:r>
            <a:r>
              <a:rPr lang="en-US" sz="2400" dirty="0"/>
              <a:t> bases, </a:t>
            </a:r>
            <a:r>
              <a:rPr lang="en-US" sz="2400" dirty="0" err="1"/>
              <a:t>daí</a:t>
            </a:r>
            <a:r>
              <a:rPr lang="en-US" sz="2400" dirty="0"/>
              <a:t> as </a:t>
            </a:r>
            <a:r>
              <a:rPr lang="en-US" sz="2400" dirty="0" err="1"/>
              <a:t>diferenças</a:t>
            </a:r>
            <a:r>
              <a:rPr lang="en-US" sz="2400" dirty="0"/>
              <a:t> dos </a:t>
            </a:r>
            <a:r>
              <a:rPr lang="en-US" sz="2400" dirty="0" err="1"/>
              <a:t>índices</a:t>
            </a:r>
            <a:r>
              <a:rPr lang="en-US" sz="2400" dirty="0"/>
              <a:t> </a:t>
            </a:r>
            <a:r>
              <a:rPr lang="en-US" sz="2400" dirty="0" err="1"/>
              <a:t>obtidos</a:t>
            </a:r>
            <a:r>
              <a:rPr lang="en-US" sz="2400" dirty="0"/>
              <a:t>. Por </a:t>
            </a:r>
            <a:r>
              <a:rPr lang="en-US" sz="2400" dirty="0" err="1"/>
              <a:t>exemplo</a:t>
            </a:r>
            <a:r>
              <a:rPr lang="en-US" sz="2400" dirty="0"/>
              <a:t>: um </a:t>
            </a:r>
            <a:r>
              <a:rPr lang="en-US" sz="2400" dirty="0" err="1"/>
              <a:t>pesquisador</a:t>
            </a:r>
            <a:r>
              <a:rPr lang="en-US" sz="2400" dirty="0"/>
              <a:t> </a:t>
            </a:r>
            <a:r>
              <a:rPr lang="en-US" sz="2400" dirty="0" err="1"/>
              <a:t>pode</a:t>
            </a:r>
            <a:r>
              <a:rPr lang="en-US" sz="2400" dirty="0"/>
              <a:t> </a:t>
            </a:r>
            <a:r>
              <a:rPr lang="en-US" sz="2400" dirty="0" err="1"/>
              <a:t>ter</a:t>
            </a:r>
            <a:r>
              <a:rPr lang="en-US" sz="2400" dirty="0"/>
              <a:t> </a:t>
            </a:r>
            <a:r>
              <a:rPr lang="en-US" sz="2400" dirty="0" err="1"/>
              <a:t>índice</a:t>
            </a:r>
            <a:r>
              <a:rPr lang="en-US" sz="2400" dirty="0"/>
              <a:t> h=7 </a:t>
            </a:r>
            <a:r>
              <a:rPr lang="en-US" sz="2400" dirty="0" err="1"/>
              <a:t>na</a:t>
            </a:r>
            <a:r>
              <a:rPr lang="en-US" sz="2400" dirty="0"/>
              <a:t> Web of Science e 18 </a:t>
            </a:r>
            <a:r>
              <a:rPr lang="en-US" sz="2400" dirty="0" err="1"/>
              <a:t>na</a:t>
            </a:r>
            <a:r>
              <a:rPr lang="en-US" sz="2400" dirty="0"/>
              <a:t> Scopus. </a:t>
            </a:r>
            <a:r>
              <a:rPr lang="en-US" sz="2400" dirty="0" err="1"/>
              <a:t>Esse</a:t>
            </a:r>
            <a:r>
              <a:rPr lang="en-US" sz="2400" dirty="0"/>
              <a:t> </a:t>
            </a:r>
            <a:r>
              <a:rPr lang="en-US" sz="2400" dirty="0" err="1"/>
              <a:t>índice</a:t>
            </a:r>
            <a:r>
              <a:rPr lang="en-US" sz="2400" dirty="0"/>
              <a:t> </a:t>
            </a:r>
            <a:r>
              <a:rPr lang="en-US" sz="2400" dirty="0" err="1"/>
              <a:t>pode</a:t>
            </a:r>
            <a:r>
              <a:rPr lang="en-US" sz="2400" dirty="0"/>
              <a:t>, </a:t>
            </a:r>
            <a:r>
              <a:rPr lang="en-US" sz="2400" dirty="0" err="1"/>
              <a:t>também</a:t>
            </a:r>
            <a:r>
              <a:rPr lang="en-US" sz="2400" dirty="0"/>
              <a:t>, ser </a:t>
            </a:r>
            <a:r>
              <a:rPr lang="en-US" sz="2400" dirty="0" err="1"/>
              <a:t>aplicado</a:t>
            </a:r>
            <a:r>
              <a:rPr lang="en-US" sz="2400" dirty="0"/>
              <a:t> a </a:t>
            </a:r>
            <a:r>
              <a:rPr lang="en-US" sz="2400" dirty="0" err="1"/>
              <a:t>instituições</a:t>
            </a:r>
            <a:r>
              <a:rPr lang="en-US" sz="2400" dirty="0"/>
              <a:t>, </a:t>
            </a:r>
            <a:r>
              <a:rPr lang="en-US" sz="2400" dirty="0" err="1"/>
              <a:t>países</a:t>
            </a:r>
            <a:r>
              <a:rPr lang="en-US" sz="2400" dirty="0"/>
              <a:t> e </a:t>
            </a:r>
            <a:r>
              <a:rPr lang="en-US" sz="2400" dirty="0" err="1"/>
              <a:t>revistas</a:t>
            </a:r>
            <a:r>
              <a:rPr lang="en-US" sz="2400" dirty="0"/>
              <a:t> </a:t>
            </a:r>
            <a:r>
              <a:rPr lang="en-US" sz="2400" dirty="0" err="1"/>
              <a:t>científicas</a:t>
            </a:r>
            <a:r>
              <a:rPr lang="en-US" sz="2400" dirty="0"/>
              <a:t> </a:t>
            </a:r>
            <a:r>
              <a:rPr lang="en-US" sz="2400" dirty="0" err="1"/>
              <a:t>em</a:t>
            </a:r>
            <a:r>
              <a:rPr lang="en-US" sz="2400" dirty="0"/>
              <a:t> bases de dados que </a:t>
            </a:r>
            <a:r>
              <a:rPr lang="en-US" sz="2400" dirty="0" err="1"/>
              <a:t>apresentam</a:t>
            </a:r>
            <a:r>
              <a:rPr lang="en-US" sz="2400" dirty="0"/>
              <a:t> as </a:t>
            </a:r>
            <a:r>
              <a:rPr lang="en-US" sz="2400" dirty="0" err="1"/>
              <a:t>citações</a:t>
            </a:r>
            <a:r>
              <a:rPr lang="en-US" sz="2400" dirty="0"/>
              <a:t> dos </a:t>
            </a:r>
            <a:r>
              <a:rPr lang="en-US" sz="2400" dirty="0" err="1"/>
              <a:t>artigos</a:t>
            </a:r>
            <a:r>
              <a:rPr lang="en-US" sz="2400" dirty="0"/>
              <a:t> </a:t>
            </a:r>
            <a:r>
              <a:rPr lang="en-US" sz="2400" dirty="0" err="1"/>
              <a:t>indexados</a:t>
            </a:r>
            <a:endParaRPr lang="en-US" sz="2400" dirty="0"/>
          </a:p>
          <a:p>
            <a:pPr marL="0" indent="0">
              <a:lnSpc>
                <a:spcPct val="150000"/>
              </a:lnSpc>
              <a:buNone/>
            </a:pPr>
            <a:endParaRPr lang="pt-PT" sz="2400" dirty="0"/>
          </a:p>
        </p:txBody>
      </p:sp>
    </p:spTree>
    <p:extLst>
      <p:ext uri="{BB962C8B-B14F-4D97-AF65-F5344CB8AC3E}">
        <p14:creationId xmlns:p14="http://schemas.microsoft.com/office/powerpoint/2010/main" val="322097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B488C3D-0C6E-45E6-94B4-3FDD65C50DAD}"/>
              </a:ext>
            </a:extLst>
          </p:cNvPr>
          <p:cNvSpPr txBox="1"/>
          <p:nvPr/>
        </p:nvSpPr>
        <p:spPr>
          <a:xfrm>
            <a:off x="2060645" y="1662692"/>
            <a:ext cx="9575660" cy="5488178"/>
          </a:xfrm>
          <a:prstGeom prst="rect">
            <a:avLst/>
          </a:prstGeom>
        </p:spPr>
        <p:txBody>
          <a:bodyPr vert="horz" lIns="91440" tIns="45720" rIns="91440" bIns="45720" rtlCol="0">
            <a:normAutofit fontScale="25000" lnSpcReduction="20000"/>
          </a:bodyPr>
          <a:lstStyle/>
          <a:p>
            <a:pPr algn="just">
              <a:lnSpc>
                <a:spcPct val="90000"/>
              </a:lnSpc>
              <a:spcAft>
                <a:spcPts val="600"/>
              </a:spcAft>
            </a:pPr>
            <a:endParaRPr lang="en-US" sz="1400" dirty="0"/>
          </a:p>
          <a:p>
            <a:pPr indent="-228600">
              <a:lnSpc>
                <a:spcPct val="160000"/>
              </a:lnSpc>
              <a:buFont typeface="Arial" panose="020B0604020202020204" pitchFamily="34" charset="0"/>
              <a:buChar char="•"/>
            </a:pPr>
            <a:r>
              <a:rPr lang="en-US" sz="10400" dirty="0"/>
              <a:t>Para </a:t>
            </a:r>
            <a:r>
              <a:rPr lang="en-US" sz="10400" dirty="0" err="1"/>
              <a:t>calcular</a:t>
            </a:r>
            <a:r>
              <a:rPr lang="en-US" sz="10400" dirty="0"/>
              <a:t> o </a:t>
            </a:r>
            <a:r>
              <a:rPr lang="en-US" sz="10400" dirty="0" err="1"/>
              <a:t>índice</a:t>
            </a:r>
            <a:r>
              <a:rPr lang="en-US" sz="10400" dirty="0"/>
              <a:t> h da </a:t>
            </a:r>
            <a:r>
              <a:rPr lang="en-US" sz="10400" dirty="0" err="1"/>
              <a:t>revista</a:t>
            </a:r>
            <a:r>
              <a:rPr lang="en-US" sz="10400" dirty="0"/>
              <a:t> International Journal of </a:t>
            </a:r>
            <a:r>
              <a:rPr lang="en-US" sz="10400" dirty="0" err="1"/>
              <a:t>Paediatric</a:t>
            </a:r>
            <a:r>
              <a:rPr lang="en-US" sz="10400" dirty="0"/>
              <a:t> Dentistry </a:t>
            </a:r>
            <a:r>
              <a:rPr lang="en-US" sz="10400" dirty="0" err="1"/>
              <a:t>na</a:t>
            </a:r>
            <a:r>
              <a:rPr lang="en-US" sz="10400" dirty="0"/>
              <a:t> Web of Science* </a:t>
            </a:r>
            <a:r>
              <a:rPr lang="en-US" sz="10400" dirty="0" err="1"/>
              <a:t>Procurar</a:t>
            </a:r>
            <a:r>
              <a:rPr lang="en-US" sz="10400" dirty="0"/>
              <a:t> no </a:t>
            </a:r>
            <a:r>
              <a:rPr lang="en-US" sz="10400" dirty="0" err="1"/>
              <a:t>índice</a:t>
            </a:r>
            <a:r>
              <a:rPr lang="en-US" sz="10400" dirty="0"/>
              <a:t> do campo para </a:t>
            </a:r>
            <a:r>
              <a:rPr lang="en-US" sz="10400" dirty="0" err="1"/>
              <a:t>busca</a:t>
            </a:r>
            <a:r>
              <a:rPr lang="en-US" sz="10400" dirty="0"/>
              <a:t> a </a:t>
            </a:r>
            <a:r>
              <a:rPr lang="en-US" sz="10400" dirty="0" err="1"/>
              <a:t>opção</a:t>
            </a:r>
            <a:r>
              <a:rPr lang="en-US" sz="10400" dirty="0"/>
              <a:t> Publication Name, </a:t>
            </a:r>
            <a:r>
              <a:rPr lang="en-US" sz="10400" dirty="0" err="1"/>
              <a:t>digitar</a:t>
            </a:r>
            <a:r>
              <a:rPr lang="en-US" sz="10400" dirty="0"/>
              <a:t> o </a:t>
            </a:r>
            <a:r>
              <a:rPr lang="en-US" sz="10400" dirty="0" err="1"/>
              <a:t>título</a:t>
            </a:r>
            <a:r>
              <a:rPr lang="en-US" sz="10400" dirty="0"/>
              <a:t> da </a:t>
            </a:r>
            <a:r>
              <a:rPr lang="en-US" sz="10400" dirty="0" err="1"/>
              <a:t>revista</a:t>
            </a:r>
            <a:r>
              <a:rPr lang="en-US" sz="10400" dirty="0"/>
              <a:t>, </a:t>
            </a:r>
            <a:r>
              <a:rPr lang="en-US" sz="10400" dirty="0" err="1"/>
              <a:t>utilizar</a:t>
            </a:r>
            <a:r>
              <a:rPr lang="en-US" sz="10400" dirty="0"/>
              <a:t> o </a:t>
            </a:r>
            <a:r>
              <a:rPr lang="en-US" sz="10400" dirty="0" err="1"/>
              <a:t>operador</a:t>
            </a:r>
            <a:r>
              <a:rPr lang="en-US" sz="10400" dirty="0"/>
              <a:t> </a:t>
            </a:r>
            <a:r>
              <a:rPr lang="en-US" sz="10400" dirty="0" err="1"/>
              <a:t>booleano</a:t>
            </a:r>
            <a:r>
              <a:rPr lang="en-US" sz="10400" dirty="0"/>
              <a:t> And e </a:t>
            </a:r>
            <a:r>
              <a:rPr lang="en-US" sz="10400" dirty="0" err="1"/>
              <a:t>clicar</a:t>
            </a:r>
            <a:r>
              <a:rPr lang="en-US" sz="10400" dirty="0"/>
              <a:t> </a:t>
            </a:r>
            <a:r>
              <a:rPr lang="en-US" sz="10400" dirty="0" err="1"/>
              <a:t>em</a:t>
            </a:r>
            <a:r>
              <a:rPr lang="en-US" sz="10400" dirty="0"/>
              <a:t> Search. </a:t>
            </a:r>
            <a:r>
              <a:rPr lang="en-US" sz="10400" dirty="0" err="1"/>
              <a:t>Clicar</a:t>
            </a:r>
            <a:r>
              <a:rPr lang="en-US" sz="10400" dirty="0"/>
              <a:t> </a:t>
            </a:r>
            <a:r>
              <a:rPr lang="en-US" sz="10400" dirty="0" err="1"/>
              <a:t>em</a:t>
            </a:r>
            <a:r>
              <a:rPr lang="en-US" sz="10400" dirty="0"/>
              <a:t> Create Citation Report para </a:t>
            </a:r>
            <a:r>
              <a:rPr lang="en-US" sz="10400" dirty="0" err="1"/>
              <a:t>ver</a:t>
            </a:r>
            <a:r>
              <a:rPr lang="en-US" sz="10400" dirty="0"/>
              <a:t> o </a:t>
            </a:r>
            <a:r>
              <a:rPr lang="en-US" sz="10400" dirty="0" err="1"/>
              <a:t>índice</a:t>
            </a:r>
            <a:r>
              <a:rPr lang="en-US" sz="10400" dirty="0"/>
              <a:t> h, que </a:t>
            </a:r>
            <a:r>
              <a:rPr lang="en-US" sz="10400" dirty="0" err="1"/>
              <a:t>neste</a:t>
            </a:r>
            <a:r>
              <a:rPr lang="en-US" sz="10400" dirty="0"/>
              <a:t> </a:t>
            </a:r>
            <a:r>
              <a:rPr lang="en-US" sz="10400" dirty="0" err="1"/>
              <a:t>caso</a:t>
            </a:r>
            <a:r>
              <a:rPr lang="en-US" sz="10400" dirty="0"/>
              <a:t> </a:t>
            </a:r>
            <a:r>
              <a:rPr lang="en-US" sz="10400" dirty="0" err="1"/>
              <a:t>foi</a:t>
            </a:r>
            <a:r>
              <a:rPr lang="en-US" sz="10400" dirty="0"/>
              <a:t> 10, </a:t>
            </a:r>
            <a:r>
              <a:rPr lang="en-US" sz="10400" dirty="0" err="1"/>
              <a:t>isto</a:t>
            </a:r>
            <a:r>
              <a:rPr lang="en-US" sz="10400" dirty="0"/>
              <a:t> é, o </a:t>
            </a:r>
            <a:r>
              <a:rPr lang="en-US" sz="10400" dirty="0" err="1"/>
              <a:t>título</a:t>
            </a:r>
            <a:r>
              <a:rPr lang="en-US" sz="10400" dirty="0"/>
              <a:t> International Journal of </a:t>
            </a:r>
            <a:r>
              <a:rPr lang="en-US" sz="10400" dirty="0" err="1"/>
              <a:t>Paediatric</a:t>
            </a:r>
            <a:r>
              <a:rPr lang="en-US" sz="10400" dirty="0"/>
              <a:t> Dentistry </a:t>
            </a:r>
            <a:r>
              <a:rPr lang="en-US" sz="10400" dirty="0" err="1"/>
              <a:t>teve</a:t>
            </a:r>
            <a:r>
              <a:rPr lang="en-US" sz="10400" dirty="0"/>
              <a:t> 10 de </a:t>
            </a:r>
            <a:r>
              <a:rPr lang="en-US" sz="10400" dirty="0" err="1"/>
              <a:t>seus</a:t>
            </a:r>
            <a:r>
              <a:rPr lang="en-US" sz="10400" dirty="0"/>
              <a:t> </a:t>
            </a:r>
            <a:r>
              <a:rPr lang="en-US" sz="10400" dirty="0" err="1"/>
              <a:t>artigos</a:t>
            </a:r>
            <a:r>
              <a:rPr lang="en-US" sz="10400" dirty="0"/>
              <a:t> </a:t>
            </a:r>
            <a:r>
              <a:rPr lang="en-US" sz="10400" dirty="0" err="1"/>
              <a:t>citados</a:t>
            </a:r>
            <a:r>
              <a:rPr lang="en-US" sz="10400" dirty="0"/>
              <a:t> </a:t>
            </a:r>
            <a:r>
              <a:rPr lang="en-US" sz="10400" dirty="0" err="1"/>
              <a:t>pelo</a:t>
            </a:r>
            <a:r>
              <a:rPr lang="en-US" sz="10400" dirty="0"/>
              <a:t> </a:t>
            </a:r>
            <a:r>
              <a:rPr lang="en-US" sz="10400" dirty="0" err="1"/>
              <a:t>menos</a:t>
            </a:r>
            <a:r>
              <a:rPr lang="en-US" sz="10400" dirty="0"/>
              <a:t> 10 </a:t>
            </a:r>
            <a:r>
              <a:rPr lang="en-US" sz="10400" dirty="0" err="1"/>
              <a:t>vezes</a:t>
            </a:r>
            <a:r>
              <a:rPr lang="en-US" sz="10400" dirty="0"/>
              <a:t>. </a:t>
            </a:r>
            <a:r>
              <a:rPr lang="en-US" sz="9600" dirty="0" err="1"/>
              <a:t>Lembre</a:t>
            </a:r>
            <a:r>
              <a:rPr lang="en-US" sz="9600" dirty="0"/>
              <a:t>-se, é </a:t>
            </a:r>
            <a:r>
              <a:rPr lang="en-US" sz="9600" dirty="0" err="1"/>
              <a:t>possível</a:t>
            </a:r>
            <a:r>
              <a:rPr lang="en-US" sz="9600" dirty="0"/>
              <a:t> </a:t>
            </a:r>
            <a:r>
              <a:rPr lang="en-US" sz="9600" dirty="0" err="1"/>
              <a:t>verificar</a:t>
            </a:r>
            <a:r>
              <a:rPr lang="en-US" sz="9600" dirty="0"/>
              <a:t> </a:t>
            </a:r>
            <a:r>
              <a:rPr lang="en-US" sz="9600" dirty="0" err="1"/>
              <a:t>apenas</a:t>
            </a:r>
            <a:r>
              <a:rPr lang="en-US" sz="9600" dirty="0"/>
              <a:t> o </a:t>
            </a:r>
            <a:r>
              <a:rPr lang="en-US" sz="9600" dirty="0" err="1"/>
              <a:t>índice</a:t>
            </a:r>
            <a:r>
              <a:rPr lang="en-US" sz="9600" dirty="0"/>
              <a:t> h de </a:t>
            </a:r>
            <a:r>
              <a:rPr lang="en-US" sz="9600" dirty="0" err="1"/>
              <a:t>revistas</a:t>
            </a:r>
            <a:r>
              <a:rPr lang="en-US" sz="9600" dirty="0"/>
              <a:t> </a:t>
            </a:r>
            <a:r>
              <a:rPr lang="en-US" sz="9600" dirty="0" err="1"/>
              <a:t>indexadas</a:t>
            </a:r>
            <a:r>
              <a:rPr lang="en-US" sz="9600" dirty="0"/>
              <a:t> pela base de dados. </a:t>
            </a:r>
            <a:endParaRPr lang="en-US" sz="10400" dirty="0"/>
          </a:p>
        </p:txBody>
      </p:sp>
      <p:sp>
        <p:nvSpPr>
          <p:cNvPr id="2" name="CaixaDeTexto 1">
            <a:extLst>
              <a:ext uri="{FF2B5EF4-FFF2-40B4-BE49-F238E27FC236}">
                <a16:creationId xmlns:a16="http://schemas.microsoft.com/office/drawing/2014/main" id="{30DF8AEA-A033-4D18-97DD-3BB5900575F7}"/>
              </a:ext>
            </a:extLst>
          </p:cNvPr>
          <p:cNvSpPr txBox="1"/>
          <p:nvPr/>
        </p:nvSpPr>
        <p:spPr>
          <a:xfrm>
            <a:off x="4030133" y="266700"/>
            <a:ext cx="7677679" cy="861774"/>
          </a:xfrm>
          <a:prstGeom prst="rect">
            <a:avLst/>
          </a:prstGeom>
          <a:noFill/>
        </p:spPr>
        <p:txBody>
          <a:bodyPr wrap="square" rtlCol="0">
            <a:spAutoFit/>
          </a:bodyPr>
          <a:lstStyle/>
          <a:p>
            <a:r>
              <a:rPr lang="en-US" sz="3200" b="1" dirty="0"/>
              <a:t>Como </a:t>
            </a:r>
            <a:r>
              <a:rPr lang="en-US" sz="3200" b="1" dirty="0" err="1"/>
              <a:t>obter</a:t>
            </a:r>
            <a:r>
              <a:rPr lang="en-US" sz="3200" b="1" dirty="0"/>
              <a:t> o </a:t>
            </a:r>
            <a:r>
              <a:rPr lang="en-US" sz="3200" b="1" dirty="0" err="1"/>
              <a:t>índice</a:t>
            </a:r>
            <a:r>
              <a:rPr lang="en-US" sz="3200" b="1" dirty="0"/>
              <a:t> h de um </a:t>
            </a:r>
            <a:r>
              <a:rPr lang="en-US" sz="3200" b="1" dirty="0" err="1"/>
              <a:t>periódico</a:t>
            </a:r>
            <a:r>
              <a:rPr lang="en-US" sz="3200" b="1" dirty="0"/>
              <a:t>? </a:t>
            </a:r>
          </a:p>
          <a:p>
            <a:endParaRPr lang="pt-PT" dirty="0"/>
          </a:p>
        </p:txBody>
      </p:sp>
    </p:spTree>
    <p:extLst>
      <p:ext uri="{BB962C8B-B14F-4D97-AF65-F5344CB8AC3E}">
        <p14:creationId xmlns:p14="http://schemas.microsoft.com/office/powerpoint/2010/main" val="383932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95E67-5816-D04C-FAB0-34ACD25D299B}"/>
              </a:ext>
            </a:extLst>
          </p:cNvPr>
          <p:cNvSpPr>
            <a:spLocks noGrp="1"/>
          </p:cNvSpPr>
          <p:nvPr>
            <p:ph type="title"/>
          </p:nvPr>
        </p:nvSpPr>
        <p:spPr>
          <a:xfrm>
            <a:off x="422031" y="365125"/>
            <a:ext cx="10931769" cy="1325563"/>
          </a:xfrm>
        </p:spPr>
        <p:txBody>
          <a:bodyPr/>
          <a:lstStyle/>
          <a:p>
            <a:r>
              <a:rPr lang="pt-PT" dirty="0">
                <a:latin typeface="Arial" panose="020B0604020202020204" pitchFamily="34" charset="0"/>
                <a:cs typeface="Arial" panose="020B0604020202020204" pitchFamily="34" charset="0"/>
              </a:rPr>
              <a:t>A pesquisa e a tecnologia</a:t>
            </a:r>
          </a:p>
        </p:txBody>
      </p:sp>
      <p:sp>
        <p:nvSpPr>
          <p:cNvPr id="3" name="Espaço Reservado para Conteúdo 2">
            <a:extLst>
              <a:ext uri="{FF2B5EF4-FFF2-40B4-BE49-F238E27FC236}">
                <a16:creationId xmlns:a16="http://schemas.microsoft.com/office/drawing/2014/main" id="{24419689-5547-9006-7A20-37A30E30B930}"/>
              </a:ext>
            </a:extLst>
          </p:cNvPr>
          <p:cNvSpPr>
            <a:spLocks noGrp="1"/>
          </p:cNvSpPr>
          <p:nvPr>
            <p:ph idx="1"/>
          </p:nvPr>
        </p:nvSpPr>
        <p:spPr/>
        <p:txBody>
          <a:bodyPr>
            <a:normAutofit/>
          </a:bodyPr>
          <a:lstStyle/>
          <a:p>
            <a:r>
              <a:rPr lang="pt-PT" sz="3000" dirty="0">
                <a:latin typeface="Arial" panose="020B0604020202020204" pitchFamily="34" charset="0"/>
                <a:cs typeface="Arial" panose="020B0604020202020204" pitchFamily="34" charset="0"/>
              </a:rPr>
              <a:t>Diferentes softwares foram criados nos últimos anos a fim de otimizar as pesquisa.</a:t>
            </a:r>
          </a:p>
          <a:p>
            <a:r>
              <a:rPr lang="pt-PT" sz="3000" dirty="0">
                <a:latin typeface="Arial" panose="020B0604020202020204" pitchFamily="34" charset="0"/>
                <a:cs typeface="Arial" panose="020B0604020202020204" pitchFamily="34" charset="0"/>
              </a:rPr>
              <a:t>A escolha de qual usar, irá depender do usuário, pois cada um se adapta às ferramentas diferentes maneiras, </a:t>
            </a:r>
          </a:p>
          <a:p>
            <a:r>
              <a:rPr lang="pt-PT" sz="3000" dirty="0">
                <a:latin typeface="Arial" panose="020B0604020202020204" pitchFamily="34" charset="0"/>
                <a:cs typeface="Arial" panose="020B0604020202020204" pitchFamily="34" charset="0"/>
              </a:rPr>
              <a:t>Irá depender da curiosidade do pesquisador</a:t>
            </a:r>
          </a:p>
          <a:p>
            <a:r>
              <a:rPr lang="pt-PT" sz="3000" dirty="0">
                <a:latin typeface="Arial" panose="020B0604020202020204" pitchFamily="34" charset="0"/>
                <a:cs typeface="Arial" panose="020B0604020202020204" pitchFamily="34" charset="0"/>
              </a:rPr>
              <a:t>Citando </a:t>
            </a:r>
            <a:r>
              <a:rPr lang="pt-PT" sz="3000" dirty="0" err="1">
                <a:latin typeface="Arial" panose="020B0604020202020204" pitchFamily="34" charset="0"/>
                <a:cs typeface="Arial" panose="020B0604020202020204" pitchFamily="34" charset="0"/>
              </a:rPr>
              <a:t>Plutargo</a:t>
            </a:r>
            <a:r>
              <a:rPr lang="pt-PT" sz="3000" dirty="0">
                <a:latin typeface="Arial" panose="020B0604020202020204" pitchFamily="34" charset="0"/>
                <a:cs typeface="Arial" panose="020B0604020202020204" pitchFamily="34" charset="0"/>
              </a:rPr>
              <a:t>- (46d.c – 120d.c) (filósofo da antiguidade grega). A mente não deve encher-se como se fosse um recipiente, mas sim  incendiar-se como um fogo.</a:t>
            </a:r>
          </a:p>
        </p:txBody>
      </p:sp>
      <p:sp>
        <p:nvSpPr>
          <p:cNvPr id="4" name="Espaço Reservado para Data 3">
            <a:extLst>
              <a:ext uri="{FF2B5EF4-FFF2-40B4-BE49-F238E27FC236}">
                <a16:creationId xmlns:a16="http://schemas.microsoft.com/office/drawing/2014/main" id="{99533315-AB27-8F7E-7CF5-865B8B8605E4}"/>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161272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B488C3D-0C6E-45E6-94B4-3FDD65C50DAD}"/>
              </a:ext>
            </a:extLst>
          </p:cNvPr>
          <p:cNvSpPr txBox="1"/>
          <p:nvPr/>
        </p:nvSpPr>
        <p:spPr>
          <a:xfrm>
            <a:off x="2038484" y="1084457"/>
            <a:ext cx="9575660" cy="5488178"/>
          </a:xfrm>
          <a:prstGeom prst="rect">
            <a:avLst/>
          </a:prstGeom>
        </p:spPr>
        <p:txBody>
          <a:bodyPr vert="horz" lIns="91440" tIns="45720" rIns="91440" bIns="45720" rtlCol="0">
            <a:normAutofit fontScale="92500"/>
          </a:bodyPr>
          <a:lstStyle/>
          <a:p>
            <a:pPr>
              <a:lnSpc>
                <a:spcPct val="150000"/>
              </a:lnSpc>
              <a:spcAft>
                <a:spcPts val="600"/>
              </a:spcAft>
            </a:pPr>
            <a:r>
              <a:rPr lang="en-US" sz="2800" dirty="0"/>
              <a:t>Para </a:t>
            </a:r>
            <a:r>
              <a:rPr lang="en-US" sz="2800" dirty="0" err="1"/>
              <a:t>calcular</a:t>
            </a:r>
            <a:r>
              <a:rPr lang="en-US" sz="2800" dirty="0"/>
              <a:t> o </a:t>
            </a:r>
            <a:r>
              <a:rPr lang="en-US" sz="2800" dirty="0" err="1"/>
              <a:t>índice</a:t>
            </a:r>
            <a:r>
              <a:rPr lang="en-US" sz="2800" dirty="0"/>
              <a:t> h da </a:t>
            </a:r>
            <a:r>
              <a:rPr lang="en-US" sz="2800" dirty="0" err="1"/>
              <a:t>revista</a:t>
            </a:r>
            <a:r>
              <a:rPr lang="en-US" sz="2800" dirty="0"/>
              <a:t> International Journal of </a:t>
            </a:r>
            <a:r>
              <a:rPr lang="en-US" sz="2800" dirty="0" err="1"/>
              <a:t>Paediatric</a:t>
            </a:r>
            <a:r>
              <a:rPr lang="en-US" sz="2800" dirty="0"/>
              <a:t> Dentistry </a:t>
            </a:r>
            <a:r>
              <a:rPr lang="en-US" sz="2800" dirty="0" err="1"/>
              <a:t>na</a:t>
            </a:r>
            <a:r>
              <a:rPr lang="en-US" sz="2800" dirty="0"/>
              <a:t> Scopus* No campo Search for </a:t>
            </a:r>
            <a:r>
              <a:rPr lang="en-US" sz="2800" dirty="0" err="1"/>
              <a:t>digitar</a:t>
            </a:r>
            <a:r>
              <a:rPr lang="en-US" sz="2800" dirty="0"/>
              <a:t> o </a:t>
            </a:r>
            <a:r>
              <a:rPr lang="en-US" sz="2800" dirty="0" err="1"/>
              <a:t>título</a:t>
            </a:r>
            <a:r>
              <a:rPr lang="en-US" sz="2800" dirty="0"/>
              <a:t> da </a:t>
            </a:r>
            <a:r>
              <a:rPr lang="en-US" sz="2800" dirty="0" err="1"/>
              <a:t>revista</a:t>
            </a:r>
            <a:r>
              <a:rPr lang="en-US" sz="2800" dirty="0"/>
              <a:t>, no campo in </a:t>
            </a:r>
            <a:r>
              <a:rPr lang="en-US" sz="2800" dirty="0" err="1"/>
              <a:t>selecionar</a:t>
            </a:r>
            <a:r>
              <a:rPr lang="en-US" sz="2800" dirty="0"/>
              <a:t> Source Title e </a:t>
            </a:r>
            <a:r>
              <a:rPr lang="en-US" sz="2800" dirty="0" err="1"/>
              <a:t>clicar</a:t>
            </a:r>
            <a:r>
              <a:rPr lang="en-US" sz="2800" dirty="0"/>
              <a:t> </a:t>
            </a:r>
            <a:r>
              <a:rPr lang="en-US" sz="2800" dirty="0" err="1"/>
              <a:t>em</a:t>
            </a:r>
            <a:r>
              <a:rPr lang="en-US" sz="2800" dirty="0"/>
              <a:t> Search. </a:t>
            </a:r>
            <a:r>
              <a:rPr lang="en-US" sz="2800" dirty="0" err="1"/>
              <a:t>Selecionar</a:t>
            </a:r>
            <a:r>
              <a:rPr lang="en-US" sz="2800" dirty="0"/>
              <a:t> o </a:t>
            </a:r>
            <a:r>
              <a:rPr lang="en-US" sz="2800" dirty="0" err="1"/>
              <a:t>título</a:t>
            </a:r>
            <a:r>
              <a:rPr lang="en-US" sz="2800" dirty="0"/>
              <a:t> de interesse e </a:t>
            </a:r>
            <a:r>
              <a:rPr lang="en-US" sz="2800" dirty="0" err="1"/>
              <a:t>clicar</a:t>
            </a:r>
            <a:r>
              <a:rPr lang="en-US" sz="2800" dirty="0"/>
              <a:t> </a:t>
            </a:r>
            <a:r>
              <a:rPr lang="en-US" sz="2800" dirty="0" err="1"/>
              <a:t>em</a:t>
            </a:r>
            <a:r>
              <a:rPr lang="en-US" sz="2800" dirty="0"/>
              <a:t> limit to. </a:t>
            </a:r>
            <a:r>
              <a:rPr lang="en-US" sz="2800" dirty="0" err="1"/>
              <a:t>Selecionar</a:t>
            </a:r>
            <a:r>
              <a:rPr lang="en-US" sz="2800" dirty="0"/>
              <a:t> </a:t>
            </a:r>
            <a:r>
              <a:rPr lang="en-US" sz="2800" dirty="0" err="1"/>
              <a:t>todos</a:t>
            </a:r>
            <a:r>
              <a:rPr lang="en-US" sz="2800" dirty="0"/>
              <a:t> </a:t>
            </a:r>
            <a:r>
              <a:rPr lang="en-US" sz="2800" dirty="0" err="1"/>
              <a:t>os</a:t>
            </a:r>
            <a:r>
              <a:rPr lang="en-US" sz="2800" dirty="0"/>
              <a:t> </a:t>
            </a:r>
            <a:r>
              <a:rPr lang="en-US" sz="2800" dirty="0" err="1"/>
              <a:t>registros</a:t>
            </a:r>
            <a:r>
              <a:rPr lang="en-US" sz="2800" dirty="0"/>
              <a:t> e </a:t>
            </a:r>
            <a:r>
              <a:rPr lang="en-US" sz="2800" dirty="0" err="1"/>
              <a:t>clicar</a:t>
            </a:r>
            <a:r>
              <a:rPr lang="en-US" sz="2800" dirty="0"/>
              <a:t> </a:t>
            </a:r>
            <a:r>
              <a:rPr lang="en-US" sz="2800" dirty="0" err="1"/>
              <a:t>em</a:t>
            </a:r>
            <a:r>
              <a:rPr lang="en-US" sz="2800" dirty="0"/>
              <a:t> Citation tracker para </a:t>
            </a:r>
            <a:r>
              <a:rPr lang="en-US" sz="2800" dirty="0" err="1"/>
              <a:t>ver</a:t>
            </a:r>
            <a:r>
              <a:rPr lang="en-US" sz="2800" dirty="0"/>
              <a:t> o </a:t>
            </a:r>
            <a:r>
              <a:rPr lang="en-US" sz="2800" dirty="0" err="1"/>
              <a:t>índice</a:t>
            </a:r>
            <a:r>
              <a:rPr lang="en-US" sz="2800" dirty="0"/>
              <a:t> h, que </a:t>
            </a:r>
            <a:r>
              <a:rPr lang="en-US" sz="2800" dirty="0" err="1"/>
              <a:t>neste</a:t>
            </a:r>
            <a:r>
              <a:rPr lang="en-US" sz="2800" dirty="0"/>
              <a:t> </a:t>
            </a:r>
            <a:r>
              <a:rPr lang="en-US" sz="2800" dirty="0" err="1"/>
              <a:t>caso</a:t>
            </a:r>
            <a:r>
              <a:rPr lang="en-US" sz="2800" dirty="0"/>
              <a:t> </a:t>
            </a:r>
            <a:r>
              <a:rPr lang="en-US" sz="2800" dirty="0" err="1"/>
              <a:t>foi</a:t>
            </a:r>
            <a:r>
              <a:rPr lang="en-US" sz="2800" dirty="0"/>
              <a:t> 24, </a:t>
            </a:r>
            <a:r>
              <a:rPr lang="en-US" sz="2800" dirty="0" err="1"/>
              <a:t>isto</a:t>
            </a:r>
            <a:r>
              <a:rPr lang="en-US" sz="2800" dirty="0"/>
              <a:t> é, o </a:t>
            </a:r>
            <a:r>
              <a:rPr lang="en-US" sz="2800" dirty="0" err="1"/>
              <a:t>título</a:t>
            </a:r>
            <a:r>
              <a:rPr lang="en-US" sz="2800" dirty="0"/>
              <a:t> International Journal of </a:t>
            </a:r>
            <a:r>
              <a:rPr lang="en-US" sz="2800" dirty="0" err="1"/>
              <a:t>Paediatric</a:t>
            </a:r>
            <a:r>
              <a:rPr lang="en-US" sz="2800" dirty="0"/>
              <a:t> Dentistry </a:t>
            </a:r>
            <a:r>
              <a:rPr lang="en-US" sz="2800" dirty="0" err="1"/>
              <a:t>teve</a:t>
            </a:r>
            <a:r>
              <a:rPr lang="en-US" sz="2800" dirty="0"/>
              <a:t> 24 de </a:t>
            </a:r>
            <a:r>
              <a:rPr lang="en-US" sz="2800" dirty="0" err="1"/>
              <a:t>seus</a:t>
            </a:r>
            <a:r>
              <a:rPr lang="en-US" sz="2800" dirty="0"/>
              <a:t> </a:t>
            </a:r>
            <a:r>
              <a:rPr lang="en-US" sz="2800" dirty="0" err="1"/>
              <a:t>artigos</a:t>
            </a:r>
            <a:r>
              <a:rPr lang="en-US" sz="2800" dirty="0"/>
              <a:t> </a:t>
            </a:r>
            <a:r>
              <a:rPr lang="en-US" sz="2800" dirty="0" err="1"/>
              <a:t>citados</a:t>
            </a:r>
            <a:r>
              <a:rPr lang="en-US" sz="2800" dirty="0"/>
              <a:t> </a:t>
            </a:r>
            <a:r>
              <a:rPr lang="en-US" sz="2800" dirty="0" err="1"/>
              <a:t>pelo</a:t>
            </a:r>
            <a:r>
              <a:rPr lang="en-US" sz="2800" dirty="0"/>
              <a:t> </a:t>
            </a:r>
            <a:r>
              <a:rPr lang="en-US" sz="2800" dirty="0" err="1"/>
              <a:t>menos</a:t>
            </a:r>
            <a:r>
              <a:rPr lang="en-US" sz="2800" dirty="0"/>
              <a:t> 24 </a:t>
            </a:r>
            <a:r>
              <a:rPr lang="en-US" sz="2800" dirty="0" err="1"/>
              <a:t>vezes</a:t>
            </a:r>
            <a:r>
              <a:rPr lang="en-US" sz="2800" dirty="0"/>
              <a:t>. Base de </a:t>
            </a:r>
            <a:r>
              <a:rPr lang="en-US" sz="2800" dirty="0" err="1"/>
              <a:t>acesso</a:t>
            </a:r>
            <a:r>
              <a:rPr lang="en-US" sz="2800" dirty="0"/>
              <a:t> </a:t>
            </a:r>
            <a:r>
              <a:rPr lang="en-US" sz="2800" dirty="0" err="1"/>
              <a:t>restrito</a:t>
            </a:r>
            <a:r>
              <a:rPr lang="en-US" sz="2800" dirty="0"/>
              <a:t>, </a:t>
            </a:r>
            <a:r>
              <a:rPr lang="en-US" sz="2800" dirty="0" err="1"/>
              <a:t>disponível</a:t>
            </a:r>
            <a:r>
              <a:rPr lang="en-US" sz="2800" dirty="0"/>
              <a:t> a </a:t>
            </a:r>
            <a:r>
              <a:rPr lang="en-US" sz="2800" dirty="0" err="1"/>
              <a:t>partir</a:t>
            </a:r>
            <a:r>
              <a:rPr lang="en-US" sz="2800" dirty="0"/>
              <a:t> dos </a:t>
            </a:r>
            <a:r>
              <a:rPr lang="en-US" sz="2800" dirty="0" err="1"/>
              <a:t>computadores</a:t>
            </a:r>
            <a:r>
              <a:rPr lang="en-US" sz="2800" dirty="0"/>
              <a:t> dos </a:t>
            </a:r>
            <a:r>
              <a:rPr lang="en-US" sz="2800" dirty="0" err="1"/>
              <a:t>campi</a:t>
            </a:r>
            <a:r>
              <a:rPr lang="en-US" sz="2800" dirty="0"/>
              <a:t> USP </a:t>
            </a:r>
            <a:r>
              <a:rPr lang="en-US" sz="2800" dirty="0" err="1"/>
              <a:t>ou</a:t>
            </a:r>
            <a:r>
              <a:rPr lang="en-US" sz="2800" dirty="0"/>
              <a:t> para </a:t>
            </a:r>
            <a:r>
              <a:rPr lang="en-US" sz="2800" dirty="0" err="1"/>
              <a:t>usuários</a:t>
            </a:r>
            <a:r>
              <a:rPr lang="en-US" sz="2800" dirty="0"/>
              <a:t> USP </a:t>
            </a:r>
            <a:r>
              <a:rPr lang="en-US" sz="2800" dirty="0" err="1"/>
              <a:t>cadastrados</a:t>
            </a:r>
            <a:r>
              <a:rPr lang="en-US" sz="2800" dirty="0"/>
              <a:t> </a:t>
            </a:r>
            <a:r>
              <a:rPr lang="en-US" sz="2800" dirty="0" err="1"/>
              <a:t>na</a:t>
            </a:r>
            <a:r>
              <a:rPr lang="en-US" sz="2800" dirty="0"/>
              <a:t> Rede </a:t>
            </a:r>
            <a:r>
              <a:rPr lang="en-US" sz="2800" dirty="0" err="1"/>
              <a:t>Privada</a:t>
            </a:r>
            <a:r>
              <a:rPr lang="en-US" sz="2800" dirty="0"/>
              <a:t> Virtual da USP (VPN).</a:t>
            </a:r>
          </a:p>
        </p:txBody>
      </p:sp>
      <p:sp>
        <p:nvSpPr>
          <p:cNvPr id="2" name="CaixaDeTexto 1">
            <a:extLst>
              <a:ext uri="{FF2B5EF4-FFF2-40B4-BE49-F238E27FC236}">
                <a16:creationId xmlns:a16="http://schemas.microsoft.com/office/drawing/2014/main" id="{30DF8AEA-A033-4D18-97DD-3BB5900575F7}"/>
              </a:ext>
            </a:extLst>
          </p:cNvPr>
          <p:cNvSpPr txBox="1"/>
          <p:nvPr/>
        </p:nvSpPr>
        <p:spPr>
          <a:xfrm>
            <a:off x="4030133" y="266700"/>
            <a:ext cx="7677679" cy="861774"/>
          </a:xfrm>
          <a:prstGeom prst="rect">
            <a:avLst/>
          </a:prstGeom>
          <a:noFill/>
        </p:spPr>
        <p:txBody>
          <a:bodyPr wrap="square" rtlCol="0">
            <a:spAutoFit/>
          </a:bodyPr>
          <a:lstStyle/>
          <a:p>
            <a:r>
              <a:rPr lang="en-US" sz="3200" b="1" dirty="0"/>
              <a:t>Como </a:t>
            </a:r>
            <a:r>
              <a:rPr lang="en-US" sz="3200" b="1" dirty="0" err="1"/>
              <a:t>obter</a:t>
            </a:r>
            <a:r>
              <a:rPr lang="en-US" sz="3200" b="1" dirty="0"/>
              <a:t> o </a:t>
            </a:r>
            <a:r>
              <a:rPr lang="en-US" sz="3200" b="1" dirty="0" err="1"/>
              <a:t>índice</a:t>
            </a:r>
            <a:r>
              <a:rPr lang="en-US" sz="3200" b="1" dirty="0"/>
              <a:t> h de um </a:t>
            </a:r>
            <a:r>
              <a:rPr lang="en-US" sz="3200" b="1" dirty="0" err="1"/>
              <a:t>periódico</a:t>
            </a:r>
            <a:r>
              <a:rPr lang="en-US" sz="3200" b="1" dirty="0"/>
              <a:t>? </a:t>
            </a:r>
          </a:p>
          <a:p>
            <a:endParaRPr lang="pt-PT" dirty="0"/>
          </a:p>
        </p:txBody>
      </p:sp>
    </p:spTree>
    <p:extLst>
      <p:ext uri="{BB962C8B-B14F-4D97-AF65-F5344CB8AC3E}">
        <p14:creationId xmlns:p14="http://schemas.microsoft.com/office/powerpoint/2010/main" val="392194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56E-727A-2C30-B980-07D6F1B5C23D}"/>
              </a:ext>
            </a:extLst>
          </p:cNvPr>
          <p:cNvSpPr>
            <a:spLocks noGrp="1"/>
          </p:cNvSpPr>
          <p:nvPr>
            <p:ph type="title"/>
          </p:nvPr>
        </p:nvSpPr>
        <p:spPr/>
        <p:txBody>
          <a:bodyPr/>
          <a:lstStyle/>
          <a:p>
            <a:r>
              <a:rPr lang="pt-PT" dirty="0">
                <a:latin typeface="Arial" panose="020B0604020202020204" pitchFamily="34" charset="0"/>
                <a:cs typeface="Arial" panose="020B0604020202020204" pitchFamily="34" charset="0"/>
              </a:rPr>
              <a:t>Google </a:t>
            </a:r>
            <a:r>
              <a:rPr lang="pt-PT" dirty="0" err="1">
                <a:latin typeface="Arial" panose="020B0604020202020204" pitchFamily="34" charset="0"/>
                <a:cs typeface="Arial" panose="020B0604020202020204" pitchFamily="34" charset="0"/>
              </a:rPr>
              <a:t>scholar</a:t>
            </a:r>
            <a:r>
              <a:rPr lang="pt-PT" dirty="0">
                <a:latin typeface="Arial" panose="020B0604020202020204" pitchFamily="34" charset="0"/>
                <a:cs typeface="Arial" panose="020B0604020202020204" pitchFamily="34" charset="0"/>
              </a:rPr>
              <a:t> id- </a:t>
            </a:r>
          </a:p>
        </p:txBody>
      </p:sp>
      <p:sp>
        <p:nvSpPr>
          <p:cNvPr id="3" name="Espaço Reservado para Conteúdo 2">
            <a:extLst>
              <a:ext uri="{FF2B5EF4-FFF2-40B4-BE49-F238E27FC236}">
                <a16:creationId xmlns:a16="http://schemas.microsoft.com/office/drawing/2014/main" id="{94C65C69-74C2-EBF2-8C0F-BEBE05863FCD}"/>
              </a:ext>
            </a:extLst>
          </p:cNvPr>
          <p:cNvSpPr>
            <a:spLocks noGrp="1"/>
          </p:cNvSpPr>
          <p:nvPr>
            <p:ph idx="1"/>
          </p:nvPr>
        </p:nvSpPr>
        <p:spPr/>
        <p:txBody>
          <a:bodyPr>
            <a:normAutofit/>
          </a:bodyPr>
          <a:lstStyle/>
          <a:p>
            <a:r>
              <a:rPr lang="pt-PT" sz="3000" dirty="0">
                <a:latin typeface="Arial" panose="020B0604020202020204" pitchFamily="34" charset="0"/>
                <a:cs typeface="Arial" panose="020B0604020202020204" pitchFamily="34" charset="0"/>
              </a:rPr>
              <a:t>Captura a produção científica de várias fontes na internet e constrói perfis de pesquisadores, oferecendo inclusive indicadores, como citações e índice h.</a:t>
            </a:r>
          </a:p>
        </p:txBody>
      </p:sp>
      <p:sp>
        <p:nvSpPr>
          <p:cNvPr id="4" name="Espaço Reservado para Data 3">
            <a:extLst>
              <a:ext uri="{FF2B5EF4-FFF2-40B4-BE49-F238E27FC236}">
                <a16:creationId xmlns:a16="http://schemas.microsoft.com/office/drawing/2014/main" id="{153C2272-8398-D652-DEFE-14A348A5BC17}"/>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1660474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566CD1-122F-43EB-A5C4-D0C53ED43A5B}"/>
              </a:ext>
            </a:extLst>
          </p:cNvPr>
          <p:cNvSpPr>
            <a:spLocks noGrp="1"/>
          </p:cNvSpPr>
          <p:nvPr>
            <p:ph type="title"/>
          </p:nvPr>
        </p:nvSpPr>
        <p:spPr>
          <a:xfrm>
            <a:off x="838200" y="365125"/>
            <a:ext cx="10515600" cy="1325563"/>
          </a:xfrm>
        </p:spPr>
        <p:txBody>
          <a:bodyPr>
            <a:normAutofit/>
          </a:bodyPr>
          <a:lstStyle/>
          <a:p>
            <a:r>
              <a:rPr lang="pt-PT" sz="4200" b="1" i="0">
                <a:effectLst/>
                <a:latin typeface="open sans"/>
              </a:rPr>
              <a:t>Google Scholar Metrics</a:t>
            </a:r>
            <a:br>
              <a:rPr lang="pt-PT" sz="4200" b="1" i="0">
                <a:effectLst/>
                <a:latin typeface="open sans"/>
              </a:rPr>
            </a:br>
            <a:endParaRPr lang="pt-PT" sz="42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35442F81-9605-4371-AA12-18D1C23A9C5D}"/>
              </a:ext>
            </a:extLst>
          </p:cNvPr>
          <p:cNvSpPr>
            <a:spLocks noGrp="1"/>
          </p:cNvSpPr>
          <p:nvPr>
            <p:ph idx="1"/>
          </p:nvPr>
        </p:nvSpPr>
        <p:spPr>
          <a:xfrm>
            <a:off x="838200" y="1929384"/>
            <a:ext cx="10515600" cy="4251960"/>
          </a:xfrm>
        </p:spPr>
        <p:txBody>
          <a:bodyPr>
            <a:normAutofit/>
          </a:bodyPr>
          <a:lstStyle/>
          <a:p>
            <a:r>
              <a:rPr lang="pt-PT" sz="2200" b="0" i="0">
                <a:effectLst/>
                <a:latin typeface="arial" panose="020B0604020202020204" pitchFamily="34" charset="0"/>
              </a:rPr>
              <a:t>O Google Scholar Metrics oferece uma maneira fácil para os autores avaliarem rapidamente a visibilidade e a influência de artigos recentes em publicações acadêmicas. Scholar Metrics resume citações recentes a muitas publicações, para ajudar os autores a considerarem onde publicar suas novas pesquisas.</a:t>
            </a:r>
          </a:p>
          <a:p>
            <a:r>
              <a:rPr lang="pt-PT" sz="2200" b="0" i="0">
                <a:effectLst/>
                <a:latin typeface="arial" panose="020B0604020202020204" pitchFamily="34" charset="0"/>
              </a:rPr>
              <a:t>Para começar, você pode navegar pelas </a:t>
            </a:r>
            <a:r>
              <a:rPr lang="pt-PT" sz="2200" b="0" i="0" u="none" strike="noStrike">
                <a:effectLst/>
                <a:latin typeface="arial" panose="020B0604020202020204" pitchFamily="34" charset="0"/>
                <a:hlinkClick r:id="rId2"/>
              </a:rPr>
              <a:t>100 principais publicações em vários idiomas</a:t>
            </a:r>
            <a:r>
              <a:rPr lang="pt-PT" sz="2200" b="0" i="0">
                <a:effectLst/>
                <a:latin typeface="arial" panose="020B0604020202020204" pitchFamily="34" charset="0"/>
              </a:rPr>
              <a:t> , ordenadas por suas métricas de índice h e mediana h de cinco anos. Para ver quais artigos em uma publicação foram mais citados e quem os citou, clique no número do índice h para ver os artigos, bem como as citações subjacentes às métricas.</a:t>
            </a:r>
          </a:p>
          <a:p>
            <a:r>
              <a:rPr lang="pt-PT" sz="2200" b="0" i="0">
                <a:effectLst/>
                <a:latin typeface="arial" panose="020B0604020202020204" pitchFamily="34" charset="0"/>
              </a:rPr>
              <a:t>.</a:t>
            </a:r>
          </a:p>
          <a:p>
            <a:pPr marL="0" indent="0">
              <a:buNone/>
            </a:pPr>
            <a:br>
              <a:rPr lang="pt-PT" sz="2200"/>
            </a:br>
            <a:endParaRPr lang="pt-PT" sz="2200"/>
          </a:p>
        </p:txBody>
      </p:sp>
    </p:spTree>
    <p:extLst>
      <p:ext uri="{BB962C8B-B14F-4D97-AF65-F5344CB8AC3E}">
        <p14:creationId xmlns:p14="http://schemas.microsoft.com/office/powerpoint/2010/main" val="1211730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66CD1-122F-43EB-A5C4-D0C53ED43A5B}"/>
              </a:ext>
            </a:extLst>
          </p:cNvPr>
          <p:cNvSpPr>
            <a:spLocks noGrp="1"/>
          </p:cNvSpPr>
          <p:nvPr>
            <p:ph type="title"/>
          </p:nvPr>
        </p:nvSpPr>
        <p:spPr>
          <a:xfrm>
            <a:off x="2044040" y="105072"/>
            <a:ext cx="6227064" cy="617791"/>
          </a:xfrm>
        </p:spPr>
        <p:txBody>
          <a:bodyPr anchor="t">
            <a:normAutofit fontScale="90000"/>
          </a:bodyPr>
          <a:lstStyle/>
          <a:p>
            <a:r>
              <a:rPr lang="pt-PT" sz="4000" b="1" i="0" dirty="0">
                <a:effectLst/>
                <a:latin typeface="open sans"/>
              </a:rPr>
              <a:t>Google </a:t>
            </a:r>
            <a:r>
              <a:rPr lang="pt-PT" sz="4000" b="1" i="0" dirty="0" err="1">
                <a:effectLst/>
                <a:latin typeface="open sans"/>
              </a:rPr>
              <a:t>Scholar</a:t>
            </a:r>
            <a:r>
              <a:rPr lang="pt-PT" sz="4000" b="1" i="0" dirty="0">
                <a:effectLst/>
                <a:latin typeface="open sans"/>
              </a:rPr>
              <a:t> </a:t>
            </a:r>
            <a:r>
              <a:rPr lang="pt-PT" sz="4000" b="1" i="0" dirty="0" err="1">
                <a:effectLst/>
                <a:latin typeface="open sans"/>
              </a:rPr>
              <a:t>Metrics</a:t>
            </a:r>
            <a:br>
              <a:rPr lang="pt-PT" sz="4000" b="1" i="0" dirty="0">
                <a:effectLst/>
                <a:latin typeface="open sans"/>
              </a:rPr>
            </a:br>
            <a:endParaRPr lang="pt-PT" sz="4000" dirty="0"/>
          </a:p>
        </p:txBody>
      </p:sp>
      <p:sp>
        <p:nvSpPr>
          <p:cNvPr id="3" name="Espaço Reservado para Conteúdo 2">
            <a:extLst>
              <a:ext uri="{FF2B5EF4-FFF2-40B4-BE49-F238E27FC236}">
                <a16:creationId xmlns:a16="http://schemas.microsoft.com/office/drawing/2014/main" id="{35442F81-9605-4371-AA12-18D1C23A9C5D}"/>
              </a:ext>
            </a:extLst>
          </p:cNvPr>
          <p:cNvSpPr>
            <a:spLocks noGrp="1"/>
          </p:cNvSpPr>
          <p:nvPr>
            <p:ph idx="1"/>
          </p:nvPr>
        </p:nvSpPr>
        <p:spPr>
          <a:xfrm>
            <a:off x="1752600" y="779287"/>
            <a:ext cx="10403014" cy="4996043"/>
          </a:xfrm>
        </p:spPr>
        <p:txBody>
          <a:bodyPr>
            <a:noAutofit/>
          </a:bodyPr>
          <a:lstStyle/>
          <a:p>
            <a:pPr>
              <a:lnSpc>
                <a:spcPct val="150000"/>
              </a:lnSpc>
            </a:pPr>
            <a:r>
              <a:rPr lang="pt-PT" sz="2000" b="0" i="0" dirty="0">
                <a:effectLst/>
                <a:latin typeface="arial" panose="020B0604020202020204" pitchFamily="34" charset="0"/>
              </a:rPr>
              <a:t>Você também pode explorar publicações em áreas de pesquisa de seu interesse. Para procurar publicações em uma ampla área de pesquisa, selecione uma das áreas na coluna da esquerda. Por exemplo: </a:t>
            </a:r>
            <a:r>
              <a:rPr lang="pt-PT" sz="2000" b="0" i="0" u="none" strike="noStrike" dirty="0">
                <a:effectLst/>
                <a:latin typeface="arial" panose="020B0604020202020204" pitchFamily="34" charset="0"/>
                <a:hlinkClick r:id="rId2"/>
              </a:rPr>
              <a:t>Engenharia e Ciência da Computação</a:t>
            </a:r>
            <a:r>
              <a:rPr lang="pt-PT" sz="2000" b="0" i="0" dirty="0">
                <a:effectLst/>
                <a:latin typeface="arial" panose="020B0604020202020204" pitchFamily="34" charset="0"/>
              </a:rPr>
              <a:t> ou </a:t>
            </a:r>
            <a:r>
              <a:rPr lang="pt-PT" sz="2000" b="0" i="0" u="none" strike="noStrike" dirty="0">
                <a:effectLst/>
                <a:latin typeface="arial" panose="020B0604020202020204" pitchFamily="34" charset="0"/>
                <a:hlinkClick r:id="rId3"/>
              </a:rPr>
              <a:t>Ciências Médicas e de Saúde</a:t>
            </a:r>
            <a:r>
              <a:rPr lang="pt-PT" sz="2000" b="0" i="0" dirty="0">
                <a:effectLst/>
                <a:latin typeface="arial" panose="020B0604020202020204" pitchFamily="34" charset="0"/>
              </a:rPr>
              <a:t> .</a:t>
            </a:r>
          </a:p>
          <a:p>
            <a:pPr>
              <a:lnSpc>
                <a:spcPct val="150000"/>
              </a:lnSpc>
            </a:pPr>
            <a:r>
              <a:rPr lang="pt-PT" sz="2000" b="0" i="0" dirty="0">
                <a:effectLst/>
                <a:latin typeface="arial" panose="020B0604020202020204" pitchFamily="34" charset="0"/>
              </a:rPr>
              <a:t>Para explorar áreas de pesquisa específicas, selecione uma das grandes áreas, clique no link "Subcategorias" e selecione uma das opções. Por exemplo: </a:t>
            </a:r>
            <a:r>
              <a:rPr lang="pt-PT" sz="2000" b="0" i="0" u="none" strike="noStrike" dirty="0">
                <a:effectLst/>
                <a:latin typeface="arial" panose="020B0604020202020204" pitchFamily="34" charset="0"/>
                <a:hlinkClick r:id="rId4"/>
              </a:rPr>
              <a:t>Bancos de dados e Sistemas de Informação</a:t>
            </a:r>
            <a:r>
              <a:rPr lang="pt-PT" sz="2000" b="0" i="0" dirty="0">
                <a:effectLst/>
                <a:latin typeface="arial" panose="020B0604020202020204" pitchFamily="34" charset="0"/>
              </a:rPr>
              <a:t> ou </a:t>
            </a:r>
            <a:r>
              <a:rPr lang="pt-PT" sz="2000" b="0" i="0" u="none" strike="noStrike" dirty="0">
                <a:effectLst/>
                <a:latin typeface="arial" panose="020B0604020202020204" pitchFamily="34" charset="0"/>
                <a:hlinkClick r:id="rId5"/>
              </a:rPr>
              <a:t>Economia do Desenvolvimento.</a:t>
            </a:r>
            <a:endParaRPr lang="pt-PT" sz="2000" b="0" i="0" dirty="0">
              <a:effectLst/>
              <a:latin typeface="arial" panose="020B0604020202020204" pitchFamily="34" charset="0"/>
            </a:endParaRPr>
          </a:p>
          <a:p>
            <a:pPr>
              <a:lnSpc>
                <a:spcPct val="150000"/>
              </a:lnSpc>
            </a:pPr>
            <a:r>
              <a:rPr lang="pt-PT" sz="2000" b="0" i="0" dirty="0">
                <a:effectLst/>
                <a:latin typeface="arial" panose="020B0604020202020204" pitchFamily="34" charset="0"/>
              </a:rPr>
              <a:t>A navegação por área de pesquisa está, ainda, disponível apenas para publicações em inglês. Você pode, é claro, pesquisar publicações específicas em todos os idiomas por palavras em seus títulos.</a:t>
            </a:r>
          </a:p>
          <a:p>
            <a:pPr>
              <a:lnSpc>
                <a:spcPct val="150000"/>
              </a:lnSpc>
            </a:pPr>
            <a:r>
              <a:rPr lang="pt-PT" sz="2000" b="0" i="0" dirty="0">
                <a:effectLst/>
                <a:latin typeface="arial" panose="020B0604020202020204" pitchFamily="34" charset="0"/>
              </a:rPr>
              <a:t>Atualmente, as métricas acadêmicas são baseadas em nosso índice de </a:t>
            </a:r>
            <a:r>
              <a:rPr lang="pt-PT" sz="2000" b="1" i="0" dirty="0">
                <a:effectLst/>
                <a:latin typeface="arial" panose="020B0604020202020204" pitchFamily="34" charset="0"/>
              </a:rPr>
              <a:t>junho de 2020</a:t>
            </a:r>
            <a:r>
              <a:rPr lang="pt-PT" sz="2000" b="0" i="0" dirty="0">
                <a:effectLst/>
                <a:latin typeface="arial" panose="020B0604020202020204" pitchFamily="34" charset="0"/>
              </a:rPr>
              <a:t> .</a:t>
            </a:r>
          </a:p>
          <a:p>
            <a:pPr marL="0" indent="0">
              <a:lnSpc>
                <a:spcPct val="150000"/>
              </a:lnSpc>
              <a:buNone/>
            </a:pPr>
            <a:br>
              <a:rPr lang="pt-PT" sz="2400" dirty="0"/>
            </a:br>
            <a:endParaRPr lang="pt-PT" sz="2400" dirty="0"/>
          </a:p>
        </p:txBody>
      </p:sp>
    </p:spTree>
    <p:extLst>
      <p:ext uri="{BB962C8B-B14F-4D97-AF65-F5344CB8AC3E}">
        <p14:creationId xmlns:p14="http://schemas.microsoft.com/office/powerpoint/2010/main" val="186386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FA26C26-77C8-4EFE-8ED8-BF030A8C7640}"/>
              </a:ext>
            </a:extLst>
          </p:cNvPr>
          <p:cNvSpPr txBox="1"/>
          <p:nvPr/>
        </p:nvSpPr>
        <p:spPr>
          <a:xfrm>
            <a:off x="392144" y="1200896"/>
            <a:ext cx="11118573" cy="5575052"/>
          </a:xfrm>
          <a:prstGeom prst="rect">
            <a:avLst/>
          </a:prstGeom>
          <a:noFill/>
        </p:spPr>
        <p:txBody>
          <a:bodyPr wrap="square">
            <a:spAutoFit/>
          </a:bodyPr>
          <a:lstStyle/>
          <a:p>
            <a:pPr algn="l">
              <a:lnSpc>
                <a:spcPct val="150000"/>
              </a:lnSpc>
            </a:pPr>
            <a:r>
              <a:rPr lang="pt-PT" sz="2400" b="0" i="0">
                <a:solidFill>
                  <a:srgbClr val="000000"/>
                </a:solidFill>
                <a:effectLst/>
                <a:latin typeface="Optima"/>
              </a:rPr>
              <a:t>São revistas que cobram para publicar artigos acadêmicos, mas não fazem a avaliação adequada da qualidade dos textos científicos. Esta revisão deve ser feita por pareceristas independentes que atuam na área e acompanhada por um editor da revista, também com formação científica.</a:t>
            </a:r>
          </a:p>
          <a:p>
            <a:pPr algn="l">
              <a:lnSpc>
                <a:spcPct val="150000"/>
              </a:lnSpc>
            </a:pPr>
            <a:r>
              <a:rPr lang="pt-PT" sz="2400" b="0" i="0">
                <a:solidFill>
                  <a:srgbClr val="000000"/>
                </a:solidFill>
                <a:effectLst/>
                <a:latin typeface="Optima"/>
              </a:rPr>
              <a:t>Por ser criteriosa, frequentemente envolver mais de uma rodada de revisões e muitas vezes depender do trabalho voluntário de revisores e editores, a revisão correta de um artigo até a decisão de publicá-lo demora meses. Já os periódicos predatórios e aceitam artigos rápido e sem critério. Assim, burlam um dos princípios fundamentais que a ciência tem para zelar pela qualidade do conhecimento que produz e traz a público.</a:t>
            </a:r>
          </a:p>
          <a:p>
            <a:pPr algn="l">
              <a:lnSpc>
                <a:spcPct val="150000"/>
              </a:lnSpc>
            </a:pPr>
            <a:r>
              <a:rPr lang="pt-PT" sz="2400" b="0" i="0">
                <a:solidFill>
                  <a:srgbClr val="000000"/>
                </a:solidFill>
                <a:effectLst/>
                <a:latin typeface="Optima"/>
              </a:rPr>
              <a:t>https://predaqualis.netlify.app/lista/</a:t>
            </a:r>
            <a:endParaRPr lang="pt-PT" sz="2400" b="0" i="0" dirty="0">
              <a:solidFill>
                <a:srgbClr val="000000"/>
              </a:solidFill>
              <a:effectLst/>
              <a:latin typeface="Optima"/>
            </a:endParaRPr>
          </a:p>
        </p:txBody>
      </p:sp>
      <p:sp>
        <p:nvSpPr>
          <p:cNvPr id="2" name="CaixaDeTexto 1">
            <a:extLst>
              <a:ext uri="{FF2B5EF4-FFF2-40B4-BE49-F238E27FC236}">
                <a16:creationId xmlns:a16="http://schemas.microsoft.com/office/drawing/2014/main" id="{A6B9262A-6D34-4C37-8196-FB8E95EBA9F6}"/>
              </a:ext>
            </a:extLst>
          </p:cNvPr>
          <p:cNvSpPr txBox="1"/>
          <p:nvPr/>
        </p:nvSpPr>
        <p:spPr>
          <a:xfrm>
            <a:off x="4322618" y="339122"/>
            <a:ext cx="8049491" cy="861774"/>
          </a:xfrm>
          <a:prstGeom prst="rect">
            <a:avLst/>
          </a:prstGeom>
          <a:noFill/>
        </p:spPr>
        <p:txBody>
          <a:bodyPr wrap="square" rtlCol="0">
            <a:spAutoFit/>
          </a:bodyPr>
          <a:lstStyle/>
          <a:p>
            <a:r>
              <a:rPr lang="pt-PT" sz="3200" b="1" i="0">
                <a:solidFill>
                  <a:srgbClr val="000000"/>
                </a:solidFill>
                <a:effectLst/>
                <a:latin typeface="Optima"/>
              </a:rPr>
              <a:t>Periódicos Predatórios</a:t>
            </a:r>
          </a:p>
          <a:p>
            <a:endParaRPr lang="pt-PT" dirty="0"/>
          </a:p>
        </p:txBody>
      </p:sp>
    </p:spTree>
    <p:extLst>
      <p:ext uri="{BB962C8B-B14F-4D97-AF65-F5344CB8AC3E}">
        <p14:creationId xmlns:p14="http://schemas.microsoft.com/office/powerpoint/2010/main" val="1945532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A88903-C777-4448-9C43-F2EE1E58E613}"/>
              </a:ext>
            </a:extLst>
          </p:cNvPr>
          <p:cNvSpPr>
            <a:spLocks noGrp="1"/>
          </p:cNvSpPr>
          <p:nvPr>
            <p:ph type="title"/>
          </p:nvPr>
        </p:nvSpPr>
        <p:spPr>
          <a:xfrm>
            <a:off x="1136397" y="502022"/>
            <a:ext cx="4959603" cy="503164"/>
          </a:xfrm>
        </p:spPr>
        <p:txBody>
          <a:bodyPr vert="horz" lIns="91440" tIns="45720" rIns="91440" bIns="45720" rtlCol="0" anchor="b">
            <a:normAutofit/>
          </a:bodyPr>
          <a:lstStyle/>
          <a:p>
            <a:r>
              <a:rPr lang="en-US" sz="2800" kern="1200" dirty="0">
                <a:solidFill>
                  <a:schemeClr val="tx1"/>
                </a:solidFill>
                <a:latin typeface="Arial" panose="020B0604020202020204" pitchFamily="34" charset="0"/>
                <a:cs typeface="Arial" panose="020B0604020202020204" pitchFamily="34" charset="0"/>
              </a:rPr>
              <a:t>https://www.researchgate.net/</a:t>
            </a:r>
          </a:p>
        </p:txBody>
      </p:sp>
      <p:sp>
        <p:nvSpPr>
          <p:cNvPr id="3" name="Espaço Reservado para Conteúdo 2">
            <a:extLst>
              <a:ext uri="{FF2B5EF4-FFF2-40B4-BE49-F238E27FC236}">
                <a16:creationId xmlns:a16="http://schemas.microsoft.com/office/drawing/2014/main" id="{FFB82579-C8FD-44D0-BF4E-927EACEB98F0}"/>
              </a:ext>
            </a:extLst>
          </p:cNvPr>
          <p:cNvSpPr>
            <a:spLocks noGrp="1"/>
          </p:cNvSpPr>
          <p:nvPr>
            <p:ph sz="half" idx="4294967295"/>
          </p:nvPr>
        </p:nvSpPr>
        <p:spPr>
          <a:xfrm>
            <a:off x="163286" y="1439114"/>
            <a:ext cx="6349156" cy="4680331"/>
          </a:xfrm>
        </p:spPr>
        <p:txBody>
          <a:bodyPr vert="horz" lIns="91440" tIns="45720" rIns="91440" bIns="45720" rtlCol="0" anchor="t">
            <a:noAutofit/>
          </a:bodyPr>
          <a:lstStyle/>
          <a:p>
            <a:r>
              <a:rPr lang="en-US" sz="2600" b="1" i="0" dirty="0">
                <a:effectLst/>
                <a:latin typeface="Arial" panose="020B0604020202020204" pitchFamily="34" charset="0"/>
                <a:cs typeface="Arial" panose="020B0604020202020204" pitchFamily="34" charset="0"/>
              </a:rPr>
              <a:t>Research Gate</a:t>
            </a:r>
            <a:r>
              <a:rPr lang="en-US" sz="2600" b="0" i="0" dirty="0">
                <a:effectLst/>
                <a:latin typeface="Arial" panose="020B0604020202020204" pitchFamily="34" charset="0"/>
                <a:cs typeface="Arial" panose="020B0604020202020204" pitchFamily="34" charset="0"/>
              </a:rPr>
              <a:t> é </a:t>
            </a:r>
            <a:r>
              <a:rPr lang="en-US" sz="2600" b="0" i="0" dirty="0" err="1">
                <a:effectLst/>
                <a:latin typeface="Arial" panose="020B0604020202020204" pitchFamily="34" charset="0"/>
                <a:cs typeface="Arial" panose="020B0604020202020204" pitchFamily="34" charset="0"/>
              </a:rPr>
              <a:t>uma</a:t>
            </a:r>
            <a:r>
              <a:rPr lang="en-US" sz="2600" b="0" i="0" dirty="0">
                <a:effectLst/>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rede social, </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voltada</a:t>
            </a:r>
            <a:r>
              <a:rPr lang="en-US" sz="2600" b="0" i="0" dirty="0">
                <a:effectLst/>
                <a:latin typeface="Arial" panose="020B0604020202020204" pitchFamily="34" charset="0"/>
                <a:cs typeface="Arial" panose="020B0604020202020204" pitchFamily="34" charset="0"/>
              </a:rPr>
              <a:t> a </a:t>
            </a:r>
            <a:r>
              <a:rPr lang="en-US" sz="2600" b="0" i="0" dirty="0" err="1">
                <a:effectLst/>
                <a:latin typeface="Arial" panose="020B0604020202020204" pitchFamily="34" charset="0"/>
                <a:cs typeface="Arial" panose="020B0604020202020204" pitchFamily="34" charset="0"/>
              </a:rPr>
              <a:t>profissionais</a:t>
            </a:r>
            <a:r>
              <a:rPr lang="en-US" sz="2600" b="0" i="0" dirty="0">
                <a:effectLst/>
                <a:latin typeface="Arial" panose="020B0604020202020204" pitchFamily="34" charset="0"/>
                <a:cs typeface="Arial" panose="020B0604020202020204" pitchFamily="34" charset="0"/>
              </a:rPr>
              <a:t> da </a:t>
            </a:r>
            <a:r>
              <a:rPr lang="en-US" sz="2600" b="0" i="0" dirty="0" err="1">
                <a:effectLst/>
                <a:latin typeface="Arial" panose="020B0604020202020204" pitchFamily="34" charset="0"/>
                <a:cs typeface="Arial" panose="020B0604020202020204" pitchFamily="34" charset="0"/>
              </a:rPr>
              <a:t>área</a:t>
            </a:r>
            <a:r>
              <a:rPr lang="en-US" sz="2600" b="0" i="0" dirty="0">
                <a:effectLst/>
                <a:latin typeface="Arial" panose="020B0604020202020204" pitchFamily="34" charset="0"/>
                <a:cs typeface="Arial" panose="020B0604020202020204" pitchFamily="34" charset="0"/>
              </a:rPr>
              <a:t> de </a:t>
            </a:r>
            <a:r>
              <a:rPr lang="en-US" sz="2600" b="0" i="0" dirty="0" err="1">
                <a:effectLst/>
                <a:latin typeface="Arial" panose="020B0604020202020204" pitchFamily="34" charset="0"/>
                <a:cs typeface="Arial" panose="020B0604020202020204" pitchFamily="34" charset="0"/>
              </a:rPr>
              <a:t>ciência</a:t>
            </a:r>
            <a:r>
              <a:rPr lang="en-US" sz="2600" b="0" i="0" dirty="0">
                <a:effectLst/>
                <a:latin typeface="Arial" panose="020B0604020202020204" pitchFamily="34" charset="0"/>
                <a:cs typeface="Arial" panose="020B0604020202020204" pitchFamily="34" charset="0"/>
              </a:rPr>
              <a:t> e </a:t>
            </a:r>
            <a:r>
              <a:rPr lang="en-US" sz="2600" b="0" i="0" dirty="0" err="1">
                <a:effectLst/>
                <a:latin typeface="Arial" panose="020B0604020202020204" pitchFamily="34" charset="0"/>
                <a:cs typeface="Arial" panose="020B0604020202020204" pitchFamily="34" charset="0"/>
              </a:rPr>
              <a:t>pesquisadores</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sendo</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uma</a:t>
            </a:r>
            <a:r>
              <a:rPr lang="en-US" sz="2600" b="0" i="0" dirty="0">
                <a:effectLst/>
                <a:latin typeface="Arial" panose="020B0604020202020204" pitchFamily="34" charset="0"/>
                <a:cs typeface="Arial" panose="020B0604020202020204" pitchFamily="34" charset="0"/>
              </a:rPr>
              <a:t> das </a:t>
            </a:r>
            <a:r>
              <a:rPr lang="en-US" sz="2600" b="0" i="0" dirty="0" err="1">
                <a:effectLst/>
                <a:latin typeface="Arial" panose="020B0604020202020204" pitchFamily="34" charset="0"/>
                <a:cs typeface="Arial" panose="020B0604020202020204" pitchFamily="34" charset="0"/>
              </a:rPr>
              <a:t>maiores</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neste</a:t>
            </a:r>
            <a:r>
              <a:rPr lang="en-US" sz="2600" b="0" i="0" dirty="0">
                <a:effectLst/>
                <a:latin typeface="Arial" panose="020B0604020202020204" pitchFamily="34" charset="0"/>
                <a:cs typeface="Arial" panose="020B0604020202020204" pitchFamily="34" charset="0"/>
              </a:rPr>
              <a:t> campo. </a:t>
            </a:r>
            <a:r>
              <a:rPr lang="en-US" sz="2600" b="0" i="0" dirty="0" err="1">
                <a:effectLst/>
                <a:latin typeface="Arial" panose="020B0604020202020204" pitchFamily="34" charset="0"/>
                <a:cs typeface="Arial" panose="020B0604020202020204" pitchFamily="34" charset="0"/>
              </a:rPr>
              <a:t>Caracteriza</a:t>
            </a:r>
            <a:r>
              <a:rPr lang="en-US" sz="2600" b="0" i="0" dirty="0">
                <a:effectLst/>
                <a:latin typeface="Arial" panose="020B0604020202020204" pitchFamily="34" charset="0"/>
                <a:cs typeface="Arial" panose="020B0604020202020204" pitchFamily="34" charset="0"/>
              </a:rPr>
              <a:t>-se </a:t>
            </a:r>
            <a:r>
              <a:rPr lang="en-US" sz="2600" b="0" i="0" dirty="0" err="1">
                <a:effectLst/>
                <a:latin typeface="Arial" panose="020B0604020202020204" pitchFamily="34" charset="0"/>
                <a:cs typeface="Arial" panose="020B0604020202020204" pitchFamily="34" charset="0"/>
              </a:rPr>
              <a:t>por</a:t>
            </a:r>
            <a:r>
              <a:rPr lang="en-US" sz="2600" b="0" i="0" dirty="0">
                <a:effectLst/>
                <a:latin typeface="Arial" panose="020B0604020202020204" pitchFamily="34" charset="0"/>
                <a:cs typeface="Arial" panose="020B0604020202020204" pitchFamily="34" charset="0"/>
              </a:rPr>
              <a:t> ser </a:t>
            </a:r>
            <a:r>
              <a:rPr lang="en-US" sz="2600" b="0" i="0" dirty="0" err="1">
                <a:effectLst/>
                <a:latin typeface="Arial" panose="020B0604020202020204" pitchFamily="34" charset="0"/>
                <a:cs typeface="Arial" panose="020B0604020202020204" pitchFamily="34" charset="0"/>
              </a:rPr>
              <a:t>uma</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plataforma</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gratuita</a:t>
            </a:r>
            <a:r>
              <a:rPr lang="en-US" sz="2600" b="0" i="0" dirty="0">
                <a:effectLst/>
                <a:latin typeface="Arial" panose="020B0604020202020204" pitchFamily="34" charset="0"/>
                <a:cs typeface="Arial" panose="020B0604020202020204" pitchFamily="34" charset="0"/>
              </a:rPr>
              <a:t> que </a:t>
            </a:r>
            <a:r>
              <a:rPr lang="en-US" sz="2600" b="0" i="0" dirty="0" err="1">
                <a:effectLst/>
                <a:latin typeface="Arial" panose="020B0604020202020204" pitchFamily="34" charset="0"/>
                <a:cs typeface="Arial" panose="020B0604020202020204" pitchFamily="34" charset="0"/>
              </a:rPr>
              <a:t>permite</a:t>
            </a:r>
            <a:r>
              <a:rPr lang="en-US" sz="2600" b="0" i="0" dirty="0">
                <a:effectLst/>
                <a:latin typeface="Arial" panose="020B0604020202020204" pitchFamily="34" charset="0"/>
                <a:cs typeface="Arial" panose="020B0604020202020204" pitchFamily="34" charset="0"/>
              </a:rPr>
              <a:t> a </a:t>
            </a:r>
            <a:r>
              <a:rPr lang="en-US" sz="2600" b="0" i="0" dirty="0" err="1">
                <a:effectLst/>
                <a:latin typeface="Arial" panose="020B0604020202020204" pitchFamily="34" charset="0"/>
                <a:cs typeface="Arial" panose="020B0604020202020204" pitchFamily="34" charset="0"/>
              </a:rPr>
              <a:t>membros</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interagirem</a:t>
            </a:r>
            <a:r>
              <a:rPr lang="en-US" sz="2600" b="0" i="0" dirty="0">
                <a:effectLst/>
                <a:latin typeface="Arial" panose="020B0604020202020204" pitchFamily="34" charset="0"/>
                <a:cs typeface="Arial" panose="020B0604020202020204" pitchFamily="34" charset="0"/>
              </a:rPr>
              <a:t> e </a:t>
            </a:r>
            <a:r>
              <a:rPr lang="en-US" sz="2600" b="0" i="0" dirty="0" err="1">
                <a:effectLst/>
                <a:latin typeface="Arial" panose="020B0604020202020204" pitchFamily="34" charset="0"/>
                <a:cs typeface="Arial" panose="020B0604020202020204" pitchFamily="34" charset="0"/>
              </a:rPr>
              <a:t>colaborarem</a:t>
            </a:r>
            <a:r>
              <a:rPr lang="en-US" sz="2600" b="0" i="0" dirty="0">
                <a:effectLst/>
                <a:latin typeface="Arial" panose="020B0604020202020204" pitchFamily="34" charset="0"/>
                <a:cs typeface="Arial" panose="020B0604020202020204" pitchFamily="34" charset="0"/>
              </a:rPr>
              <a:t> com </a:t>
            </a:r>
            <a:r>
              <a:rPr lang="en-US" sz="2600" b="0" i="0" dirty="0" err="1">
                <a:effectLst/>
                <a:latin typeface="Arial" panose="020B0604020202020204" pitchFamily="34" charset="0"/>
                <a:cs typeface="Arial" panose="020B0604020202020204" pitchFamily="34" charset="0"/>
              </a:rPr>
              <a:t>colegas</a:t>
            </a:r>
            <a:r>
              <a:rPr lang="en-US" sz="2600" b="0" i="0" dirty="0">
                <a:effectLst/>
                <a:latin typeface="Arial" panose="020B0604020202020204" pitchFamily="34" charset="0"/>
                <a:cs typeface="Arial" panose="020B0604020202020204" pitchFamily="34" charset="0"/>
              </a:rPr>
              <a:t> de </a:t>
            </a:r>
            <a:r>
              <a:rPr lang="en-US" sz="2600" b="0" i="0" dirty="0" err="1">
                <a:effectLst/>
                <a:latin typeface="Arial" panose="020B0604020202020204" pitchFamily="34" charset="0"/>
                <a:cs typeface="Arial" panose="020B0604020202020204" pitchFamily="34" charset="0"/>
              </a:rPr>
              <a:t>trabalho</a:t>
            </a:r>
            <a:r>
              <a:rPr lang="en-US" sz="2600" b="0" i="0" dirty="0">
                <a:effectLst/>
                <a:latin typeface="Arial" panose="020B0604020202020204" pitchFamily="34" charset="0"/>
                <a:cs typeface="Arial" panose="020B0604020202020204" pitchFamily="34" charset="0"/>
              </a:rPr>
              <a:t> e </a:t>
            </a:r>
            <a:r>
              <a:rPr lang="en-US" sz="2600" b="0" i="0" dirty="0" err="1">
                <a:effectLst/>
                <a:latin typeface="Arial" panose="020B0604020202020204" pitchFamily="34" charset="0"/>
                <a:cs typeface="Arial" panose="020B0604020202020204" pitchFamily="34" charset="0"/>
              </a:rPr>
              <a:t>campos</a:t>
            </a:r>
            <a:r>
              <a:rPr lang="en-US" sz="2600" b="0" i="0" dirty="0">
                <a:effectLst/>
                <a:latin typeface="Arial" panose="020B0604020202020204" pitchFamily="34" charset="0"/>
                <a:cs typeface="Arial" panose="020B0604020202020204" pitchFamily="34" charset="0"/>
              </a:rPr>
              <a:t> de </a:t>
            </a:r>
            <a:r>
              <a:rPr lang="en-US" sz="2600" b="0" i="0" dirty="0" err="1">
                <a:effectLst/>
                <a:latin typeface="Arial" panose="020B0604020202020204" pitchFamily="34" charset="0"/>
                <a:cs typeface="Arial" panose="020B0604020202020204" pitchFamily="34" charset="0"/>
              </a:rPr>
              <a:t>estudo</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mundialmente</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oferecendo</a:t>
            </a:r>
            <a:r>
              <a:rPr lang="en-US" sz="2600" b="0" i="0" dirty="0">
                <a:effectLst/>
                <a:latin typeface="Arial" panose="020B0604020202020204" pitchFamily="34" charset="0"/>
                <a:cs typeface="Arial" panose="020B0604020202020204" pitchFamily="34" charset="0"/>
              </a:rPr>
              <a:t> </a:t>
            </a:r>
            <a:r>
              <a:rPr lang="en-US" sz="2600" b="0" i="0" dirty="0" err="1">
                <a:effectLst/>
                <a:latin typeface="Arial" panose="020B0604020202020204" pitchFamily="34" charset="0"/>
                <a:cs typeface="Arial" panose="020B0604020202020204" pitchFamily="34" charset="0"/>
              </a:rPr>
              <a:t>diversas</a:t>
            </a:r>
            <a:r>
              <a:rPr lang="en-US" sz="2600" b="0" i="0" dirty="0">
                <a:effectLst/>
                <a:latin typeface="Arial" panose="020B0604020202020204" pitchFamily="34" charset="0"/>
                <a:cs typeface="Arial" panose="020B0604020202020204" pitchFamily="34" charset="0"/>
              </a:rPr>
              <a:t> ferramentas </a:t>
            </a:r>
            <a:r>
              <a:rPr lang="en-US" sz="2600" b="0" i="0" dirty="0" err="1">
                <a:effectLst/>
                <a:latin typeface="Arial" panose="020B0604020202020204" pitchFamily="34" charset="0"/>
                <a:cs typeface="Arial" panose="020B0604020202020204" pitchFamily="34" charset="0"/>
              </a:rPr>
              <a:t>exclusivas</a:t>
            </a:r>
            <a:endParaRPr lang="en-US" sz="2600" dirty="0">
              <a:latin typeface="Arial" panose="020B0604020202020204" pitchFamily="34" charset="0"/>
              <a:cs typeface="Arial" panose="020B0604020202020204" pitchFamily="34" charset="0"/>
            </a:endParaRPr>
          </a:p>
        </p:txBody>
      </p:sp>
      <p:pic>
        <p:nvPicPr>
          <p:cNvPr id="1026" name="Picture 2" descr="Imagem com duas cabeças, entrando e  saindo do cérebro diferentes informações como musicas, textos.&#10;">
            <a:extLst>
              <a:ext uri="{FF2B5EF4-FFF2-40B4-BE49-F238E27FC236}">
                <a16:creationId xmlns:a16="http://schemas.microsoft.com/office/drawing/2014/main" id="{A5ADB755-7F55-448D-BC6B-8E10FF48AD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2442" y="1005185"/>
            <a:ext cx="5201023" cy="443387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ate Placeholder 2">
            <a:extLst>
              <a:ext uri="{FF2B5EF4-FFF2-40B4-BE49-F238E27FC236}">
                <a16:creationId xmlns:a16="http://schemas.microsoft.com/office/drawing/2014/main" id="{0F5F8347-8963-4DB0-9A00-855424AE99E2}"/>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7975B8C2-382E-4F5E-B0CE-7E0EEF75E017}" type="datetime1">
              <a:rPr lang="en-US" sz="1100">
                <a:solidFill>
                  <a:srgbClr val="FFFFFF"/>
                </a:solidFill>
              </a:rPr>
              <a:pPr algn="r">
                <a:spcAft>
                  <a:spcPts val="600"/>
                </a:spcAft>
              </a:pPr>
              <a:t>5/2/2022</a:t>
            </a:fld>
            <a:endParaRPr lang="en-US" sz="1100">
              <a:solidFill>
                <a:srgbClr val="FFFFFF"/>
              </a:solidFill>
            </a:endParaRPr>
          </a:p>
        </p:txBody>
      </p:sp>
    </p:spTree>
    <p:extLst>
      <p:ext uri="{BB962C8B-B14F-4D97-AF65-F5344CB8AC3E}">
        <p14:creationId xmlns:p14="http://schemas.microsoft.com/office/powerpoint/2010/main" val="777519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FEB056E8-C477-41A8-863D-F2F5482704C3}"/>
              </a:ext>
            </a:extLst>
          </p:cNvPr>
          <p:cNvSpPr txBox="1"/>
          <p:nvPr/>
        </p:nvSpPr>
        <p:spPr>
          <a:xfrm>
            <a:off x="1388209" y="5554639"/>
            <a:ext cx="9654076" cy="9824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EduCapes - https://educapes.capes.gov.br/</a:t>
            </a:r>
          </a:p>
        </p:txBody>
      </p:sp>
      <p:sp>
        <p:nvSpPr>
          <p:cNvPr id="6" name="CaixaDeTexto 5">
            <a:extLst>
              <a:ext uri="{FF2B5EF4-FFF2-40B4-BE49-F238E27FC236}">
                <a16:creationId xmlns:a16="http://schemas.microsoft.com/office/drawing/2014/main" id="{901EB092-639D-443E-A7A6-9D6DB5A104C6}"/>
              </a:ext>
            </a:extLst>
          </p:cNvPr>
          <p:cNvSpPr txBox="1"/>
          <p:nvPr/>
        </p:nvSpPr>
        <p:spPr>
          <a:xfrm>
            <a:off x="314325" y="320888"/>
            <a:ext cx="11730038" cy="4485118"/>
          </a:xfrm>
          <a:prstGeom prst="rect">
            <a:avLst/>
          </a:prstGeom>
        </p:spPr>
        <p:txBody>
          <a:bodyPr vert="horz" lIns="91440" tIns="45720" rIns="91440" bIns="45720" rtlCol="0" anchor="ctr">
            <a:normAutofit/>
          </a:bodyPr>
          <a:lstStyle/>
          <a:p>
            <a:pPr algn="ctr">
              <a:lnSpc>
                <a:spcPct val="90000"/>
              </a:lnSpc>
              <a:spcAft>
                <a:spcPts val="600"/>
              </a:spcAft>
            </a:pPr>
            <a:r>
              <a:rPr lang="en-US" sz="3600" b="0" i="0" dirty="0" err="1">
                <a:effectLst/>
              </a:rPr>
              <a:t>EduCapes</a:t>
            </a:r>
            <a:endParaRPr lang="en-US" sz="3600" b="0" i="0" dirty="0">
              <a:effectLst/>
            </a:endParaRPr>
          </a:p>
          <a:p>
            <a:pPr indent="-228600" algn="just">
              <a:lnSpc>
                <a:spcPct val="90000"/>
              </a:lnSpc>
              <a:spcAft>
                <a:spcPts val="600"/>
              </a:spcAft>
              <a:buFont typeface="Arial" panose="020B0604020202020204" pitchFamily="34" charset="0"/>
              <a:buChar char="•"/>
            </a:pPr>
            <a:r>
              <a:rPr lang="en-US" sz="3000" b="0" i="0" dirty="0">
                <a:effectLst/>
              </a:rPr>
              <a:t>O portal </a:t>
            </a:r>
            <a:r>
              <a:rPr lang="en-US" sz="3000" b="0" i="0" dirty="0" err="1">
                <a:effectLst/>
              </a:rPr>
              <a:t>permite</a:t>
            </a:r>
            <a:r>
              <a:rPr lang="en-US" sz="3000" b="0" i="0" dirty="0">
                <a:effectLst/>
              </a:rPr>
              <a:t> </a:t>
            </a:r>
            <a:r>
              <a:rPr lang="en-US" sz="3000" dirty="0"/>
              <a:t>à</a:t>
            </a:r>
            <a:r>
              <a:rPr lang="en-US" sz="3000" b="0" i="0" dirty="0">
                <a:effectLst/>
              </a:rPr>
              <a:t> </a:t>
            </a:r>
            <a:r>
              <a:rPr lang="en-US" sz="3000" b="0" i="0" dirty="0" err="1">
                <a:effectLst/>
              </a:rPr>
              <a:t>inclusão</a:t>
            </a:r>
            <a:r>
              <a:rPr lang="en-US" sz="3000" b="0" i="0" dirty="0">
                <a:effectLst/>
              </a:rPr>
              <a:t> de </a:t>
            </a:r>
            <a:r>
              <a:rPr lang="en-US" sz="3000" b="0" i="0" dirty="0" err="1">
                <a:solidFill>
                  <a:srgbClr val="FF0000"/>
                </a:solidFill>
                <a:effectLst/>
              </a:rPr>
              <a:t>materiais</a:t>
            </a:r>
            <a:r>
              <a:rPr lang="en-US" sz="3000" b="0" i="0" dirty="0">
                <a:solidFill>
                  <a:srgbClr val="FF0000"/>
                </a:solidFill>
                <a:effectLst/>
              </a:rPr>
              <a:t> </a:t>
            </a:r>
            <a:r>
              <a:rPr lang="en-US" sz="3000" b="0" i="0" dirty="0" err="1">
                <a:solidFill>
                  <a:srgbClr val="FF0000"/>
                </a:solidFill>
                <a:effectLst/>
              </a:rPr>
              <a:t>abertos</a:t>
            </a:r>
            <a:r>
              <a:rPr lang="en-US" sz="3000" b="0" i="0" dirty="0">
                <a:solidFill>
                  <a:srgbClr val="FF0000"/>
                </a:solidFill>
                <a:effectLst/>
              </a:rPr>
              <a:t> </a:t>
            </a:r>
            <a:r>
              <a:rPr lang="en-US" sz="3000" b="0" i="0" dirty="0">
                <a:effectLst/>
              </a:rPr>
              <a:t>que </a:t>
            </a:r>
            <a:r>
              <a:rPr lang="en-US" sz="3000" b="0" i="0" dirty="0" err="1">
                <a:effectLst/>
              </a:rPr>
              <a:t>estejam</a:t>
            </a:r>
            <a:r>
              <a:rPr lang="en-US" sz="3000" b="0" i="0" dirty="0">
                <a:effectLst/>
              </a:rPr>
              <a:t> </a:t>
            </a:r>
            <a:r>
              <a:rPr lang="en-US" sz="3000" b="0" i="0" dirty="0" err="1">
                <a:effectLst/>
              </a:rPr>
              <a:t>mapeados</a:t>
            </a:r>
            <a:r>
              <a:rPr lang="en-US" sz="3000" b="0" i="0" dirty="0">
                <a:effectLst/>
              </a:rPr>
              <a:t> </a:t>
            </a:r>
            <a:r>
              <a:rPr lang="en-US" sz="3000" b="0" i="0" dirty="0" err="1">
                <a:effectLst/>
              </a:rPr>
              <a:t>em</a:t>
            </a:r>
            <a:r>
              <a:rPr lang="en-US" sz="3000" b="0" i="0" dirty="0">
                <a:effectLst/>
              </a:rPr>
              <a:t> </a:t>
            </a:r>
            <a:r>
              <a:rPr lang="en-US" sz="3000" b="0" i="0" dirty="0" err="1">
                <a:effectLst/>
              </a:rPr>
              <a:t>algum</a:t>
            </a:r>
            <a:r>
              <a:rPr lang="en-US" sz="3000" b="0" i="0" dirty="0">
                <a:effectLst/>
              </a:rPr>
              <a:t> </a:t>
            </a:r>
            <a:r>
              <a:rPr lang="en-US" sz="3000" b="0" i="0" dirty="0" err="1">
                <a:effectLst/>
              </a:rPr>
              <a:t>esquema</a:t>
            </a:r>
            <a:r>
              <a:rPr lang="en-US" sz="3000" b="0" i="0" dirty="0">
                <a:effectLst/>
              </a:rPr>
              <a:t> de </a:t>
            </a:r>
            <a:r>
              <a:rPr lang="en-US" sz="3000" b="0" i="0" dirty="0" err="1">
                <a:effectLst/>
              </a:rPr>
              <a:t>metadados</a:t>
            </a:r>
            <a:r>
              <a:rPr lang="en-US" sz="3000" dirty="0"/>
              <a:t> </a:t>
            </a:r>
            <a:r>
              <a:rPr lang="en-US" sz="3000" b="0" i="0" dirty="0">
                <a:effectLst/>
              </a:rPr>
              <a:t>e </a:t>
            </a:r>
            <a:r>
              <a:rPr lang="en-US" sz="3000" b="0" i="0" dirty="0" err="1">
                <a:effectLst/>
              </a:rPr>
              <a:t>armazena</a:t>
            </a:r>
            <a:r>
              <a:rPr lang="en-US" sz="3000" b="0" i="0" dirty="0">
                <a:effectLst/>
              </a:rPr>
              <a:t> </a:t>
            </a:r>
            <a:r>
              <a:rPr lang="en-US" sz="3000" b="0" i="0" dirty="0" err="1">
                <a:effectLst/>
              </a:rPr>
              <a:t>arquivos</a:t>
            </a:r>
            <a:r>
              <a:rPr lang="en-US" sz="3000" b="0" i="0" dirty="0">
                <a:effectLst/>
              </a:rPr>
              <a:t> </a:t>
            </a:r>
            <a:r>
              <a:rPr lang="en-US" sz="3000" b="0" i="0" dirty="0" err="1">
                <a:effectLst/>
              </a:rPr>
              <a:t>em</a:t>
            </a:r>
            <a:r>
              <a:rPr lang="en-US" sz="3000" b="0" i="0" dirty="0">
                <a:effectLst/>
              </a:rPr>
              <a:t> </a:t>
            </a:r>
            <a:r>
              <a:rPr lang="en-US" sz="3000" b="0" i="0" dirty="0" err="1">
                <a:effectLst/>
              </a:rPr>
              <a:t>qualquer</a:t>
            </a:r>
            <a:r>
              <a:rPr lang="en-US" sz="3000" b="0" i="0" dirty="0">
                <a:effectLst/>
              </a:rPr>
              <a:t> </a:t>
            </a:r>
            <a:r>
              <a:rPr lang="en-US" sz="3000" b="0" i="0" dirty="0" err="1">
                <a:effectLst/>
              </a:rPr>
              <a:t>tipo</a:t>
            </a:r>
            <a:r>
              <a:rPr lang="en-US" sz="3000" b="0" i="0" dirty="0">
                <a:effectLst/>
              </a:rPr>
              <a:t> de </a:t>
            </a:r>
            <a:r>
              <a:rPr lang="en-US" sz="3000" b="0" i="0" dirty="0" err="1">
                <a:solidFill>
                  <a:srgbClr val="FF0000"/>
                </a:solidFill>
                <a:effectLst/>
              </a:rPr>
              <a:t>formato</a:t>
            </a:r>
            <a:r>
              <a:rPr lang="en-US" sz="3000" b="0" i="0" dirty="0">
                <a:solidFill>
                  <a:srgbClr val="FF0000"/>
                </a:solidFill>
                <a:effectLst/>
              </a:rPr>
              <a:t> digital</a:t>
            </a:r>
            <a:r>
              <a:rPr lang="en-US" sz="3000" b="0" i="0" dirty="0">
                <a:effectLst/>
              </a:rPr>
              <a:t>. O </a:t>
            </a:r>
            <a:r>
              <a:rPr lang="en-US" sz="3000" b="0" i="0" dirty="0" err="1">
                <a:effectLst/>
              </a:rPr>
              <a:t>acesso</a:t>
            </a:r>
            <a:r>
              <a:rPr lang="en-US" sz="3000" b="0" i="0" dirty="0">
                <a:effectLst/>
              </a:rPr>
              <a:t> </a:t>
            </a:r>
            <a:r>
              <a:rPr lang="en-US" sz="3000" b="0" i="0" dirty="0" err="1">
                <a:effectLst/>
              </a:rPr>
              <a:t>aos</a:t>
            </a:r>
            <a:r>
              <a:rPr lang="en-US" sz="3000" b="0" i="0" dirty="0">
                <a:effectLst/>
              </a:rPr>
              <a:t> </a:t>
            </a:r>
            <a:r>
              <a:rPr lang="en-US" sz="3000" b="0" i="0" dirty="0" err="1">
                <a:effectLst/>
              </a:rPr>
              <a:t>materiais</a:t>
            </a:r>
            <a:r>
              <a:rPr lang="en-US" sz="3000" b="0" i="0" dirty="0">
                <a:effectLst/>
              </a:rPr>
              <a:t> é </a:t>
            </a:r>
            <a:r>
              <a:rPr lang="en-US" sz="3000" b="0" i="0" dirty="0" err="1">
                <a:effectLst/>
              </a:rPr>
              <a:t>feito</a:t>
            </a:r>
            <a:r>
              <a:rPr lang="en-US" sz="3000" b="0" i="0" dirty="0">
                <a:effectLst/>
              </a:rPr>
              <a:t> de forma </a:t>
            </a:r>
            <a:r>
              <a:rPr lang="en-US" sz="3000" b="0" i="0" dirty="0" err="1">
                <a:solidFill>
                  <a:srgbClr val="FF0000"/>
                </a:solidFill>
                <a:effectLst/>
              </a:rPr>
              <a:t>híbrida</a:t>
            </a:r>
            <a:r>
              <a:rPr lang="en-US" sz="3000" b="0" i="0" dirty="0">
                <a:effectLst/>
              </a:rPr>
              <a:t>: </a:t>
            </a:r>
            <a:r>
              <a:rPr lang="en-US" sz="3000" b="0" i="0" dirty="0" err="1">
                <a:effectLst/>
              </a:rPr>
              <a:t>pode</a:t>
            </a:r>
            <a:r>
              <a:rPr lang="en-US" sz="3000" b="0" i="0" dirty="0">
                <a:effectLst/>
              </a:rPr>
              <a:t> ser </a:t>
            </a:r>
            <a:r>
              <a:rPr lang="en-US" sz="3000" b="0" i="0" dirty="0" err="1">
                <a:effectLst/>
              </a:rPr>
              <a:t>feito</a:t>
            </a:r>
            <a:r>
              <a:rPr lang="en-US" sz="3000" b="0" i="0" dirty="0">
                <a:effectLst/>
              </a:rPr>
              <a:t> por </a:t>
            </a:r>
            <a:r>
              <a:rPr lang="en-US" sz="3000" b="0" i="0" dirty="0" err="1">
                <a:effectLst/>
              </a:rPr>
              <a:t>meio</a:t>
            </a:r>
            <a:r>
              <a:rPr lang="en-US" sz="3000" b="0" i="0" dirty="0">
                <a:effectLst/>
              </a:rPr>
              <a:t> de </a:t>
            </a:r>
            <a:r>
              <a:rPr lang="en-US" sz="3000" b="0" i="0" dirty="0" err="1">
                <a:effectLst/>
              </a:rPr>
              <a:t>sincronismo</a:t>
            </a:r>
            <a:r>
              <a:rPr lang="en-US" sz="3000" b="0" i="0" dirty="0">
                <a:effectLst/>
              </a:rPr>
              <a:t>, </a:t>
            </a:r>
            <a:r>
              <a:rPr lang="en-US" sz="3000" b="0" i="0" dirty="0" err="1">
                <a:effectLst/>
              </a:rPr>
              <a:t>remetendo</a:t>
            </a:r>
            <a:r>
              <a:rPr lang="en-US" sz="3000" b="0" i="0" dirty="0">
                <a:effectLst/>
              </a:rPr>
              <a:t> a </a:t>
            </a:r>
            <a:r>
              <a:rPr lang="en-US" sz="3000" b="0" i="0" dirty="0" err="1">
                <a:effectLst/>
              </a:rPr>
              <a:t>repositórios</a:t>
            </a:r>
            <a:r>
              <a:rPr lang="en-US" sz="3000" b="0" i="0" dirty="0">
                <a:effectLst/>
              </a:rPr>
              <a:t> </a:t>
            </a:r>
            <a:r>
              <a:rPr lang="en-US" sz="3000" b="0" i="0" dirty="0" err="1">
                <a:effectLst/>
              </a:rPr>
              <a:t>parceiros</a:t>
            </a:r>
            <a:r>
              <a:rPr lang="en-US" sz="3000" b="0" i="0" dirty="0">
                <a:effectLst/>
              </a:rPr>
              <a:t> </a:t>
            </a:r>
            <a:r>
              <a:rPr lang="en-US" sz="3000" b="0" i="0" dirty="0" err="1">
                <a:effectLst/>
              </a:rPr>
              <a:t>ou</a:t>
            </a:r>
            <a:r>
              <a:rPr lang="en-US" sz="3000" b="0" i="0" dirty="0">
                <a:effectLst/>
              </a:rPr>
              <a:t> pela ferramenta </a:t>
            </a:r>
            <a:r>
              <a:rPr lang="en-US" sz="3000" b="0" i="0" dirty="0" err="1">
                <a:effectLst/>
              </a:rPr>
              <a:t>busca</a:t>
            </a:r>
            <a:r>
              <a:rPr lang="en-US" sz="3000" b="0" i="0" dirty="0">
                <a:effectLst/>
              </a:rPr>
              <a:t>, que </a:t>
            </a:r>
            <a:r>
              <a:rPr lang="en-US" sz="3000" b="0" i="0" dirty="0" err="1">
                <a:effectLst/>
              </a:rPr>
              <a:t>retorna</a:t>
            </a:r>
            <a:r>
              <a:rPr lang="en-US" sz="3000" b="0" i="0" dirty="0">
                <a:effectLst/>
              </a:rPr>
              <a:t> </a:t>
            </a:r>
            <a:r>
              <a:rPr lang="en-US" sz="3000" b="0" i="0" dirty="0" err="1">
                <a:effectLst/>
              </a:rPr>
              <a:t>materiais</a:t>
            </a:r>
            <a:r>
              <a:rPr lang="en-US" sz="3000" b="0" i="0" dirty="0">
                <a:effectLst/>
              </a:rPr>
              <a:t> </a:t>
            </a:r>
            <a:r>
              <a:rPr lang="en-US" sz="3000" b="0" i="0" dirty="0" err="1">
                <a:effectLst/>
              </a:rPr>
              <a:t>hospedados</a:t>
            </a:r>
            <a:r>
              <a:rPr lang="en-US" sz="3000" b="0" i="0" dirty="0">
                <a:effectLst/>
              </a:rPr>
              <a:t> no </a:t>
            </a:r>
            <a:r>
              <a:rPr lang="en-US" sz="3000" b="0" i="0" dirty="0" err="1">
                <a:effectLst/>
              </a:rPr>
              <a:t>próprio</a:t>
            </a:r>
            <a:r>
              <a:rPr lang="en-US" sz="3000" b="0" i="0" dirty="0">
                <a:effectLst/>
              </a:rPr>
              <a:t> portal. A </a:t>
            </a:r>
            <a:r>
              <a:rPr lang="en-US" sz="3000" b="0" i="0" dirty="0" err="1">
                <a:effectLst/>
              </a:rPr>
              <a:t>sincronia</a:t>
            </a:r>
            <a:r>
              <a:rPr lang="en-US" sz="3000" b="0" i="0" dirty="0">
                <a:effectLst/>
              </a:rPr>
              <a:t> </a:t>
            </a:r>
            <a:r>
              <a:rPr lang="en-US" sz="3000" b="0" i="0" dirty="0" err="1">
                <a:effectLst/>
              </a:rPr>
              <a:t>permite</a:t>
            </a:r>
            <a:r>
              <a:rPr lang="en-US" sz="3000" b="0" i="0" dirty="0">
                <a:effectLst/>
              </a:rPr>
              <a:t> - por </a:t>
            </a:r>
            <a:r>
              <a:rPr lang="en-US" sz="3000" b="0" i="0" dirty="0" err="1">
                <a:effectLst/>
              </a:rPr>
              <a:t>exemplo</a:t>
            </a:r>
            <a:r>
              <a:rPr lang="en-US" sz="3000" b="0" i="0" dirty="0">
                <a:effectLst/>
              </a:rPr>
              <a:t>, que </a:t>
            </a:r>
            <a:r>
              <a:rPr lang="en-US" sz="3000" b="0" i="0" dirty="0" err="1">
                <a:effectLst/>
              </a:rPr>
              <a:t>novos</a:t>
            </a:r>
            <a:r>
              <a:rPr lang="en-US" sz="3000" b="0" i="0" dirty="0">
                <a:effectLst/>
              </a:rPr>
              <a:t> </a:t>
            </a:r>
            <a:r>
              <a:rPr lang="en-US" sz="3000" b="0" i="0" dirty="0" err="1">
                <a:effectLst/>
              </a:rPr>
              <a:t>Objetos</a:t>
            </a:r>
            <a:r>
              <a:rPr lang="en-US" sz="3000" b="0" i="0" dirty="0">
                <a:effectLst/>
              </a:rPr>
              <a:t> de </a:t>
            </a:r>
            <a:r>
              <a:rPr lang="en-US" sz="3000" b="0" i="0" dirty="0" err="1">
                <a:effectLst/>
              </a:rPr>
              <a:t>Aprendizagem</a:t>
            </a:r>
            <a:r>
              <a:rPr lang="en-US" sz="3000" b="0" i="0" dirty="0">
                <a:effectLst/>
              </a:rPr>
              <a:t> (OAs) </a:t>
            </a:r>
            <a:r>
              <a:rPr lang="en-US" sz="3000" b="0" i="0" dirty="0" err="1">
                <a:effectLst/>
              </a:rPr>
              <a:t>sejam</a:t>
            </a:r>
            <a:r>
              <a:rPr lang="en-US" sz="3000" b="0" i="0" dirty="0">
                <a:effectLst/>
              </a:rPr>
              <a:t> </a:t>
            </a:r>
            <a:r>
              <a:rPr lang="en-US" sz="3000" b="0" i="0" dirty="0" err="1">
                <a:effectLst/>
              </a:rPr>
              <a:t>detectados</a:t>
            </a:r>
            <a:r>
              <a:rPr lang="en-US" sz="3000" b="0" i="0" dirty="0">
                <a:effectLst/>
              </a:rPr>
              <a:t> </a:t>
            </a:r>
            <a:r>
              <a:rPr lang="en-US" sz="3000" b="0" i="0" dirty="0" err="1">
                <a:effectLst/>
              </a:rPr>
              <a:t>nos</a:t>
            </a:r>
            <a:r>
              <a:rPr lang="en-US" sz="3000" b="0" i="0" dirty="0">
                <a:effectLst/>
              </a:rPr>
              <a:t> </a:t>
            </a:r>
            <a:r>
              <a:rPr lang="en-US" sz="3000" b="0" i="0" dirty="0" err="1">
                <a:effectLst/>
              </a:rPr>
              <a:t>repositórios</a:t>
            </a:r>
            <a:r>
              <a:rPr lang="en-US" sz="3000" b="0" i="0" dirty="0">
                <a:effectLst/>
              </a:rPr>
              <a:t> e/</a:t>
            </a:r>
            <a:r>
              <a:rPr lang="en-US" sz="3000" b="0" i="0" dirty="0" err="1">
                <a:effectLst/>
              </a:rPr>
              <a:t>ou</a:t>
            </a:r>
            <a:r>
              <a:rPr lang="en-US" sz="3000" b="0" i="0" dirty="0">
                <a:effectLst/>
              </a:rPr>
              <a:t> </a:t>
            </a:r>
            <a:r>
              <a:rPr lang="en-US" sz="3000" b="0" i="0" dirty="0" err="1">
                <a:effectLst/>
              </a:rPr>
              <a:t>automaticamente</a:t>
            </a:r>
            <a:r>
              <a:rPr lang="en-US" sz="3000" b="0" i="0" dirty="0">
                <a:effectLst/>
              </a:rPr>
              <a:t> </a:t>
            </a:r>
            <a:r>
              <a:rPr lang="en-US" sz="3000" b="0" i="0" dirty="0" err="1">
                <a:effectLst/>
              </a:rPr>
              <a:t>excluídos</a:t>
            </a:r>
            <a:r>
              <a:rPr lang="en-US" sz="3000" b="0" i="0" dirty="0">
                <a:effectLst/>
              </a:rPr>
              <a:t> </a:t>
            </a:r>
            <a:r>
              <a:rPr lang="en-US" sz="3000" b="0" i="0" dirty="0" err="1">
                <a:effectLst/>
              </a:rPr>
              <a:t>os</a:t>
            </a:r>
            <a:r>
              <a:rPr lang="en-US" sz="3000" b="0" i="0" dirty="0">
                <a:effectLst/>
              </a:rPr>
              <a:t> que </a:t>
            </a:r>
            <a:r>
              <a:rPr lang="en-US" sz="3000" b="0" i="0" dirty="0" err="1">
                <a:effectLst/>
              </a:rPr>
              <a:t>foram</a:t>
            </a:r>
            <a:r>
              <a:rPr lang="en-US" sz="3000" b="0" i="0" dirty="0">
                <a:effectLst/>
              </a:rPr>
              <a:t> </a:t>
            </a:r>
            <a:r>
              <a:rPr lang="en-US" sz="3000" b="0" i="0" dirty="0" err="1">
                <a:effectLst/>
              </a:rPr>
              <a:t>removidos</a:t>
            </a:r>
            <a:r>
              <a:rPr lang="en-US" sz="3000" b="0" i="0" dirty="0">
                <a:effectLst/>
              </a:rPr>
              <a:t>.</a:t>
            </a:r>
          </a:p>
          <a:p>
            <a:pPr indent="-228600">
              <a:lnSpc>
                <a:spcPct val="90000"/>
              </a:lnSpc>
              <a:spcAft>
                <a:spcPts val="600"/>
              </a:spcAft>
              <a:buFont typeface="Arial" panose="020B0604020202020204" pitchFamily="34" charset="0"/>
              <a:buChar char="•"/>
            </a:pPr>
            <a:endParaRPr lang="en-US" sz="2000" dirty="0"/>
          </a:p>
        </p:txBody>
      </p:sp>
      <p:sp>
        <p:nvSpPr>
          <p:cNvPr id="3" name="Espaço Reservado para Data 2">
            <a:extLst>
              <a:ext uri="{FF2B5EF4-FFF2-40B4-BE49-F238E27FC236}">
                <a16:creationId xmlns:a16="http://schemas.microsoft.com/office/drawing/2014/main" id="{0C25FD97-2DC0-4F26-8174-E40FA8F45571}"/>
              </a:ext>
            </a:extLst>
          </p:cNvPr>
          <p:cNvSpPr>
            <a:spLocks noGrp="1"/>
          </p:cNvSpPr>
          <p:nvPr>
            <p:ph type="dt" sz="half" idx="10"/>
          </p:nvPr>
        </p:nvSpPr>
        <p:spPr>
          <a:xfrm>
            <a:off x="8970264" y="6455431"/>
            <a:ext cx="2743200" cy="365125"/>
          </a:xfrm>
        </p:spPr>
        <p:txBody>
          <a:bodyPr vert="horz" lIns="91440" tIns="45720" rIns="91440" bIns="45720" rtlCol="0" anchor="ctr">
            <a:normAutofit/>
          </a:bodyPr>
          <a:lstStyle/>
          <a:p>
            <a:pPr algn="r">
              <a:spcAft>
                <a:spcPts val="600"/>
              </a:spcAft>
            </a:pPr>
            <a:fld id="{3812AD8E-909B-47FE-B3D6-961E1D2E7A49}" type="datetime1">
              <a:rPr lang="en-US" sz="1100">
                <a:solidFill>
                  <a:srgbClr val="FFFFFF"/>
                </a:solidFill>
              </a:rPr>
              <a:pPr algn="r">
                <a:spcAft>
                  <a:spcPts val="600"/>
                </a:spcAft>
              </a:pPr>
              <a:t>5/2/2022</a:t>
            </a:fld>
            <a:endParaRPr lang="en-US" sz="1100">
              <a:solidFill>
                <a:srgbClr val="FFFFFF"/>
              </a:solidFill>
            </a:endParaRPr>
          </a:p>
        </p:txBody>
      </p:sp>
    </p:spTree>
    <p:extLst>
      <p:ext uri="{BB962C8B-B14F-4D97-AF65-F5344CB8AC3E}">
        <p14:creationId xmlns:p14="http://schemas.microsoft.com/office/powerpoint/2010/main" val="72727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4101B3B5-F3A5-4ACF-B258-90E70284A5A5}"/>
              </a:ext>
            </a:extLst>
          </p:cNvPr>
          <p:cNvSpPr txBox="1"/>
          <p:nvPr/>
        </p:nvSpPr>
        <p:spPr>
          <a:xfrm>
            <a:off x="203200" y="824249"/>
            <a:ext cx="11785600" cy="3837904"/>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4000" b="0" i="0" dirty="0" err="1">
                <a:effectLst/>
              </a:rPr>
              <a:t>Publons</a:t>
            </a:r>
            <a:r>
              <a:rPr lang="en-US" sz="4000" b="0" i="0" dirty="0">
                <a:effectLst/>
              </a:rPr>
              <a:t> - https://publons.com/dashboard/records/publication/</a:t>
            </a:r>
          </a:p>
          <a:p>
            <a:pPr indent="-228600">
              <a:lnSpc>
                <a:spcPct val="90000"/>
              </a:lnSpc>
              <a:spcAft>
                <a:spcPts val="600"/>
              </a:spcAft>
              <a:buFont typeface="Arial" panose="020B0604020202020204" pitchFamily="34" charset="0"/>
              <a:buChar char="•"/>
            </a:pPr>
            <a:endParaRPr lang="en-US" sz="4000" dirty="0"/>
          </a:p>
          <a:p>
            <a:pPr indent="-228600">
              <a:lnSpc>
                <a:spcPct val="90000"/>
              </a:lnSpc>
              <a:spcAft>
                <a:spcPts val="600"/>
              </a:spcAft>
              <a:buFont typeface="Arial" panose="020B0604020202020204" pitchFamily="34" charset="0"/>
              <a:buChar char="•"/>
            </a:pPr>
            <a:r>
              <a:rPr lang="en-US" sz="4000" dirty="0"/>
              <a:t>S</a:t>
            </a:r>
            <a:r>
              <a:rPr lang="en-US" sz="4000" b="0" i="0" dirty="0">
                <a:effectLst/>
              </a:rPr>
              <a:t>ite </a:t>
            </a:r>
            <a:r>
              <a:rPr lang="en-US" sz="4000" b="0" i="0" dirty="0" err="1">
                <a:effectLst/>
              </a:rPr>
              <a:t>comercial</a:t>
            </a:r>
            <a:r>
              <a:rPr lang="en-US" sz="4000" b="0" i="0" dirty="0">
                <a:effectLst/>
              </a:rPr>
              <a:t> que </a:t>
            </a:r>
            <a:r>
              <a:rPr lang="en-US" sz="4000" b="0" i="0" dirty="0" err="1">
                <a:effectLst/>
              </a:rPr>
              <a:t>fornece</a:t>
            </a:r>
            <a:r>
              <a:rPr lang="en-US" sz="4000" b="0" i="0" dirty="0">
                <a:effectLst/>
              </a:rPr>
              <a:t> um </a:t>
            </a:r>
            <a:r>
              <a:rPr lang="en-US" sz="4000" b="0" i="0" dirty="0" err="1">
                <a:effectLst/>
              </a:rPr>
              <a:t>serviço</a:t>
            </a:r>
            <a:r>
              <a:rPr lang="en-US" sz="4000" b="0" i="0" dirty="0">
                <a:effectLst/>
              </a:rPr>
              <a:t> </a:t>
            </a:r>
            <a:r>
              <a:rPr lang="en-US" sz="4000" b="0" i="0" dirty="0" err="1">
                <a:effectLst/>
              </a:rPr>
              <a:t>gratuito</a:t>
            </a:r>
            <a:r>
              <a:rPr lang="en-US" sz="4000" b="0" i="0" dirty="0">
                <a:effectLst/>
              </a:rPr>
              <a:t> para </a:t>
            </a:r>
            <a:r>
              <a:rPr lang="en-US" sz="4000" b="0" i="0" dirty="0" err="1">
                <a:effectLst/>
              </a:rPr>
              <a:t>os</a:t>
            </a:r>
            <a:r>
              <a:rPr lang="en-US" sz="4000" b="0" i="0" dirty="0">
                <a:effectLst/>
              </a:rPr>
              <a:t> </a:t>
            </a:r>
            <a:r>
              <a:rPr lang="en-US" sz="4000" b="0" i="0" dirty="0" err="1">
                <a:effectLst/>
              </a:rPr>
              <a:t>acadêmicos</a:t>
            </a:r>
            <a:r>
              <a:rPr lang="en-US" sz="4000" b="0" i="0" dirty="0">
                <a:effectLst/>
              </a:rPr>
              <a:t> </a:t>
            </a:r>
            <a:r>
              <a:rPr lang="en-US" sz="4000" b="0" i="0" dirty="0" err="1">
                <a:effectLst/>
              </a:rPr>
              <a:t>rastrearem</a:t>
            </a:r>
            <a:r>
              <a:rPr lang="en-US" sz="4000" b="0" i="0" dirty="0">
                <a:effectLst/>
              </a:rPr>
              <a:t>, </a:t>
            </a:r>
            <a:r>
              <a:rPr lang="en-US" sz="4000" b="0" i="0" dirty="0" err="1">
                <a:effectLst/>
              </a:rPr>
              <a:t>verificarem</a:t>
            </a:r>
            <a:r>
              <a:rPr lang="en-US" sz="4000" b="0" i="0" dirty="0">
                <a:effectLst/>
              </a:rPr>
              <a:t> e </a:t>
            </a:r>
            <a:r>
              <a:rPr lang="en-US" sz="4000" b="0" i="0" dirty="0" err="1">
                <a:effectLst/>
              </a:rPr>
              <a:t>mostrarem</a:t>
            </a:r>
            <a:r>
              <a:rPr lang="en-US" sz="4000" b="0" i="0" dirty="0">
                <a:effectLst/>
              </a:rPr>
              <a:t> </a:t>
            </a:r>
            <a:r>
              <a:rPr lang="en-US" sz="4000" b="0" i="0" dirty="0" err="1">
                <a:effectLst/>
              </a:rPr>
              <a:t>sua</a:t>
            </a:r>
            <a:r>
              <a:rPr lang="en-US" sz="4000" b="0" i="0" dirty="0">
                <a:effectLst/>
              </a:rPr>
              <a:t> </a:t>
            </a:r>
            <a:r>
              <a:rPr lang="en-US" sz="4000" b="0" i="0" dirty="0" err="1">
                <a:effectLst/>
              </a:rPr>
              <a:t>revisão</a:t>
            </a:r>
            <a:r>
              <a:rPr lang="en-US" sz="4000" b="0" i="0" dirty="0">
                <a:effectLst/>
              </a:rPr>
              <a:t> por pares e </a:t>
            </a:r>
            <a:r>
              <a:rPr lang="en-US" sz="4000" b="0" i="0" dirty="0" err="1">
                <a:effectLst/>
              </a:rPr>
              <a:t>contribuições</a:t>
            </a:r>
            <a:r>
              <a:rPr lang="en-US" sz="4000" b="0" i="0" dirty="0">
                <a:effectLst/>
              </a:rPr>
              <a:t> </a:t>
            </a:r>
            <a:r>
              <a:rPr lang="en-US" sz="4000" b="0" i="0" dirty="0" err="1">
                <a:effectLst/>
              </a:rPr>
              <a:t>editoriais</a:t>
            </a:r>
            <a:r>
              <a:rPr lang="en-US" sz="4000" b="0" i="0" dirty="0">
                <a:effectLst/>
              </a:rPr>
              <a:t> para </a:t>
            </a:r>
            <a:r>
              <a:rPr lang="en-US" sz="4000" b="0" i="0" dirty="0" err="1">
                <a:effectLst/>
              </a:rPr>
              <a:t>periódicos</a:t>
            </a:r>
            <a:r>
              <a:rPr lang="en-US" sz="4000" b="0" i="0" dirty="0">
                <a:effectLst/>
              </a:rPr>
              <a:t> </a:t>
            </a:r>
            <a:r>
              <a:rPr lang="en-US" sz="4000" b="0" i="0" dirty="0" err="1">
                <a:effectLst/>
              </a:rPr>
              <a:t>acadêmicos</a:t>
            </a:r>
            <a:r>
              <a:rPr lang="en-US" sz="4000" b="0" i="0" dirty="0">
                <a:effectLst/>
              </a:rPr>
              <a:t>. </a:t>
            </a:r>
            <a:r>
              <a:rPr lang="en-US" sz="4000" b="0" i="0" dirty="0" err="1">
                <a:effectLst/>
              </a:rPr>
              <a:t>Foi</a:t>
            </a:r>
            <a:r>
              <a:rPr lang="en-US" sz="4000" b="0" i="0" dirty="0">
                <a:effectLst/>
              </a:rPr>
              <a:t> </a:t>
            </a:r>
            <a:r>
              <a:rPr lang="en-US" sz="4000" b="0" i="0" dirty="0" err="1">
                <a:effectLst/>
              </a:rPr>
              <a:t>lançado</a:t>
            </a:r>
            <a:r>
              <a:rPr lang="en-US" sz="4000" b="0" i="0" dirty="0">
                <a:effectLst/>
              </a:rPr>
              <a:t> </a:t>
            </a:r>
            <a:r>
              <a:rPr lang="en-US" sz="4000" b="0" i="0" dirty="0" err="1">
                <a:effectLst/>
              </a:rPr>
              <a:t>em</a:t>
            </a:r>
            <a:r>
              <a:rPr lang="en-US" sz="4000" b="0" i="0" dirty="0">
                <a:effectLst/>
              </a:rPr>
              <a:t> 2012 e </a:t>
            </a:r>
            <a:r>
              <a:rPr lang="en-US" sz="4000" b="0" i="0" dirty="0" err="1">
                <a:effectLst/>
              </a:rPr>
              <a:t>foi</a:t>
            </a:r>
            <a:r>
              <a:rPr lang="en-US" sz="4000" b="0" i="0" dirty="0">
                <a:effectLst/>
              </a:rPr>
              <a:t> </a:t>
            </a:r>
            <a:r>
              <a:rPr lang="en-US" sz="4000" b="0" i="0" dirty="0" err="1">
                <a:effectLst/>
              </a:rPr>
              <a:t>comprado</a:t>
            </a:r>
            <a:r>
              <a:rPr lang="en-US" sz="4000" b="0" i="0" dirty="0">
                <a:effectLst/>
              </a:rPr>
              <a:t> pela Clarivate Analytics </a:t>
            </a:r>
            <a:r>
              <a:rPr lang="en-US" sz="4000" b="0" i="0" dirty="0" err="1">
                <a:effectLst/>
              </a:rPr>
              <a:t>em</a:t>
            </a:r>
            <a:r>
              <a:rPr lang="en-US" sz="4000" b="0" i="0" dirty="0">
                <a:effectLst/>
              </a:rPr>
              <a:t> 2017</a:t>
            </a:r>
            <a:endParaRPr lang="en-US" sz="4000" dirty="0"/>
          </a:p>
        </p:txBody>
      </p:sp>
      <p:sp>
        <p:nvSpPr>
          <p:cNvPr id="2" name="Espaço Reservado para Data 1">
            <a:extLst>
              <a:ext uri="{FF2B5EF4-FFF2-40B4-BE49-F238E27FC236}">
                <a16:creationId xmlns:a16="http://schemas.microsoft.com/office/drawing/2014/main" id="{ABEDD967-FF46-444D-9AE5-D1ECCF4A5C1C}"/>
              </a:ext>
            </a:extLst>
          </p:cNvPr>
          <p:cNvSpPr>
            <a:spLocks noGrp="1"/>
          </p:cNvSpPr>
          <p:nvPr>
            <p:ph type="dt" sz="half" idx="10"/>
          </p:nvPr>
        </p:nvSpPr>
        <p:spPr>
          <a:xfrm>
            <a:off x="8970264" y="6455431"/>
            <a:ext cx="2743200" cy="365125"/>
          </a:xfrm>
        </p:spPr>
        <p:txBody>
          <a:bodyPr vert="horz" lIns="91440" tIns="45720" rIns="91440" bIns="45720" rtlCol="0" anchor="ctr">
            <a:normAutofit/>
          </a:bodyPr>
          <a:lstStyle/>
          <a:p>
            <a:pPr algn="r">
              <a:spcAft>
                <a:spcPts val="600"/>
              </a:spcAft>
            </a:pPr>
            <a:fld id="{91DF2A3A-30FD-464E-8202-27A276433376}" type="datetime1">
              <a:rPr lang="en-US" sz="1100">
                <a:solidFill>
                  <a:srgbClr val="FFFFFF"/>
                </a:solidFill>
              </a:rPr>
              <a:pPr algn="r">
                <a:spcAft>
                  <a:spcPts val="600"/>
                </a:spcAft>
              </a:pPr>
              <a:t>5/2/2022</a:t>
            </a:fld>
            <a:endParaRPr lang="en-US" sz="1100">
              <a:solidFill>
                <a:srgbClr val="FFFFFF"/>
              </a:solidFill>
            </a:endParaRPr>
          </a:p>
        </p:txBody>
      </p:sp>
    </p:spTree>
    <p:extLst>
      <p:ext uri="{BB962C8B-B14F-4D97-AF65-F5344CB8AC3E}">
        <p14:creationId xmlns:p14="http://schemas.microsoft.com/office/powerpoint/2010/main" val="1022680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a:extLst>
              <a:ext uri="{FF2B5EF4-FFF2-40B4-BE49-F238E27FC236}">
                <a16:creationId xmlns:a16="http://schemas.microsoft.com/office/drawing/2014/main" id="{26C6BD3D-A6B6-4FDE-824A-C08E97906164}"/>
              </a:ext>
            </a:extLst>
          </p:cNvPr>
          <p:cNvPicPr>
            <a:picLocks noChangeAspect="1"/>
          </p:cNvPicPr>
          <p:nvPr/>
        </p:nvPicPr>
        <p:blipFill rotWithShape="1">
          <a:blip r:embed="rId2"/>
          <a:srcRect l="16758" t="36884" r="39531" b="18730"/>
          <a:stretch/>
        </p:blipFill>
        <p:spPr>
          <a:xfrm>
            <a:off x="893142" y="457200"/>
            <a:ext cx="10405716" cy="5943600"/>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45BD5-A5A4-4A25-8102-78BF13E7E198}"/>
              </a:ext>
            </a:extLst>
          </p:cNvPr>
          <p:cNvSpPr>
            <a:spLocks noGrp="1"/>
          </p:cNvSpPr>
          <p:nvPr>
            <p:ph type="title"/>
          </p:nvPr>
        </p:nvSpPr>
        <p:spPr/>
        <p:txBody>
          <a:bodyPr/>
          <a:lstStyle/>
          <a:p>
            <a:endParaRPr lang="pt-PT"/>
          </a:p>
        </p:txBody>
      </p:sp>
      <p:sp>
        <p:nvSpPr>
          <p:cNvPr id="3" name="Espaço Reservado para Conteúdo 2">
            <a:extLst>
              <a:ext uri="{FF2B5EF4-FFF2-40B4-BE49-F238E27FC236}">
                <a16:creationId xmlns:a16="http://schemas.microsoft.com/office/drawing/2014/main" id="{1534EC15-45A0-9B0B-6A2F-4F46F1A31119}"/>
              </a:ext>
            </a:extLst>
          </p:cNvPr>
          <p:cNvSpPr>
            <a:spLocks noGrp="1"/>
          </p:cNvSpPr>
          <p:nvPr>
            <p:ph idx="1"/>
          </p:nvPr>
        </p:nvSpPr>
        <p:spPr/>
        <p:txBody>
          <a:bodyPr/>
          <a:lstStyle/>
          <a:p>
            <a:endParaRPr lang="pt-PT"/>
          </a:p>
        </p:txBody>
      </p:sp>
      <p:sp>
        <p:nvSpPr>
          <p:cNvPr id="4" name="Espaço Reservado para Data 3">
            <a:extLst>
              <a:ext uri="{FF2B5EF4-FFF2-40B4-BE49-F238E27FC236}">
                <a16:creationId xmlns:a16="http://schemas.microsoft.com/office/drawing/2014/main" id="{69E3133A-F087-BDFD-06FF-8DAAF7001100}"/>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360109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98FC4-A7C2-E712-8610-FC75DF9EB72D}"/>
              </a:ext>
            </a:extLst>
          </p:cNvPr>
          <p:cNvSpPr>
            <a:spLocks noGrp="1"/>
          </p:cNvSpPr>
          <p:nvPr>
            <p:ph type="title"/>
          </p:nvPr>
        </p:nvSpPr>
        <p:spPr/>
        <p:txBody>
          <a:bodyPr/>
          <a:lstStyle/>
          <a:p>
            <a:r>
              <a:rPr lang="pt-PT" dirty="0">
                <a:latin typeface="Arial" panose="020B0604020202020204" pitchFamily="34" charset="0"/>
                <a:cs typeface="Arial" panose="020B0604020202020204" pitchFamily="34" charset="0"/>
              </a:rPr>
              <a:t>Periódicos </a:t>
            </a:r>
          </a:p>
        </p:txBody>
      </p:sp>
      <p:sp>
        <p:nvSpPr>
          <p:cNvPr id="4" name="Espaço Reservado para Data 3">
            <a:extLst>
              <a:ext uri="{FF2B5EF4-FFF2-40B4-BE49-F238E27FC236}">
                <a16:creationId xmlns:a16="http://schemas.microsoft.com/office/drawing/2014/main" id="{10557148-0D10-A199-41CE-142226D25DCF}"/>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
        <p:nvSpPr>
          <p:cNvPr id="7" name="Espaço Reservado para Conteúdo 6">
            <a:extLst>
              <a:ext uri="{FF2B5EF4-FFF2-40B4-BE49-F238E27FC236}">
                <a16:creationId xmlns:a16="http://schemas.microsoft.com/office/drawing/2014/main" id="{AB126045-CFA4-BE83-4A6F-3C4759FF15D4}"/>
              </a:ext>
            </a:extLst>
          </p:cNvPr>
          <p:cNvSpPr>
            <a:spLocks noGrp="1"/>
          </p:cNvSpPr>
          <p:nvPr>
            <p:ph idx="1"/>
          </p:nvPr>
        </p:nvSpPr>
        <p:spPr>
          <a:xfrm>
            <a:off x="838200" y="1690688"/>
            <a:ext cx="10515600" cy="4351338"/>
          </a:xfrm>
        </p:spPr>
        <p:txBody>
          <a:bodyPr>
            <a:noAutofit/>
          </a:bodyPr>
          <a:lstStyle/>
          <a:p>
            <a:r>
              <a:rPr lang="pt-BR" sz="2600" dirty="0">
                <a:effectLst/>
                <a:latin typeface="Arial" panose="020B0604020202020204" pitchFamily="34" charset="0"/>
                <a:ea typeface="Verdana" panose="020B0604030504040204" pitchFamily="34" charset="0"/>
                <a:cs typeface="Arial" panose="020B0604020202020204" pitchFamily="34" charset="0"/>
              </a:rPr>
              <a:t>Representar um espaço mais amplo da ciência para divulgação dos resultados de pesquisas</a:t>
            </a:r>
          </a:p>
          <a:p>
            <a:r>
              <a:rPr lang="pt-BR" sz="2600" dirty="0">
                <a:effectLst/>
                <a:latin typeface="Arial" panose="020B0604020202020204" pitchFamily="34" charset="0"/>
                <a:ea typeface="Verdana" panose="020B0604030504040204" pitchFamily="34" charset="0"/>
                <a:cs typeface="Arial" panose="020B0604020202020204" pitchFamily="34" charset="0"/>
              </a:rPr>
              <a:t>Ser um canal de comunicação confiável, seguro e formal para a disseminação do conhecimento produzido através dos serviços de indexação e de bibliotecas físicas ou virtuais.</a:t>
            </a:r>
          </a:p>
          <a:p>
            <a:r>
              <a:rPr lang="pt-BR" sz="2600" dirty="0">
                <a:effectLst/>
                <a:latin typeface="Arial" panose="020B0604020202020204" pitchFamily="34" charset="0"/>
                <a:ea typeface="Verdana" panose="020B0604030504040204" pitchFamily="34" charset="0"/>
                <a:cs typeface="Arial" panose="020B0604020202020204" pitchFamily="34" charset="0"/>
              </a:rPr>
              <a:t>Assegurar o registro do conhecimento, considerando a propriedade intelectual dos autores</a:t>
            </a:r>
            <a:endParaRPr lang="pt-BR" sz="2600" dirty="0">
              <a:latin typeface="Arial" panose="020B0604020202020204" pitchFamily="34" charset="0"/>
              <a:ea typeface="Verdana" panose="020B0604030504040204" pitchFamily="34" charset="0"/>
              <a:cs typeface="Arial" panose="020B0604020202020204" pitchFamily="34" charset="0"/>
            </a:endParaRPr>
          </a:p>
          <a:p>
            <a:r>
              <a:rPr lang="pt-BR" sz="2600" dirty="0">
                <a:effectLst/>
                <a:latin typeface="Arial" panose="020B0604020202020204" pitchFamily="34" charset="0"/>
                <a:ea typeface="Verdana" panose="020B0604030504040204" pitchFamily="34" charset="0"/>
                <a:cs typeface="Arial" panose="020B0604020202020204" pitchFamily="34" charset="0"/>
              </a:rPr>
              <a:t>Ter uma função social, conferindo prestígio e reconhecimento dos autores e de suas instituições.</a:t>
            </a:r>
          </a:p>
          <a:p>
            <a:r>
              <a:rPr lang="pt-BR" sz="2600" dirty="0">
                <a:effectLst/>
                <a:latin typeface="Arial" panose="020B0604020202020204" pitchFamily="34" charset="0"/>
                <a:ea typeface="Verdana" panose="020B0604030504040204" pitchFamily="34" charset="0"/>
                <a:cs typeface="Arial" panose="020B0604020202020204" pitchFamily="34" charset="0"/>
              </a:rPr>
              <a:t>Arquivar a memória científica em todas as suas vertentes do conhecimento.</a:t>
            </a:r>
            <a:endParaRPr lang="pt-PT"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284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6" name="Google Shape;66;p14"/>
          <p:cNvSpPr txBox="1">
            <a:spLocks noGrp="1"/>
          </p:cNvSpPr>
          <p:nvPr>
            <p:ph type="sldNum" idx="12"/>
          </p:nvPr>
        </p:nvSpPr>
        <p:spPr>
          <a:xfrm>
            <a:off x="11460400" y="6453000"/>
            <a:ext cx="731600" cy="40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30</a:t>
            </a:fld>
            <a:endParaRPr/>
          </a:p>
        </p:txBody>
      </p:sp>
      <p:sp>
        <p:nvSpPr>
          <p:cNvPr id="6" name="CaixaDeTexto 5">
            <a:extLst>
              <a:ext uri="{FF2B5EF4-FFF2-40B4-BE49-F238E27FC236}">
                <a16:creationId xmlns:a16="http://schemas.microsoft.com/office/drawing/2014/main" id="{BBAA0920-CD57-4152-A71B-C8A1AC5658A8}"/>
              </a:ext>
            </a:extLst>
          </p:cNvPr>
          <p:cNvSpPr txBox="1"/>
          <p:nvPr/>
        </p:nvSpPr>
        <p:spPr>
          <a:xfrm>
            <a:off x="578778" y="2634565"/>
            <a:ext cx="11366644" cy="3539430"/>
          </a:xfrm>
          <a:prstGeom prst="rect">
            <a:avLst/>
          </a:prstGeom>
          <a:noFill/>
        </p:spPr>
        <p:txBody>
          <a:bodyPr wrap="square">
            <a:spAutoFit/>
          </a:bodyPr>
          <a:lstStyle/>
          <a:p>
            <a:r>
              <a:rPr lang="pt-BR" sz="3200" dirty="0">
                <a:latin typeface="Arial" panose="020B0604020202020204" pitchFamily="34" charset="0"/>
                <a:cs typeface="Arial" panose="020B0604020202020204" pitchFamily="34" charset="0"/>
              </a:rPr>
              <a:t>Grosso modo, qualquer imagem disponível na internet está protegida por direitos privados (isso vale para quem aparece na imagem, para quem fotografa a imagem, para quem publica a imagem etc.). </a:t>
            </a:r>
            <a:r>
              <a:rPr lang="pt-BR" sz="3200" b="1" dirty="0">
                <a:latin typeface="Arial" panose="020B0604020202020204" pitchFamily="34" charset="0"/>
                <a:cs typeface="Arial" panose="020B0604020202020204" pitchFamily="34" charset="0"/>
              </a:rPr>
              <a:t>O Google oferece, na busca de imagens, na seção “ferramentas”, a opção “direitos de uso”</a:t>
            </a:r>
            <a:r>
              <a:rPr lang="pt-BR" sz="3200" dirty="0">
                <a:latin typeface="Arial" panose="020B0604020202020204" pitchFamily="34" charset="0"/>
                <a:cs typeface="Arial" panose="020B0604020202020204" pitchFamily="34" charset="0"/>
              </a:rPr>
              <a:t>. Nesse caso, você deve fazer a busca com o filtro “marcadas para reutilização”.</a:t>
            </a:r>
          </a:p>
        </p:txBody>
      </p:sp>
      <p:sp>
        <p:nvSpPr>
          <p:cNvPr id="4" name="CaixaDeTexto 3">
            <a:extLst>
              <a:ext uri="{FF2B5EF4-FFF2-40B4-BE49-F238E27FC236}">
                <a16:creationId xmlns:a16="http://schemas.microsoft.com/office/drawing/2014/main" id="{5F81C976-3919-4BF3-BFE4-0799B43F56A3}"/>
              </a:ext>
            </a:extLst>
          </p:cNvPr>
          <p:cNvSpPr txBox="1"/>
          <p:nvPr/>
        </p:nvSpPr>
        <p:spPr>
          <a:xfrm>
            <a:off x="256593" y="391617"/>
            <a:ext cx="9356332" cy="1200329"/>
          </a:xfrm>
          <a:prstGeom prst="rect">
            <a:avLst/>
          </a:prstGeom>
          <a:noFill/>
        </p:spPr>
        <p:txBody>
          <a:bodyPr wrap="square" rtlCol="0">
            <a:spAutoFit/>
          </a:bodyPr>
          <a:lstStyle/>
          <a:p>
            <a:r>
              <a:rPr lang="pt-PT" sz="3600" b="1" dirty="0">
                <a:latin typeface="Arial" panose="020B0604020202020204" pitchFamily="34" charset="0"/>
                <a:cs typeface="Arial" panose="020B0604020202020204" pitchFamily="34" charset="0"/>
              </a:rPr>
              <a:t>Como escolher as imagens a serem utilizadas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18B087-D793-43F5-A2D7-75E71FC79416}"/>
              </a:ext>
            </a:extLst>
          </p:cNvPr>
          <p:cNvSpPr>
            <a:spLocks noGrp="1"/>
          </p:cNvSpPr>
          <p:nvPr>
            <p:ph type="title"/>
          </p:nvPr>
        </p:nvSpPr>
        <p:spPr>
          <a:xfrm>
            <a:off x="635000" y="640823"/>
            <a:ext cx="3418659" cy="5583148"/>
          </a:xfrm>
        </p:spPr>
        <p:txBody>
          <a:bodyPr vert="horz" lIns="91440" tIns="45720" rIns="91440" bIns="45720" rtlCol="0" anchor="ctr">
            <a:normAutofit/>
          </a:bodyPr>
          <a:lstStyle/>
          <a:p>
            <a:pPr>
              <a:spcBef>
                <a:spcPct val="0"/>
              </a:spcBef>
            </a:pPr>
            <a:r>
              <a:rPr lang="en-US" sz="5400" kern="1200">
                <a:solidFill>
                  <a:schemeClr val="tx1"/>
                </a:solidFill>
                <a:latin typeface="+mj-lt"/>
                <a:ea typeface="+mj-ea"/>
                <a:cs typeface="+mj-cs"/>
              </a:rPr>
              <a:t>O que pode ser usado?</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Posição do Número do Diapositivo 3">
            <a:extLst>
              <a:ext uri="{FF2B5EF4-FFF2-40B4-BE49-F238E27FC236}">
                <a16:creationId xmlns:a16="http://schemas.microsoft.com/office/drawing/2014/main" id="{001AB29D-CAFB-411C-8ED9-E48480FC47C6}"/>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31</a:t>
            </a:fld>
            <a:endParaRPr lang="en-US"/>
          </a:p>
        </p:txBody>
      </p:sp>
      <p:graphicFrame>
        <p:nvGraphicFramePr>
          <p:cNvPr id="6" name="Marcador de Posição do Texto 2">
            <a:extLst>
              <a:ext uri="{FF2B5EF4-FFF2-40B4-BE49-F238E27FC236}">
                <a16:creationId xmlns:a16="http://schemas.microsoft.com/office/drawing/2014/main" id="{B7C0427C-D1B5-4123-A84E-40162AE6D17B}"/>
              </a:ext>
            </a:extLst>
          </p:cNvPr>
          <p:cNvGraphicFramePr/>
          <p:nvPr>
            <p:extLst>
              <p:ext uri="{D42A27DB-BD31-4B8C-83A1-F6EECF244321}">
                <p14:modId xmlns:p14="http://schemas.microsoft.com/office/powerpoint/2010/main" val="38773611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37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74AEEF6-9E3C-4453-ADA4-79DE5906E112}"/>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a:spcBef>
                <a:spcPct val="0"/>
              </a:spcBef>
            </a:pPr>
            <a:r>
              <a:rPr lang="en-US" sz="5400" kern="1200">
                <a:solidFill>
                  <a:schemeClr val="tx1"/>
                </a:solidFill>
                <a:latin typeface="+mj-lt"/>
                <a:ea typeface="+mj-ea"/>
                <a:cs typeface="+mj-cs"/>
              </a:rPr>
              <a:t>Listas de imagens disponíveis</a:t>
            </a:r>
          </a:p>
        </p:txBody>
      </p:sp>
      <p:sp>
        <p:nvSpPr>
          <p:cNvPr id="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53C41C61-E5C8-4CF2-89FC-B2496625575E}"/>
              </a:ext>
            </a:extLst>
          </p:cNvPr>
          <p:cNvSpPr txBox="1"/>
          <p:nvPr/>
        </p:nvSpPr>
        <p:spPr>
          <a:xfrm>
            <a:off x="4442108" y="552091"/>
            <a:ext cx="7746844" cy="5431536"/>
          </a:xfrm>
          <a:prstGeom prst="rect">
            <a:avLst/>
          </a:prstGeom>
        </p:spPr>
        <p:txBody>
          <a:bodyPr vert="horz" lIns="91440" tIns="45720" rIns="91440" bIns="45720" rtlCol="0" anchor="ctr">
            <a:normAutofit/>
          </a:bodyPr>
          <a:lstStyle/>
          <a:p>
            <a:pPr marL="457189"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hlinkClick r:id="rId2"/>
              </a:rPr>
              <a:t>http://www.dominiopublico.gov.br/pesquisa/PesquisaObraForm.do</a:t>
            </a:r>
            <a:endParaRPr lang="en-US" sz="3200" dirty="0">
              <a:latin typeface="Arial" panose="020B0604020202020204" pitchFamily="34" charset="0"/>
              <a:cs typeface="Arial" panose="020B0604020202020204" pitchFamily="34" charset="0"/>
            </a:endParaRPr>
          </a:p>
          <a:p>
            <a:pPr marL="457189"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hlinkClick r:id="rId3"/>
              </a:rPr>
              <a:t>https://www.merlot.org/merlot/</a:t>
            </a:r>
            <a:endParaRPr lang="en-US" sz="3200" dirty="0">
              <a:latin typeface="Arial" panose="020B0604020202020204" pitchFamily="34" charset="0"/>
              <a:cs typeface="Arial" panose="020B0604020202020204" pitchFamily="34" charset="0"/>
            </a:endParaRPr>
          </a:p>
          <a:p>
            <a:pPr marL="457189"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hlinkClick r:id="rId4"/>
              </a:rPr>
              <a:t>https://www.myphysicslab.com/</a:t>
            </a:r>
            <a:endParaRPr lang="en-US" sz="3200" dirty="0">
              <a:latin typeface="Arial" panose="020B0604020202020204" pitchFamily="34" charset="0"/>
              <a:cs typeface="Arial" panose="020B0604020202020204" pitchFamily="34" charset="0"/>
            </a:endParaRPr>
          </a:p>
          <a:p>
            <a:pPr marL="457189"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hlinkClick r:id="rId5"/>
              </a:rPr>
              <a:t>https://www.wikimedia.org/</a:t>
            </a:r>
            <a:endParaRPr lang="en-US" sz="3200" dirty="0">
              <a:latin typeface="Arial" panose="020B0604020202020204" pitchFamily="34" charset="0"/>
              <a:cs typeface="Arial" panose="020B0604020202020204" pitchFamily="34" charset="0"/>
            </a:endParaRPr>
          </a:p>
          <a:p>
            <a:pPr marL="457189" indent="-2286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hlinkClick r:id="rId6"/>
              </a:rPr>
              <a:t>https://pt.wikiversity.org/wiki/Lista_de_reposit%C3%B3rios_de_recursos_educacionais_dispon%C3%ADveis_online</a:t>
            </a:r>
            <a:endParaRPr lang="en-US" sz="3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endParaRPr lang="en-US" sz="2200" dirty="0"/>
          </a:p>
        </p:txBody>
      </p:sp>
      <p:sp>
        <p:nvSpPr>
          <p:cNvPr id="4" name="Marcador de Posição do Número do Diapositivo 3">
            <a:extLst>
              <a:ext uri="{FF2B5EF4-FFF2-40B4-BE49-F238E27FC236}">
                <a16:creationId xmlns:a16="http://schemas.microsoft.com/office/drawing/2014/main" id="{C4109922-57EC-4E3F-A192-BEFFABABD928}"/>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a:pPr>
                <a:spcAft>
                  <a:spcPts val="600"/>
                </a:spcAft>
              </a:pPr>
              <a:t>32</a:t>
            </a:fld>
            <a:endParaRPr lang="en-US"/>
          </a:p>
        </p:txBody>
      </p:sp>
    </p:spTree>
    <p:extLst>
      <p:ext uri="{BB962C8B-B14F-4D97-AF65-F5344CB8AC3E}">
        <p14:creationId xmlns:p14="http://schemas.microsoft.com/office/powerpoint/2010/main" val="356157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DB641-F5A6-B2DD-5FD9-C7E8AEE9E360}"/>
              </a:ext>
            </a:extLst>
          </p:cNvPr>
          <p:cNvSpPr>
            <a:spLocks noGrp="1"/>
          </p:cNvSpPr>
          <p:nvPr>
            <p:ph type="title"/>
          </p:nvPr>
        </p:nvSpPr>
        <p:spPr>
          <a:xfrm>
            <a:off x="200061" y="238453"/>
            <a:ext cx="9361200" cy="1000400"/>
          </a:xfrm>
        </p:spPr>
        <p:txBody>
          <a:bodyPr/>
          <a:lstStyle/>
          <a:p>
            <a:r>
              <a:rPr lang="pt-PT" dirty="0"/>
              <a:t>Referências</a:t>
            </a:r>
          </a:p>
        </p:txBody>
      </p:sp>
      <p:sp>
        <p:nvSpPr>
          <p:cNvPr id="3" name="Espaço Reservado para Texto 2">
            <a:extLst>
              <a:ext uri="{FF2B5EF4-FFF2-40B4-BE49-F238E27FC236}">
                <a16:creationId xmlns:a16="http://schemas.microsoft.com/office/drawing/2014/main" id="{47E8CBC0-F9C5-B7A0-DF3D-E0F9DB6CDA50}"/>
              </a:ext>
            </a:extLst>
          </p:cNvPr>
          <p:cNvSpPr>
            <a:spLocks noGrp="1"/>
          </p:cNvSpPr>
          <p:nvPr>
            <p:ph type="body" idx="1"/>
          </p:nvPr>
        </p:nvSpPr>
        <p:spPr>
          <a:xfrm>
            <a:off x="200061" y="910607"/>
            <a:ext cx="11791878" cy="3609200"/>
          </a:xfrm>
        </p:spPr>
        <p:txBody>
          <a:bodyPr/>
          <a:lstStyle/>
          <a:p>
            <a:pPr marL="101598" indent="0">
              <a:lnSpc>
                <a:spcPct val="150000"/>
              </a:lnSpc>
              <a:spcBef>
                <a:spcPts val="600"/>
              </a:spcBef>
              <a:spcAft>
                <a:spcPts val="600"/>
              </a:spcAft>
              <a:buNone/>
            </a:pPr>
            <a:r>
              <a:rPr lang="pt-BR" sz="1400" dirty="0">
                <a:effectLst/>
                <a:latin typeface="Arial" panose="020B0604020202020204" pitchFamily="34" charset="0"/>
                <a:ea typeface="Verdana" panose="020B0604030504040204" pitchFamily="34" charset="0"/>
                <a:cs typeface="Arial" panose="020B0604020202020204" pitchFamily="34" charset="0"/>
              </a:rPr>
              <a:t>BANDEIRA, Milena </a:t>
            </a:r>
            <a:r>
              <a:rPr lang="pt-BR" sz="1400" dirty="0" err="1">
                <a:effectLst/>
                <a:latin typeface="Arial" panose="020B0604020202020204" pitchFamily="34" charset="0"/>
                <a:ea typeface="Verdana" panose="020B0604030504040204" pitchFamily="34" charset="0"/>
                <a:cs typeface="Arial" panose="020B0604020202020204" pitchFamily="34" charset="0"/>
              </a:rPr>
              <a:t>Berthier</a:t>
            </a:r>
            <a:r>
              <a:rPr lang="pt-BR" sz="1400" dirty="0">
                <a:effectLst/>
                <a:latin typeface="Arial" panose="020B0604020202020204" pitchFamily="34" charset="0"/>
                <a:ea typeface="Verdana" panose="020B0604030504040204" pitchFamily="34" charset="0"/>
                <a:cs typeface="Arial" panose="020B0604020202020204" pitchFamily="34" charset="0"/>
              </a:rPr>
              <a:t>. Comunicação Científica Eletrônica em Turismo Periódicos “</a:t>
            </a:r>
            <a:r>
              <a:rPr lang="pt-BR" sz="1400" dirty="0" err="1">
                <a:effectLst/>
                <a:latin typeface="Arial" panose="020B0604020202020204" pitchFamily="34" charset="0"/>
                <a:ea typeface="Verdana" panose="020B0604030504040204" pitchFamily="34" charset="0"/>
                <a:cs typeface="Arial" panose="020B0604020202020204" pitchFamily="34" charset="0"/>
              </a:rPr>
              <a:t>on</a:t>
            </a:r>
            <a:r>
              <a:rPr lang="pt-BR" sz="1400" dirty="0">
                <a:effectLst/>
                <a:latin typeface="Arial" panose="020B0604020202020204" pitchFamily="34" charset="0"/>
                <a:ea typeface="Verdana" panose="020B0604030504040204" pitchFamily="34" charset="0"/>
                <a:cs typeface="Arial" panose="020B0604020202020204" pitchFamily="34" charset="0"/>
              </a:rPr>
              <a:t> </a:t>
            </a:r>
            <a:r>
              <a:rPr lang="pt-BR" sz="1400" dirty="0" err="1">
                <a:effectLst/>
                <a:latin typeface="Arial" panose="020B0604020202020204" pitchFamily="34" charset="0"/>
                <a:ea typeface="Verdana" panose="020B0604030504040204" pitchFamily="34" charset="0"/>
                <a:cs typeface="Arial" panose="020B0604020202020204" pitchFamily="34" charset="0"/>
              </a:rPr>
              <a:t>line</a:t>
            </a:r>
            <a:r>
              <a:rPr lang="pt-BR" sz="1400" dirty="0">
                <a:effectLst/>
                <a:latin typeface="Arial" panose="020B0604020202020204" pitchFamily="34" charset="0"/>
                <a:ea typeface="Verdana" panose="020B0604030504040204" pitchFamily="34" charset="0"/>
                <a:cs typeface="Arial" panose="020B0604020202020204" pitchFamily="34" charset="0"/>
              </a:rPr>
              <a:t>” editados no Brasil. </a:t>
            </a:r>
            <a:r>
              <a:rPr lang="pt-BR" sz="1400" dirty="0" err="1">
                <a:effectLst/>
                <a:latin typeface="Arial" panose="020B0604020202020204" pitchFamily="34" charset="0"/>
                <a:ea typeface="Verdana" panose="020B0604030504040204" pitchFamily="34" charset="0"/>
                <a:cs typeface="Arial" panose="020B0604020202020204" pitchFamily="34" charset="0"/>
              </a:rPr>
              <a:t>Intercom</a:t>
            </a:r>
            <a:r>
              <a:rPr lang="pt-BR" sz="1400" dirty="0">
                <a:effectLst/>
                <a:latin typeface="Arial" panose="020B0604020202020204" pitchFamily="34" charset="0"/>
                <a:ea typeface="Verdana" panose="020B0604030504040204" pitchFamily="34" charset="0"/>
                <a:cs typeface="Arial" panose="020B0604020202020204" pitchFamily="34" charset="0"/>
              </a:rPr>
              <a:t> – Sociedade Brasileira de Estudos Interdisciplinares da Comunicação. VIII Congresso Brasileiro de Ciências da Comunicação da Região Sul, </a:t>
            </a:r>
            <a:r>
              <a:rPr lang="pt-BR" sz="1400" b="1" dirty="0">
                <a:effectLst/>
                <a:latin typeface="Arial" panose="020B0604020202020204" pitchFamily="34" charset="0"/>
                <a:ea typeface="Verdana" panose="020B0604030504040204" pitchFamily="34" charset="0"/>
                <a:cs typeface="Arial" panose="020B0604020202020204" pitchFamily="34" charset="0"/>
              </a:rPr>
              <a:t>Anais … </a:t>
            </a:r>
            <a:r>
              <a:rPr lang="pt-BR" sz="1400" dirty="0">
                <a:effectLst/>
                <a:latin typeface="Arial" panose="020B0604020202020204" pitchFamily="34" charset="0"/>
                <a:ea typeface="Verdana" panose="020B0604030504040204" pitchFamily="34" charset="0"/>
                <a:cs typeface="Arial" panose="020B0604020202020204" pitchFamily="34" charset="0"/>
              </a:rPr>
              <a:t>Passo Fundo, RS, p. 1-17, 2007. Disponível em: </a:t>
            </a:r>
            <a:r>
              <a:rPr lang="pt-BR" sz="14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2"/>
              </a:rPr>
              <a:t>http://www.intercom.org.br/papers/regionais/sul2007/resumos/R0294-1.pdf</a:t>
            </a:r>
            <a:r>
              <a:rPr lang="pt-BR" sz="1400" u="sng" dirty="0">
                <a:solidFill>
                  <a:srgbClr val="1155CC"/>
                </a:solidFill>
                <a:effectLst/>
                <a:latin typeface="Arial" panose="020B0604020202020204" pitchFamily="34" charset="0"/>
                <a:ea typeface="Verdana" panose="020B0604030504040204" pitchFamily="34" charset="0"/>
                <a:cs typeface="Arial" panose="020B0604020202020204" pitchFamily="34" charset="0"/>
              </a:rPr>
              <a:t> </a:t>
            </a:r>
            <a:r>
              <a:rPr lang="pt-BR" sz="1400" dirty="0">
                <a:effectLst/>
                <a:latin typeface="Arial" panose="020B0604020202020204" pitchFamily="34" charset="0"/>
                <a:ea typeface="Verdana" panose="020B0604030504040204" pitchFamily="34" charset="0"/>
                <a:cs typeface="Arial" panose="020B0604020202020204" pitchFamily="34" charset="0"/>
              </a:rPr>
              <a:t> </a:t>
            </a:r>
            <a:endParaRPr lang="pt-PT" sz="14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400" dirty="0">
                <a:effectLst/>
                <a:latin typeface="Arial" panose="020B0604020202020204" pitchFamily="34" charset="0"/>
                <a:ea typeface="Verdana" panose="020B0604030504040204" pitchFamily="34" charset="0"/>
                <a:cs typeface="Arial" panose="020B0604020202020204" pitchFamily="34" charset="0"/>
              </a:rPr>
              <a:t>BORTONI, Samanta Ferreira; PEREIRA, Renata de Oliveira. Lista de Revistas Científicas Nacionais. Grupo de Educação Tutorial/GET - Engenharia Sanitária e Ambiental.</a:t>
            </a:r>
            <a:r>
              <a:rPr lang="pt-BR" sz="1400" b="1" dirty="0">
                <a:effectLst/>
                <a:latin typeface="Arial" panose="020B0604020202020204" pitchFamily="34" charset="0"/>
                <a:ea typeface="Verdana" panose="020B0604030504040204" pitchFamily="34" charset="0"/>
                <a:cs typeface="Arial" panose="020B0604020202020204" pitchFamily="34" charset="0"/>
              </a:rPr>
              <a:t> Comissão de Pesquisa do Departamento de Engenharia Sanitária e Ambiental</a:t>
            </a:r>
            <a:r>
              <a:rPr lang="pt-BR" sz="1400" dirty="0">
                <a:effectLst/>
                <a:latin typeface="Arial" panose="020B0604020202020204" pitchFamily="34" charset="0"/>
                <a:ea typeface="Verdana" panose="020B0604030504040204" pitchFamily="34" charset="0"/>
                <a:cs typeface="Arial" panose="020B0604020202020204" pitchFamily="34" charset="0"/>
              </a:rPr>
              <a:t>. 2012. Disponível em: </a:t>
            </a:r>
            <a:r>
              <a:rPr lang="pt-BR" sz="14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3"/>
              </a:rPr>
              <a:t>https://www.ufjf.br/engsanitariaeambiental/files/2012/04/Revistas-Nacionais-vers%c3%a3o-final1.pdf</a:t>
            </a:r>
            <a:r>
              <a:rPr lang="pt-BR" sz="1400" u="sng" dirty="0">
                <a:solidFill>
                  <a:srgbClr val="1155CC"/>
                </a:solidFill>
                <a:effectLst/>
                <a:latin typeface="Arial" panose="020B0604020202020204" pitchFamily="34" charset="0"/>
                <a:ea typeface="Verdana" panose="020B0604030504040204" pitchFamily="34" charset="0"/>
                <a:cs typeface="Arial" panose="020B0604020202020204" pitchFamily="34" charset="0"/>
              </a:rPr>
              <a:t> </a:t>
            </a:r>
            <a:endParaRPr lang="pt-PT" sz="14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400" dirty="0">
                <a:effectLst/>
                <a:latin typeface="Arial" panose="020B0604020202020204" pitchFamily="34" charset="0"/>
                <a:ea typeface="Verdana" panose="020B0604030504040204" pitchFamily="34" charset="0"/>
                <a:cs typeface="Arial" panose="020B0604020202020204" pitchFamily="34" charset="0"/>
              </a:rPr>
              <a:t>CAMPELLO, Bernadete Santos; CAMPOS, </a:t>
            </a:r>
            <a:r>
              <a:rPr lang="pt-BR" sz="1400" dirty="0" err="1">
                <a:effectLst/>
                <a:latin typeface="Arial" panose="020B0604020202020204" pitchFamily="34" charset="0"/>
                <a:ea typeface="Verdana" panose="020B0604030504040204" pitchFamily="34" charset="0"/>
                <a:cs typeface="Arial" panose="020B0604020202020204" pitchFamily="34" charset="0"/>
              </a:rPr>
              <a:t>Carlita</a:t>
            </a:r>
            <a:r>
              <a:rPr lang="pt-BR" sz="1400" dirty="0">
                <a:effectLst/>
                <a:latin typeface="Arial" panose="020B0604020202020204" pitchFamily="34" charset="0"/>
                <a:ea typeface="Verdana" panose="020B0604030504040204" pitchFamily="34" charset="0"/>
                <a:cs typeface="Arial" panose="020B0604020202020204" pitchFamily="34" charset="0"/>
              </a:rPr>
              <a:t> Maria. </a:t>
            </a:r>
            <a:r>
              <a:rPr lang="pt-BR" sz="1400" b="1" dirty="0">
                <a:effectLst/>
                <a:latin typeface="Arial" panose="020B0604020202020204" pitchFamily="34" charset="0"/>
                <a:ea typeface="Verdana" panose="020B0604030504040204" pitchFamily="34" charset="0"/>
                <a:cs typeface="Arial" panose="020B0604020202020204" pitchFamily="34" charset="0"/>
              </a:rPr>
              <a:t>Fontes de informação especializadas</a:t>
            </a:r>
            <a:r>
              <a:rPr lang="pt-BR" sz="1400" dirty="0">
                <a:effectLst/>
                <a:latin typeface="Arial" panose="020B0604020202020204" pitchFamily="34" charset="0"/>
                <a:ea typeface="Verdana" panose="020B0604030504040204" pitchFamily="34" charset="0"/>
                <a:cs typeface="Arial" panose="020B0604020202020204" pitchFamily="34" charset="0"/>
              </a:rPr>
              <a:t>: características e utilização. 2. ed. Belo Horizonte: UFMG. 1993.</a:t>
            </a:r>
          </a:p>
          <a:p>
            <a:pPr marL="101598" indent="0">
              <a:lnSpc>
                <a:spcPct val="150000"/>
              </a:lnSpc>
              <a:spcBef>
                <a:spcPts val="600"/>
              </a:spcBef>
              <a:spcAft>
                <a:spcPts val="600"/>
              </a:spcAft>
              <a:buNone/>
            </a:pPr>
            <a:r>
              <a:rPr lang="pt-BR" sz="1400" dirty="0">
                <a:effectLst/>
                <a:latin typeface="Verdana" panose="020B0604030504040204" pitchFamily="34" charset="0"/>
                <a:ea typeface="Verdana" panose="020B0604030504040204" pitchFamily="34" charset="0"/>
                <a:cs typeface="Verdana" panose="020B0604030504040204" pitchFamily="34" charset="0"/>
              </a:rPr>
              <a:t>CLASSIFICAÇÃO DE PERIÓDICOS CAPES QUALIS. </a:t>
            </a:r>
            <a:r>
              <a:rPr lang="pt-BR" sz="1400" b="1" dirty="0">
                <a:effectLst/>
                <a:latin typeface="Verdana" panose="020B0604030504040204" pitchFamily="34" charset="0"/>
                <a:ea typeface="Verdana" panose="020B0604030504040204" pitchFamily="34" charset="0"/>
                <a:cs typeface="Verdana" panose="020B0604030504040204" pitchFamily="34" charset="0"/>
              </a:rPr>
              <a:t>Áreas de Educação e Ensino</a:t>
            </a:r>
            <a:r>
              <a:rPr lang="pt-BR" sz="1400" dirty="0">
                <a:effectLst/>
                <a:latin typeface="Verdana" panose="020B0604030504040204" pitchFamily="34" charset="0"/>
                <a:ea typeface="Verdana" panose="020B0604030504040204" pitchFamily="34" charset="0"/>
                <a:cs typeface="Verdana" panose="020B0604030504040204" pitchFamily="34" charset="0"/>
              </a:rPr>
              <a:t>. 2015. </a:t>
            </a:r>
            <a:r>
              <a:rPr lang="pt-BR" sz="1400" dirty="0">
                <a:effectLst/>
                <a:latin typeface="Verdana" panose="020B0604030504040204" pitchFamily="34" charset="0"/>
                <a:ea typeface="Arial" panose="020B0604020202020204" pitchFamily="34" charset="0"/>
              </a:rPr>
              <a:t>Disponível em: </a:t>
            </a:r>
            <a:r>
              <a:rPr lang="pt-BR" sz="1400" dirty="0">
                <a:effectLst/>
                <a:latin typeface="Verdana" panose="020B0604030504040204" pitchFamily="34" charset="0"/>
                <a:ea typeface="Verdana" panose="020B0604030504040204" pitchFamily="34" charset="0"/>
                <a:cs typeface="Verdana" panose="020B0604030504040204" pitchFamily="34" charset="0"/>
              </a:rPr>
              <a:t> </a:t>
            </a:r>
            <a:r>
              <a:rPr lang="pt-BR" sz="1400" u="sng" dirty="0">
                <a:solidFill>
                  <a:srgbClr val="1155CC"/>
                </a:solidFill>
                <a:effectLst/>
                <a:latin typeface="Verdana" panose="020B0604030504040204" pitchFamily="34" charset="0"/>
                <a:ea typeface="Verdana" panose="020B0604030504040204" pitchFamily="34" charset="0"/>
                <a:cs typeface="Verdana" panose="020B0604030504040204" pitchFamily="34" charset="0"/>
                <a:hlinkClick r:id="rId4"/>
              </a:rPr>
              <a:t>http://www.pos.uea.edu.br/data/area/documento/download/31-1.pdf</a:t>
            </a:r>
            <a:r>
              <a:rPr lang="pt-BR" sz="1400" u="sng" dirty="0">
                <a:solidFill>
                  <a:srgbClr val="1155CC"/>
                </a:solidFill>
                <a:effectLst/>
                <a:latin typeface="Verdana" panose="020B0604030504040204" pitchFamily="34" charset="0"/>
                <a:ea typeface="Verdana" panose="020B0604030504040204" pitchFamily="34" charset="0"/>
                <a:cs typeface="Verdana" panose="020B0604030504040204" pitchFamily="34" charset="0"/>
              </a:rPr>
              <a:t> </a:t>
            </a:r>
            <a:r>
              <a:rPr lang="pt-BR" sz="1400" dirty="0">
                <a:effectLst/>
                <a:latin typeface="Verdana" panose="020B0604030504040204" pitchFamily="34" charset="0"/>
                <a:ea typeface="Verdana" panose="020B0604030504040204" pitchFamily="34" charset="0"/>
                <a:cs typeface="Verdana" panose="020B0604030504040204" pitchFamily="34" charset="0"/>
              </a:rPr>
              <a:t>Acesso em 10 jun. 2021. </a:t>
            </a:r>
            <a:r>
              <a:rPr lang="en-US" sz="1400" dirty="0" err="1">
                <a:effectLst/>
                <a:latin typeface="Verdana" panose="020B0604030504040204" pitchFamily="34" charset="0"/>
                <a:ea typeface="Verdana" panose="020B0604030504040204" pitchFamily="34" charset="0"/>
                <a:cs typeface="Verdana" panose="020B0604030504040204" pitchFamily="34" charset="0"/>
              </a:rPr>
              <a:t>Acesso</a:t>
            </a:r>
            <a:r>
              <a:rPr lang="en-US" sz="1400" dirty="0">
                <a:effectLst/>
                <a:latin typeface="Verdana" panose="020B0604030504040204" pitchFamily="34" charset="0"/>
                <a:ea typeface="Verdana" panose="020B0604030504040204" pitchFamily="34" charset="0"/>
                <a:cs typeface="Verdana" panose="020B0604030504040204" pitchFamily="34" charset="0"/>
              </a:rPr>
              <a:t> </a:t>
            </a:r>
            <a:r>
              <a:rPr lang="en-US" sz="1400" dirty="0" err="1">
                <a:effectLst/>
                <a:latin typeface="Verdana" panose="020B0604030504040204" pitchFamily="34" charset="0"/>
                <a:ea typeface="Verdana" panose="020B0604030504040204" pitchFamily="34" charset="0"/>
                <a:cs typeface="Verdana" panose="020B0604030504040204" pitchFamily="34" charset="0"/>
              </a:rPr>
              <a:t>em</a:t>
            </a:r>
            <a:r>
              <a:rPr lang="en-US" sz="1400" dirty="0">
                <a:effectLst/>
                <a:latin typeface="Verdana" panose="020B0604030504040204" pitchFamily="34" charset="0"/>
                <a:ea typeface="Verdana" panose="020B0604030504040204" pitchFamily="34" charset="0"/>
                <a:cs typeface="Verdana" panose="020B0604030504040204" pitchFamily="34" charset="0"/>
              </a:rPr>
              <a:t> 10 jun. 2021.</a:t>
            </a:r>
            <a:endParaRPr lang="pt-PT" sz="1400" dirty="0">
              <a:effectLst/>
              <a:latin typeface="Arial" panose="020B0604020202020204" pitchFamily="34" charset="0"/>
              <a:ea typeface="Arial" panose="020B0604020202020204" pitchFamily="34" charset="0"/>
            </a:endParaRPr>
          </a:p>
          <a:p>
            <a:pPr marL="101598" indent="0">
              <a:lnSpc>
                <a:spcPct val="150000"/>
              </a:lnSpc>
              <a:spcBef>
                <a:spcPts val="600"/>
              </a:spcBef>
              <a:spcAft>
                <a:spcPts val="600"/>
              </a:spcAft>
              <a:buNone/>
            </a:pPr>
            <a:r>
              <a:rPr lang="en-US" sz="1400" dirty="0">
                <a:effectLst/>
                <a:latin typeface="Verdana" panose="020B0604030504040204" pitchFamily="34" charset="0"/>
                <a:ea typeface="Verdana" panose="020B0604030504040204" pitchFamily="34" charset="0"/>
                <a:cs typeface="Verdana" panose="020B0604030504040204" pitchFamily="34" charset="0"/>
              </a:rPr>
              <a:t>CLARIVATE. Reports Research Information. </a:t>
            </a:r>
            <a:r>
              <a:rPr lang="en-US" sz="1400" b="1" dirty="0">
                <a:effectLst/>
                <a:latin typeface="Verdana" panose="020B0604030504040204" pitchFamily="34" charset="0"/>
                <a:ea typeface="Verdana" panose="020B0604030504040204" pitchFamily="34" charset="0"/>
                <a:cs typeface="Verdana" panose="020B0604030504040204" pitchFamily="34" charset="0"/>
              </a:rPr>
              <a:t>Journal Citation Reports 2021 published by Clarivate</a:t>
            </a:r>
            <a:r>
              <a:rPr lang="en-US" sz="1400" dirty="0">
                <a:effectLst/>
                <a:latin typeface="Verdana" panose="020B0604030504040204" pitchFamily="34" charset="0"/>
                <a:ea typeface="Verdana" panose="020B0604030504040204" pitchFamily="34" charset="0"/>
                <a:cs typeface="Verdana" panose="020B0604030504040204" pitchFamily="34" charset="0"/>
              </a:rPr>
              <a:t>. </a:t>
            </a:r>
            <a:r>
              <a:rPr lang="pt-BR" sz="1400" dirty="0">
                <a:effectLst/>
                <a:latin typeface="Verdana" panose="020B0604030504040204" pitchFamily="34" charset="0"/>
                <a:ea typeface="Verdana" panose="020B0604030504040204" pitchFamily="34" charset="0"/>
                <a:cs typeface="Verdana" panose="020B0604030504040204" pitchFamily="34" charset="0"/>
              </a:rPr>
              <a:t>2021. Disponível em: </a:t>
            </a:r>
            <a:r>
              <a:rPr lang="pt-BR" sz="1400" dirty="0">
                <a:effectLst/>
                <a:latin typeface="Verdana" panose="020B0604030504040204" pitchFamily="34" charset="0"/>
                <a:ea typeface="Arial" panose="020B0604020202020204" pitchFamily="34" charset="0"/>
              </a:rPr>
              <a:t>Disponível em: </a:t>
            </a:r>
            <a:r>
              <a:rPr lang="pt-BR" sz="1400" dirty="0">
                <a:effectLst/>
                <a:latin typeface="Verdana" panose="020B0604030504040204" pitchFamily="34" charset="0"/>
                <a:ea typeface="Verdana" panose="020B0604030504040204" pitchFamily="34" charset="0"/>
                <a:cs typeface="Verdana" panose="020B0604030504040204" pitchFamily="34" charset="0"/>
              </a:rPr>
              <a:t> </a:t>
            </a:r>
            <a:r>
              <a:rPr lang="pt-BR" sz="1400" dirty="0">
                <a:effectLst/>
                <a:latin typeface="Verdana" panose="020B0604030504040204" pitchFamily="34" charset="0"/>
                <a:ea typeface="Arial" panose="020B0604020202020204" pitchFamily="34" charset="0"/>
              </a:rPr>
              <a:t>Disponível em: </a:t>
            </a:r>
            <a:r>
              <a:rPr lang="pt-BR" sz="1400" dirty="0">
                <a:effectLst/>
                <a:latin typeface="Verdana" panose="020B0604030504040204" pitchFamily="34" charset="0"/>
                <a:ea typeface="Verdana" panose="020B0604030504040204" pitchFamily="34" charset="0"/>
                <a:cs typeface="Verdana" panose="020B0604030504040204" pitchFamily="34" charset="0"/>
              </a:rPr>
              <a:t> </a:t>
            </a:r>
            <a:r>
              <a:rPr lang="pt-BR" sz="1400" u="sng"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5"/>
              </a:rPr>
              <a:t>https://www.researchinformation.info/news/journal-citation-reports-2021-published-clarivate</a:t>
            </a:r>
            <a:r>
              <a:rPr lang="pt-BR" sz="1400" dirty="0">
                <a:effectLst/>
                <a:latin typeface="Verdana" panose="020B0604030504040204" pitchFamily="34" charset="0"/>
                <a:ea typeface="Verdana" panose="020B0604030504040204" pitchFamily="34" charset="0"/>
                <a:cs typeface="Verdana" panose="020B0604030504040204" pitchFamily="34" charset="0"/>
              </a:rPr>
              <a:t> .</a:t>
            </a:r>
            <a:endParaRPr lang="pt-PT" sz="1400" dirty="0">
              <a:effectLst/>
              <a:latin typeface="Arial" panose="020B0604020202020204" pitchFamily="34" charset="0"/>
              <a:ea typeface="Arial" panose="020B0604020202020204" pitchFamily="34" charset="0"/>
            </a:endParaRPr>
          </a:p>
          <a:p>
            <a:pPr marL="101598" indent="0">
              <a:lnSpc>
                <a:spcPct val="150000"/>
              </a:lnSpc>
              <a:spcBef>
                <a:spcPts val="600"/>
              </a:spcBef>
              <a:spcAft>
                <a:spcPts val="600"/>
              </a:spcAft>
              <a:buNone/>
            </a:pPr>
            <a:r>
              <a:rPr lang="pt-BR" sz="1400" dirty="0">
                <a:effectLst/>
                <a:latin typeface="Verdana" panose="020B0604030504040204" pitchFamily="34" charset="0"/>
                <a:ea typeface="Verdana" panose="020B0604030504040204" pitchFamily="34" charset="0"/>
                <a:cs typeface="Verdana" panose="020B0604030504040204" pitchFamily="34" charset="0"/>
              </a:rPr>
              <a:t>DANTAS, </a:t>
            </a:r>
            <a:r>
              <a:rPr lang="pt-BR" sz="1400" dirty="0" err="1">
                <a:effectLst/>
                <a:latin typeface="Verdana" panose="020B0604030504040204" pitchFamily="34" charset="0"/>
                <a:ea typeface="Verdana" panose="020B0604030504040204" pitchFamily="34" charset="0"/>
                <a:cs typeface="Verdana" panose="020B0604030504040204" pitchFamily="34" charset="0"/>
              </a:rPr>
              <a:t>Adalmir</a:t>
            </a:r>
            <a:r>
              <a:rPr lang="pt-BR" sz="1400" dirty="0">
                <a:effectLst/>
                <a:latin typeface="Verdana" panose="020B0604030504040204" pitchFamily="34" charset="0"/>
                <a:ea typeface="Verdana" panose="020B0604030504040204" pitchFamily="34" charset="0"/>
                <a:cs typeface="Verdana" panose="020B0604030504040204" pitchFamily="34" charset="0"/>
              </a:rPr>
              <a:t> </a:t>
            </a:r>
            <a:r>
              <a:rPr lang="pt-BR" sz="1400" dirty="0" err="1">
                <a:effectLst/>
                <a:latin typeface="Verdana" panose="020B0604030504040204" pitchFamily="34" charset="0"/>
                <a:ea typeface="Verdana" panose="020B0604030504040204" pitchFamily="34" charset="0"/>
                <a:cs typeface="Verdana" panose="020B0604030504040204" pitchFamily="34" charset="0"/>
              </a:rPr>
              <a:t>Morterá</a:t>
            </a:r>
            <a:r>
              <a:rPr lang="pt-BR" sz="1400" dirty="0">
                <a:effectLst/>
                <a:latin typeface="Verdana" panose="020B0604030504040204" pitchFamily="34" charset="0"/>
                <a:ea typeface="Verdana" panose="020B0604030504040204" pitchFamily="34" charset="0"/>
                <a:cs typeface="Verdana" panose="020B0604030504040204" pitchFamily="34" charset="0"/>
              </a:rPr>
              <a:t>. A ciência. </a:t>
            </a:r>
            <a:r>
              <a:rPr lang="pt-BR" sz="1400" b="1" dirty="0">
                <a:effectLst/>
                <a:latin typeface="Verdana" panose="020B0604030504040204" pitchFamily="34" charset="0"/>
                <a:ea typeface="Verdana" panose="020B0604030504040204" pitchFamily="34" charset="0"/>
                <a:cs typeface="Verdana" panose="020B0604030504040204" pitchFamily="34" charset="0"/>
              </a:rPr>
              <a:t>Revista Brasileira de Oftalmologia</a:t>
            </a:r>
            <a:r>
              <a:rPr lang="pt-BR" sz="1400" dirty="0">
                <a:effectLst/>
                <a:latin typeface="Verdana" panose="020B0604030504040204" pitchFamily="34" charset="0"/>
                <a:ea typeface="Verdana" panose="020B0604030504040204" pitchFamily="34" charset="0"/>
                <a:cs typeface="Verdana" panose="020B0604030504040204" pitchFamily="34" charset="0"/>
              </a:rPr>
              <a:t>, v. 67, n. 4, p. 163-164, 2008. Disponível em:   </a:t>
            </a:r>
            <a:r>
              <a:rPr lang="pt-BR" sz="1400" u="sng" dirty="0">
                <a:solidFill>
                  <a:srgbClr val="0000FF"/>
                </a:solidFill>
                <a:effectLst/>
                <a:latin typeface="Verdana" panose="020B0604030504040204" pitchFamily="34" charset="0"/>
                <a:ea typeface="Verdana" panose="020B0604030504040204" pitchFamily="34" charset="0"/>
                <a:cs typeface="Verdana" panose="020B0604030504040204" pitchFamily="34" charset="0"/>
                <a:hlinkClick r:id="rId6"/>
              </a:rPr>
              <a:t>https://www.scielo.br/j/rbof/a/dxcQpjkm6rb4QRhVtqH3GKd/?format=pdf&amp;lang=pt</a:t>
            </a:r>
            <a:r>
              <a:rPr lang="pt-BR" sz="1400" u="sng" dirty="0">
                <a:solidFill>
                  <a:srgbClr val="1155CC"/>
                </a:solidFill>
                <a:effectLst/>
                <a:latin typeface="Verdana" panose="020B0604030504040204" pitchFamily="34" charset="0"/>
                <a:ea typeface="Verdana" panose="020B0604030504040204" pitchFamily="34" charset="0"/>
                <a:cs typeface="Verdana" panose="020B0604030504040204" pitchFamily="34" charset="0"/>
              </a:rPr>
              <a:t> </a:t>
            </a:r>
            <a:r>
              <a:rPr lang="pt-BR" sz="1400" dirty="0">
                <a:effectLst/>
                <a:latin typeface="Verdana" panose="020B0604030504040204" pitchFamily="34" charset="0"/>
                <a:ea typeface="Verdana" panose="020B0604030504040204" pitchFamily="34" charset="0"/>
                <a:cs typeface="Verdana" panose="020B0604030504040204" pitchFamily="34" charset="0"/>
              </a:rPr>
              <a:t>.</a:t>
            </a:r>
            <a:endParaRPr lang="pt-PT" sz="1400" dirty="0">
              <a:effectLst/>
              <a:latin typeface="Arial" panose="020B0604020202020204" pitchFamily="34" charset="0"/>
              <a:ea typeface="Arial" panose="020B0604020202020204" pitchFamily="34" charset="0"/>
            </a:endParaRPr>
          </a:p>
          <a:p>
            <a:pPr marL="101598" indent="0" algn="just">
              <a:lnSpc>
                <a:spcPct val="150000"/>
              </a:lnSpc>
              <a:spcBef>
                <a:spcPts val="600"/>
              </a:spcBef>
              <a:spcAft>
                <a:spcPts val="600"/>
              </a:spcAft>
              <a:buNone/>
            </a:pPr>
            <a:endParaRPr lang="pt-PT" sz="1400" dirty="0">
              <a:effectLst/>
              <a:latin typeface="Arial" panose="020B0604020202020204" pitchFamily="34" charset="0"/>
              <a:ea typeface="Arial" panose="020B0604020202020204" pitchFamily="34" charset="0"/>
              <a:cs typeface="Arial" panose="020B0604020202020204" pitchFamily="34" charset="0"/>
            </a:endParaRPr>
          </a:p>
          <a:p>
            <a:endParaRPr lang="pt-PT" dirty="0"/>
          </a:p>
        </p:txBody>
      </p:sp>
    </p:spTree>
    <p:extLst>
      <p:ext uri="{BB962C8B-B14F-4D97-AF65-F5344CB8AC3E}">
        <p14:creationId xmlns:p14="http://schemas.microsoft.com/office/powerpoint/2010/main" val="322394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779FE-BC51-B8E9-6772-417473DFC3D1}"/>
              </a:ext>
            </a:extLst>
          </p:cNvPr>
          <p:cNvSpPr>
            <a:spLocks noGrp="1"/>
          </p:cNvSpPr>
          <p:nvPr>
            <p:ph type="title"/>
          </p:nvPr>
        </p:nvSpPr>
        <p:spPr>
          <a:xfrm>
            <a:off x="223508" y="238453"/>
            <a:ext cx="9361200" cy="488378"/>
          </a:xfrm>
        </p:spPr>
        <p:txBody>
          <a:bodyPr/>
          <a:lstStyle/>
          <a:p>
            <a:r>
              <a:rPr lang="pt-PT" dirty="0"/>
              <a:t>Referências</a:t>
            </a:r>
          </a:p>
        </p:txBody>
      </p:sp>
      <p:sp>
        <p:nvSpPr>
          <p:cNvPr id="3" name="Espaço Reservado para Texto 2">
            <a:extLst>
              <a:ext uri="{FF2B5EF4-FFF2-40B4-BE49-F238E27FC236}">
                <a16:creationId xmlns:a16="http://schemas.microsoft.com/office/drawing/2014/main" id="{758A2220-5970-C075-9F1A-E7DC77D096EE}"/>
              </a:ext>
            </a:extLst>
          </p:cNvPr>
          <p:cNvSpPr>
            <a:spLocks noGrp="1"/>
          </p:cNvSpPr>
          <p:nvPr>
            <p:ph type="body" idx="1"/>
          </p:nvPr>
        </p:nvSpPr>
        <p:spPr>
          <a:xfrm>
            <a:off x="0" y="1012176"/>
            <a:ext cx="11236892" cy="5118993"/>
          </a:xfrm>
        </p:spPr>
        <p:txBody>
          <a:bodyPr/>
          <a:lstStyle/>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DIÁRIO OFICIAL DA UNIÃO. Extrato de Termo Aditivo Nº 1/2018 - UASG 254463. edição 113, seção, p. 92. Disponível em: </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2"/>
              </a:rPr>
              <a:t>https://www.in.gov.br/materia/-/asset_publisher/Kujrw0TZC2Mb/content/id/25633735</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rPr>
              <a:t> </a:t>
            </a:r>
            <a:r>
              <a:rPr lang="pt-BR" sz="1200" dirty="0">
                <a:effectLst/>
                <a:latin typeface="Arial" panose="020B0604020202020204" pitchFamily="34" charset="0"/>
                <a:ea typeface="Verdana" panose="020B0604030504040204" pitchFamily="34" charset="0"/>
                <a:cs typeface="Arial" panose="020B0604020202020204" pitchFamily="34" charset="0"/>
              </a:rPr>
              <a:t>Acesso em 10 jun. 2021.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FAPESP. Fundação de Pesquisa do Estado de São Paulo. 2020. Disponível em:  </a:t>
            </a:r>
            <a:r>
              <a:rPr lang="pt-BR" sz="1200" u="sng" dirty="0">
                <a:solidFill>
                  <a:srgbClr val="0000FF"/>
                </a:solidFill>
                <a:effectLst/>
                <a:latin typeface="Arial" panose="020B0604020202020204" pitchFamily="34" charset="0"/>
                <a:ea typeface="Verdana" panose="020B0604030504040204" pitchFamily="34" charset="0"/>
                <a:cs typeface="Arial" panose="020B0604020202020204" pitchFamily="34" charset="0"/>
                <a:hlinkClick r:id="rId3"/>
              </a:rPr>
              <a:t>https://revistapesquisa.fapesp.br/wp-content/uploads/2017/09/acesso-2.jpg</a:t>
            </a:r>
            <a:r>
              <a:rPr lang="pt-BR" sz="1200" dirty="0">
                <a:effectLst/>
                <a:latin typeface="Arial" panose="020B0604020202020204" pitchFamily="34" charset="0"/>
                <a:ea typeface="Verdana" panose="020B0604030504040204" pitchFamily="34" charset="0"/>
                <a:cs typeface="Arial" panose="020B0604020202020204" pitchFamily="34" charset="0"/>
              </a:rPr>
              <a:t>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FAPESP. </a:t>
            </a:r>
            <a:r>
              <a:rPr lang="pt-BR" sz="1200" b="1" dirty="0">
                <a:effectLst/>
                <a:latin typeface="Arial" panose="020B0604020202020204" pitchFamily="34" charset="0"/>
                <a:ea typeface="Verdana" panose="020B0604030504040204" pitchFamily="34" charset="0"/>
                <a:cs typeface="Arial" panose="020B0604020202020204" pitchFamily="34" charset="0"/>
              </a:rPr>
              <a:t>Revistas de Pesquisa da Fundação de Pesquisa do Estado de São Paulo</a:t>
            </a:r>
            <a:r>
              <a:rPr lang="pt-BR" sz="1200" dirty="0">
                <a:effectLst/>
                <a:latin typeface="Arial" panose="020B0604020202020204" pitchFamily="34" charset="0"/>
                <a:ea typeface="Verdana" panose="020B0604030504040204" pitchFamily="34" charset="0"/>
                <a:cs typeface="Arial" panose="020B0604020202020204" pitchFamily="34" charset="0"/>
              </a:rPr>
              <a:t>.  2020.  Disponível em: </a:t>
            </a:r>
            <a:r>
              <a:rPr lang="pt-BR" sz="1200" u="sng" dirty="0">
                <a:solidFill>
                  <a:srgbClr val="0000FF"/>
                </a:solidFill>
                <a:effectLst/>
                <a:latin typeface="Arial" panose="020B0604020202020204" pitchFamily="34" charset="0"/>
                <a:ea typeface="Verdana" panose="020B0604030504040204" pitchFamily="34" charset="0"/>
                <a:cs typeface="Arial" panose="020B0604020202020204" pitchFamily="34" charset="0"/>
                <a:hlinkClick r:id="rId3"/>
              </a:rPr>
              <a:t>https://revistapesquisa.fapesp.br/wp-content/uploads/2017/09/acesso-2.jpg</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rPr>
              <a:t> </a:t>
            </a:r>
            <a:r>
              <a:rPr lang="pt-BR" sz="1200" dirty="0">
                <a:effectLst/>
                <a:latin typeface="Arial" panose="020B0604020202020204" pitchFamily="34" charset="0"/>
                <a:ea typeface="Verdana" panose="020B0604030504040204" pitchFamily="34" charset="0"/>
                <a:cs typeface="Arial" panose="020B0604020202020204" pitchFamily="34" charset="0"/>
              </a:rPr>
              <a:t>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FREITAS, Maria Helena. Considerações acerca dos primeiros periódicos científicos brasileiros. </a:t>
            </a:r>
            <a:r>
              <a:rPr lang="pt-BR" sz="1200" b="1" dirty="0">
                <a:effectLst/>
                <a:latin typeface="Arial" panose="020B0604020202020204" pitchFamily="34" charset="0"/>
                <a:ea typeface="Verdana" panose="020B0604030504040204" pitchFamily="34" charset="0"/>
                <a:cs typeface="Arial" panose="020B0604020202020204" pitchFamily="34" charset="0"/>
              </a:rPr>
              <a:t>Ciência e Informação</a:t>
            </a:r>
            <a:r>
              <a:rPr lang="pt-BR" sz="1200" dirty="0">
                <a:effectLst/>
                <a:latin typeface="Arial" panose="020B0604020202020204" pitchFamily="34" charset="0"/>
                <a:ea typeface="Verdana" panose="020B0604030504040204" pitchFamily="34" charset="0"/>
                <a:cs typeface="Arial" panose="020B0604020202020204" pitchFamily="34" charset="0"/>
              </a:rPr>
              <a:t>, v. 35, n. 3, p. 54-66, 2006.  Disponível em:  </a:t>
            </a:r>
            <a:r>
              <a:rPr lang="pt-BR" sz="1200" u="sng" dirty="0">
                <a:solidFill>
                  <a:srgbClr val="0000FF"/>
                </a:solidFill>
                <a:effectLst/>
                <a:latin typeface="Arial" panose="020B0604020202020204" pitchFamily="34" charset="0"/>
                <a:ea typeface="Verdana" panose="020B0604030504040204" pitchFamily="34" charset="0"/>
                <a:cs typeface="Arial" panose="020B0604020202020204" pitchFamily="34" charset="0"/>
                <a:hlinkClick r:id="rId4"/>
              </a:rPr>
              <a:t>https://www.scielo.br/scielo.php?script=sci_arttext&amp;pid=S0100-19652006000300006</a:t>
            </a:r>
            <a:r>
              <a:rPr lang="pt-BR" sz="1200" dirty="0">
                <a:effectLst/>
                <a:latin typeface="Arial" panose="020B0604020202020204" pitchFamily="34" charset="0"/>
                <a:ea typeface="Verdana" panose="020B0604030504040204" pitchFamily="34" charset="0"/>
                <a:cs typeface="Arial" panose="020B0604020202020204" pitchFamily="34" charset="0"/>
              </a:rPr>
              <a:t>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solidFill>
                  <a:srgbClr val="383838"/>
                </a:solidFill>
                <a:effectLst/>
                <a:latin typeface="Arial" panose="020B0604020202020204" pitchFamily="34" charset="0"/>
                <a:ea typeface="Arial" panose="020B0604020202020204" pitchFamily="34" charset="0"/>
                <a:cs typeface="Arial" panose="020B0604020202020204" pitchFamily="34" charset="0"/>
              </a:rPr>
              <a:t>GONÇALVES A, RAMOS LMSVC, CASTRO RCF. </a:t>
            </a:r>
            <a:r>
              <a:rPr lang="pt-BR" sz="1200" b="1" dirty="0">
                <a:solidFill>
                  <a:srgbClr val="383838"/>
                </a:solidFill>
                <a:effectLst/>
                <a:latin typeface="Arial" panose="020B0604020202020204" pitchFamily="34" charset="0"/>
                <a:ea typeface="Arial" panose="020B0604020202020204" pitchFamily="34" charset="0"/>
                <a:cs typeface="Arial" panose="020B0604020202020204" pitchFamily="34" charset="0"/>
              </a:rPr>
              <a:t>Revistas científicas</a:t>
            </a:r>
            <a:r>
              <a:rPr lang="pt-BR" sz="1200" dirty="0">
                <a:solidFill>
                  <a:srgbClr val="383838"/>
                </a:solidFill>
                <a:effectLst/>
                <a:latin typeface="Arial" panose="020B0604020202020204" pitchFamily="34" charset="0"/>
                <a:ea typeface="Arial" panose="020B0604020202020204" pitchFamily="34" charset="0"/>
                <a:cs typeface="Arial" panose="020B0604020202020204" pitchFamily="34" charset="0"/>
              </a:rPr>
              <a:t>: características, funções e critérios de qualidade. In: Aguiar </a:t>
            </a:r>
            <a:r>
              <a:rPr lang="pt-BR" sz="1200" dirty="0" err="1">
                <a:solidFill>
                  <a:srgbClr val="383838"/>
                </a:solidFill>
                <a:effectLst/>
                <a:latin typeface="Arial" panose="020B0604020202020204" pitchFamily="34" charset="0"/>
                <a:ea typeface="Arial" panose="020B0604020202020204" pitchFamily="34" charset="0"/>
                <a:cs typeface="Arial" panose="020B0604020202020204" pitchFamily="34" charset="0"/>
              </a:rPr>
              <a:t>Población</a:t>
            </a:r>
            <a:r>
              <a:rPr lang="pt-BR" sz="1200" dirty="0">
                <a:solidFill>
                  <a:srgbClr val="383838"/>
                </a:solidFill>
                <a:effectLst/>
                <a:latin typeface="Arial" panose="020B0604020202020204" pitchFamily="34" charset="0"/>
                <a:ea typeface="Arial" panose="020B0604020202020204" pitchFamily="34" charset="0"/>
                <a:cs typeface="Arial" panose="020B0604020202020204" pitchFamily="34" charset="0"/>
              </a:rPr>
              <a:t> D, Witter GP, Silva JFM. Comunicação &amp; produção científica: contexto, indicadores e avaliação. São Paulo: </a:t>
            </a:r>
            <a:r>
              <a:rPr lang="pt-BR" sz="1200" dirty="0" err="1">
                <a:solidFill>
                  <a:srgbClr val="383838"/>
                </a:solidFill>
                <a:effectLst/>
                <a:latin typeface="Arial" panose="020B0604020202020204" pitchFamily="34" charset="0"/>
                <a:ea typeface="Arial" panose="020B0604020202020204" pitchFamily="34" charset="0"/>
                <a:cs typeface="Arial" panose="020B0604020202020204" pitchFamily="34" charset="0"/>
              </a:rPr>
              <a:t>Angellara</a:t>
            </a:r>
            <a:r>
              <a:rPr lang="pt-BR" sz="1200" dirty="0">
                <a:solidFill>
                  <a:srgbClr val="383838"/>
                </a:solidFill>
                <a:effectLst/>
                <a:latin typeface="Arial" panose="020B0604020202020204" pitchFamily="34" charset="0"/>
                <a:ea typeface="Arial" panose="020B0604020202020204" pitchFamily="34" charset="0"/>
                <a:cs typeface="Arial" panose="020B0604020202020204" pitchFamily="34" charset="0"/>
              </a:rPr>
              <a:t>; p. 165-86, 2006.</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GUIMARÃES, Maria. O Brasil é o país com mais publicação científica em acesso aberto. </a:t>
            </a:r>
            <a:r>
              <a:rPr lang="pt-BR" sz="1200" b="1" dirty="0">
                <a:effectLst/>
                <a:latin typeface="Arial" panose="020B0604020202020204" pitchFamily="34" charset="0"/>
                <a:ea typeface="Verdana" panose="020B0604030504040204" pitchFamily="34" charset="0"/>
                <a:cs typeface="Arial" panose="020B0604020202020204" pitchFamily="34" charset="0"/>
              </a:rPr>
              <a:t>Revista da FAPESP</a:t>
            </a:r>
            <a:r>
              <a:rPr lang="pt-BR" sz="1200" dirty="0">
                <a:effectLst/>
                <a:latin typeface="Arial" panose="020B0604020202020204" pitchFamily="34" charset="0"/>
                <a:ea typeface="Verdana" panose="020B0604030504040204" pitchFamily="34" charset="0"/>
                <a:cs typeface="Arial" panose="020B0604020202020204" pitchFamily="34" charset="0"/>
              </a:rPr>
              <a:t>. 2018. Disponível em: </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5"/>
              </a:rPr>
              <a:t>https://revistapesquisa.fapesp.br/brasil-e-o-pais-com-mais-publicacao-cientifica-em-acesso-aberto/</a:t>
            </a:r>
            <a:r>
              <a:rPr lang="pt-BR" sz="1200" dirty="0">
                <a:effectLst/>
                <a:latin typeface="Arial" panose="020B0604020202020204" pitchFamily="34" charset="0"/>
                <a:ea typeface="Verdana" panose="020B0604030504040204" pitchFamily="34" charset="0"/>
                <a:cs typeface="Arial" panose="020B0604020202020204" pitchFamily="34" charset="0"/>
              </a:rPr>
              <a:t>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solidFill>
                  <a:srgbClr val="383838"/>
                </a:solidFill>
                <a:effectLst/>
                <a:latin typeface="Arial" panose="020B0604020202020204" pitchFamily="34" charset="0"/>
                <a:ea typeface="Arial" panose="020B0604020202020204" pitchFamily="34" charset="0"/>
                <a:cs typeface="Arial" panose="020B0604020202020204" pitchFamily="34" charset="0"/>
              </a:rPr>
              <a:t>LEITE, Maria Piedade Fernandes Ribeiro. Avaliando a qualidade de revistas científicas para a publicação de resultados de pesquisas e estudos. </a:t>
            </a:r>
            <a:r>
              <a:rPr lang="pt-BR" sz="1200" b="1" dirty="0">
                <a:effectLst/>
                <a:latin typeface="Arial" panose="020B0604020202020204" pitchFamily="34" charset="0"/>
                <a:ea typeface="Verdana" panose="020B0604030504040204" pitchFamily="34" charset="0"/>
                <a:cs typeface="Arial" panose="020B0604020202020204" pitchFamily="34" charset="0"/>
              </a:rPr>
              <a:t>Revista Mineira de Enfermagem</a:t>
            </a:r>
            <a:r>
              <a:rPr lang="pt-BR" sz="1200" dirty="0">
                <a:effectLst/>
                <a:latin typeface="Arial" panose="020B0604020202020204" pitchFamily="34" charset="0"/>
                <a:ea typeface="Verdana" panose="020B0604030504040204" pitchFamily="34" charset="0"/>
                <a:cs typeface="Arial" panose="020B0604020202020204" pitchFamily="34" charset="0"/>
              </a:rPr>
              <a:t>, v. 13, n. 3, e-1, 2009. Disponível em: </a:t>
            </a:r>
            <a:r>
              <a:rPr lang="pt-BR" sz="1200" u="sng" dirty="0">
                <a:solidFill>
                  <a:srgbClr val="0000FF"/>
                </a:solidFill>
                <a:effectLst/>
                <a:latin typeface="Arial" panose="020B0604020202020204" pitchFamily="34" charset="0"/>
                <a:ea typeface="Verdana" panose="020B0604030504040204" pitchFamily="34" charset="0"/>
                <a:cs typeface="Arial" panose="020B0604020202020204" pitchFamily="34" charset="0"/>
                <a:hlinkClick r:id="rId6"/>
              </a:rPr>
              <a:t>https://cdn.publisher.gn1.link/reme.org.br/pdf/v13n3a01.pdf</a:t>
            </a:r>
            <a:r>
              <a:rPr lang="pt-BR" sz="1200" dirty="0">
                <a:effectLst/>
                <a:latin typeface="Arial" panose="020B0604020202020204" pitchFamily="34" charset="0"/>
                <a:ea typeface="Verdana" panose="020B0604030504040204" pitchFamily="34" charset="0"/>
                <a:cs typeface="Arial" panose="020B0604020202020204" pitchFamily="34" charset="0"/>
              </a:rPr>
              <a:t>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Arial" panose="020B0604020202020204" pitchFamily="34" charset="0"/>
                <a:cs typeface="Arial" panose="020B0604020202020204" pitchFamily="34" charset="0"/>
              </a:rPr>
              <a:t>PACKER,</a:t>
            </a:r>
            <a:r>
              <a:rPr lang="pt-BR" sz="1200" dirty="0">
                <a:effectLst/>
                <a:latin typeface="Arial" panose="020B0604020202020204" pitchFamily="34" charset="0"/>
                <a:ea typeface="Verdana" panose="020B0604030504040204" pitchFamily="34" charset="0"/>
                <a:cs typeface="Arial" panose="020B0604020202020204" pitchFamily="34" charset="0"/>
              </a:rPr>
              <a:t> </a:t>
            </a:r>
            <a:r>
              <a:rPr lang="pt-BR" sz="1200" dirty="0">
                <a:effectLst/>
                <a:latin typeface="Arial" panose="020B0604020202020204" pitchFamily="34" charset="0"/>
                <a:ea typeface="Arial" panose="020B0604020202020204" pitchFamily="34" charset="0"/>
                <a:cs typeface="Arial" panose="020B0604020202020204" pitchFamily="34" charset="0"/>
              </a:rPr>
              <a:t>Abel L. </a:t>
            </a:r>
            <a:r>
              <a:rPr lang="pt-BR" sz="1200" b="1" dirty="0">
                <a:effectLst/>
                <a:latin typeface="Arial" panose="020B0604020202020204" pitchFamily="34" charset="0"/>
                <a:ea typeface="Arial" panose="020B0604020202020204" pitchFamily="34" charset="0"/>
                <a:cs typeface="Arial" panose="020B0604020202020204" pitchFamily="34" charset="0"/>
              </a:rPr>
              <a:t>Revista USP</a:t>
            </a:r>
            <a:r>
              <a:rPr lang="pt-BR" sz="1200" dirty="0">
                <a:effectLst/>
                <a:latin typeface="Arial" panose="020B0604020202020204" pitchFamily="34" charset="0"/>
                <a:ea typeface="Arial" panose="020B0604020202020204" pitchFamily="34" charset="0"/>
                <a:cs typeface="Arial" panose="020B0604020202020204" pitchFamily="34" charset="0"/>
              </a:rPr>
              <a:t>, n. 89, p. 26-61, 2011. </a:t>
            </a:r>
            <a:r>
              <a:rPr lang="pt-BR" sz="1200" dirty="0">
                <a:effectLst/>
                <a:latin typeface="Arial" panose="020B0604020202020204" pitchFamily="34" charset="0"/>
                <a:ea typeface="Verdana" panose="020B0604030504040204" pitchFamily="34" charset="0"/>
                <a:cs typeface="Arial" panose="020B0604020202020204" pitchFamily="34" charset="0"/>
              </a:rPr>
              <a:t>Disponível em: </a:t>
            </a:r>
            <a:r>
              <a:rPr lang="pt-BR" sz="1200" u="sng" dirty="0">
                <a:solidFill>
                  <a:srgbClr val="0000FF"/>
                </a:solidFill>
                <a:effectLst/>
                <a:latin typeface="Arial" panose="020B0604020202020204" pitchFamily="34" charset="0"/>
                <a:ea typeface="Verdana" panose="020B0604030504040204" pitchFamily="34" charset="0"/>
                <a:cs typeface="Arial" panose="020B0604020202020204" pitchFamily="34" charset="0"/>
                <a:hlinkClick r:id="rId7"/>
              </a:rPr>
              <a:t>https://wp.scielo.org/wp-content/uploads/PACKER-A.L.-Os-peri%C3%B3dicos.pdf</a:t>
            </a:r>
            <a:r>
              <a:rPr lang="pt-BR" sz="1200" dirty="0">
                <a:effectLst/>
                <a:latin typeface="Arial" panose="020B0604020202020204" pitchFamily="34" charset="0"/>
                <a:ea typeface="Verdana" panose="020B0604030504040204" pitchFamily="34" charset="0"/>
                <a:cs typeface="Arial" panose="020B0604020202020204" pitchFamily="34" charset="0"/>
              </a:rPr>
              <a:t>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endParaRPr lang="pt-PT" dirty="0"/>
          </a:p>
        </p:txBody>
      </p:sp>
    </p:spTree>
    <p:extLst>
      <p:ext uri="{BB962C8B-B14F-4D97-AF65-F5344CB8AC3E}">
        <p14:creationId xmlns:p14="http://schemas.microsoft.com/office/powerpoint/2010/main" val="577479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C7DE23-2D62-6839-BA48-AF84DA0ABD6E}"/>
              </a:ext>
            </a:extLst>
          </p:cNvPr>
          <p:cNvSpPr>
            <a:spLocks noGrp="1"/>
          </p:cNvSpPr>
          <p:nvPr>
            <p:ph type="title"/>
          </p:nvPr>
        </p:nvSpPr>
        <p:spPr>
          <a:xfrm>
            <a:off x="317292" y="238453"/>
            <a:ext cx="9361200" cy="1000400"/>
          </a:xfrm>
        </p:spPr>
        <p:txBody>
          <a:bodyPr/>
          <a:lstStyle/>
          <a:p>
            <a:r>
              <a:rPr lang="pt-PT" dirty="0"/>
              <a:t>Referências</a:t>
            </a:r>
          </a:p>
        </p:txBody>
      </p:sp>
      <p:sp>
        <p:nvSpPr>
          <p:cNvPr id="3" name="Espaço Reservado para Texto 2">
            <a:extLst>
              <a:ext uri="{FF2B5EF4-FFF2-40B4-BE49-F238E27FC236}">
                <a16:creationId xmlns:a16="http://schemas.microsoft.com/office/drawing/2014/main" id="{00F1FFB7-F50D-408F-0E92-51BF9619E248}"/>
              </a:ext>
            </a:extLst>
          </p:cNvPr>
          <p:cNvSpPr>
            <a:spLocks noGrp="1"/>
          </p:cNvSpPr>
          <p:nvPr>
            <p:ph type="body" idx="1"/>
          </p:nvPr>
        </p:nvSpPr>
        <p:spPr>
          <a:xfrm>
            <a:off x="0" y="1238853"/>
            <a:ext cx="11874708" cy="3609200"/>
          </a:xfrm>
        </p:spPr>
        <p:txBody>
          <a:bodyPr/>
          <a:lstStyle/>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PACKER, Abel L.; MENEGHINI, Rogerio. </a:t>
            </a:r>
            <a:r>
              <a:rPr lang="pt-BR" sz="1200" b="1" dirty="0">
                <a:effectLst/>
                <a:latin typeface="Arial" panose="020B0604020202020204" pitchFamily="34" charset="0"/>
                <a:ea typeface="Verdana" panose="020B0604030504040204" pitchFamily="34" charset="0"/>
                <a:cs typeface="Arial" panose="020B0604020202020204" pitchFamily="34" charset="0"/>
              </a:rPr>
              <a:t>A vez dos periódicos de qualidade do Brasil</a:t>
            </a:r>
            <a:r>
              <a:rPr lang="pt-BR" sz="1200" dirty="0">
                <a:effectLst/>
                <a:latin typeface="Arial" panose="020B0604020202020204" pitchFamily="34" charset="0"/>
                <a:ea typeface="Verdana" panose="020B0604030504040204" pitchFamily="34" charset="0"/>
                <a:cs typeface="Arial" panose="020B0604020202020204" pitchFamily="34" charset="0"/>
              </a:rPr>
              <a:t>. 2017. Disponível em:  </a:t>
            </a:r>
            <a:r>
              <a:rPr lang="pt-BR" sz="1200" u="sng" dirty="0">
                <a:solidFill>
                  <a:srgbClr val="0000FF"/>
                </a:solidFill>
                <a:effectLst/>
                <a:latin typeface="Arial" panose="020B0604020202020204" pitchFamily="34" charset="0"/>
                <a:ea typeface="Verdana" panose="020B0604030504040204" pitchFamily="34" charset="0"/>
                <a:cs typeface="Arial" panose="020B0604020202020204" pitchFamily="34" charset="0"/>
                <a:hlinkClick r:id="rId2"/>
              </a:rPr>
              <a:t>https://www.abrasco.org.br/site/forumdeeditoresdesaudecoletiva/vez-dos-periodicos-de-qualidade-do-brasil-artigo-de-abel-l-packer-e-rogerio-meneghini/97</a:t>
            </a:r>
            <a:r>
              <a:rPr lang="pt-BR" sz="1200" dirty="0">
                <a:effectLst/>
                <a:latin typeface="Arial" panose="020B0604020202020204" pitchFamily="34" charset="0"/>
                <a:ea typeface="Verdana" panose="020B0604030504040204" pitchFamily="34" charset="0"/>
                <a:cs typeface="Arial" panose="020B0604020202020204" pitchFamily="34" charset="0"/>
              </a:rPr>
              <a:t>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Arial" panose="020B0604020202020204" pitchFamily="34" charset="0"/>
                <a:cs typeface="Arial" panose="020B0604020202020204" pitchFamily="34" charset="0"/>
              </a:rPr>
              <a:t>PLATAFORMA SUCUPIRA. s./d. Disponível em: </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3"/>
              </a:rPr>
              <a:t>https://sucupira.capes.gov.br/sucupira/public/consultas/coleta/veiculoPublicacaoQualis/listaConsultaGeralPeriodicos.jsf </a:t>
            </a:r>
            <a:r>
              <a:rPr lang="pt-BR" sz="1200" dirty="0">
                <a:effectLst/>
                <a:latin typeface="Arial" panose="020B0604020202020204" pitchFamily="34" charset="0"/>
                <a:ea typeface="Verdana" panose="020B0604030504040204" pitchFamily="34" charset="0"/>
                <a:cs typeface="Arial" panose="020B0604020202020204" pitchFamily="34" charset="0"/>
              </a:rPr>
              <a:t> 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RESEARCH INFORMATION. 2021. Disponível em: </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4"/>
              </a:rPr>
              <a:t>https://www.researchinformation.info/news/journal-citation-reports-2021-published-clarivate</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rPr>
              <a:t> </a:t>
            </a:r>
            <a:r>
              <a:rPr lang="pt-BR" sz="1200" dirty="0">
                <a:effectLst/>
                <a:latin typeface="Arial" panose="020B0604020202020204" pitchFamily="34" charset="0"/>
                <a:ea typeface="Verdana" panose="020B0604030504040204" pitchFamily="34" charset="0"/>
                <a:cs typeface="Arial" panose="020B0604020202020204" pitchFamily="34" charset="0"/>
              </a:rPr>
              <a:t>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pPr>
            <a:r>
              <a:rPr lang="pt-BR" sz="1200" dirty="0">
                <a:effectLst/>
                <a:latin typeface="Arial" panose="020B0604020202020204" pitchFamily="34" charset="0"/>
                <a:ea typeface="Verdana" panose="020B0604030504040204" pitchFamily="34" charset="0"/>
                <a:cs typeface="Arial" panose="020B0604020202020204" pitchFamily="34" charset="0"/>
              </a:rPr>
              <a:t>RIBEIRO, Raimunda </a:t>
            </a:r>
            <a:r>
              <a:rPr lang="pt-BR" sz="1200" dirty="0" err="1">
                <a:effectLst/>
                <a:latin typeface="Arial" panose="020B0604020202020204" pitchFamily="34" charset="0"/>
                <a:ea typeface="Verdana" panose="020B0604030504040204" pitchFamily="34" charset="0"/>
                <a:cs typeface="Arial" panose="020B0604020202020204" pitchFamily="34" charset="0"/>
              </a:rPr>
              <a:t>Araujo</a:t>
            </a:r>
            <a:r>
              <a:rPr lang="pt-BR" sz="1200" dirty="0">
                <a:effectLst/>
                <a:latin typeface="Arial" panose="020B0604020202020204" pitchFamily="34" charset="0"/>
                <a:ea typeface="Verdana" panose="020B0604030504040204" pitchFamily="34" charset="0"/>
                <a:cs typeface="Arial" panose="020B0604020202020204" pitchFamily="34" charset="0"/>
              </a:rPr>
              <a:t>; OLIVEIRA, Lídia; FURTADO, Cassia. A rede social acadêmica </a:t>
            </a:r>
            <a:r>
              <a:rPr lang="pt-BR" sz="1200" dirty="0" err="1">
                <a:effectLst/>
                <a:latin typeface="Arial" panose="020B0604020202020204" pitchFamily="34" charset="0"/>
                <a:ea typeface="Verdana" panose="020B0604030504040204" pitchFamily="34" charset="0"/>
                <a:cs typeface="Arial" panose="020B0604020202020204" pitchFamily="34" charset="0"/>
              </a:rPr>
              <a:t>Researchgate</a:t>
            </a:r>
            <a:r>
              <a:rPr lang="pt-BR" sz="1200" dirty="0">
                <a:effectLst/>
                <a:latin typeface="Arial" panose="020B0604020202020204" pitchFamily="34" charset="0"/>
                <a:ea typeface="Verdana" panose="020B0604030504040204" pitchFamily="34" charset="0"/>
                <a:cs typeface="Arial" panose="020B0604020202020204" pitchFamily="34" charset="0"/>
              </a:rPr>
              <a:t> como mecanismo de visibilidade e internacionalização da produção científica brasileira e portuguesa na área de Biblioteconomia e Ciência da Informação. </a:t>
            </a:r>
            <a:r>
              <a:rPr lang="pt-BR" sz="1200" b="1" dirty="0">
                <a:effectLst/>
                <a:latin typeface="Arial" panose="020B0604020202020204" pitchFamily="34" charset="0"/>
                <a:ea typeface="Verdana" panose="020B0604030504040204" pitchFamily="34" charset="0"/>
                <a:cs typeface="Arial" panose="020B0604020202020204" pitchFamily="34" charset="0"/>
              </a:rPr>
              <a:t>Perspectivas em Ciência da Informação</a:t>
            </a:r>
            <a:r>
              <a:rPr lang="pt-BR" sz="1200" dirty="0">
                <a:effectLst/>
                <a:latin typeface="Arial" panose="020B0604020202020204" pitchFamily="34" charset="0"/>
                <a:ea typeface="Verdana" panose="020B0604030504040204" pitchFamily="34" charset="0"/>
                <a:cs typeface="Arial" panose="020B0604020202020204" pitchFamily="34" charset="0"/>
              </a:rPr>
              <a:t>, v. 22, n. 4, p. 177-207, 2017. Disponível em:  </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5"/>
              </a:rPr>
              <a:t>https://www.scielo.br/j/pci/a/MJcJDsjnxBqjb3WdrsB8mHJ/?lang=pt#</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rPr>
              <a:t> </a:t>
            </a:r>
            <a:r>
              <a:rPr lang="pt-BR" sz="1200" dirty="0">
                <a:effectLst/>
                <a:latin typeface="Arial" panose="020B0604020202020204" pitchFamily="34" charset="0"/>
                <a:ea typeface="Verdana" panose="020B0604030504040204" pitchFamily="34" charset="0"/>
                <a:cs typeface="Arial" panose="020B0604020202020204" pitchFamily="34" charset="0"/>
              </a:rPr>
              <a:t>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pPr marL="101598" indent="0">
              <a:lnSpc>
                <a:spcPct val="150000"/>
              </a:lnSpc>
              <a:spcBef>
                <a:spcPts val="600"/>
              </a:spcBef>
              <a:spcAft>
                <a:spcPts val="600"/>
              </a:spcAft>
              <a:buNone/>
              <a:tabLst>
                <a:tab pos="4684395" algn="l"/>
              </a:tabLst>
            </a:pPr>
            <a:r>
              <a:rPr lang="pt-BR" sz="1200" dirty="0">
                <a:effectLst/>
                <a:latin typeface="Arial" panose="020B0604020202020204" pitchFamily="34" charset="0"/>
                <a:ea typeface="Verdana" panose="020B0604030504040204" pitchFamily="34" charset="0"/>
                <a:cs typeface="Arial" panose="020B0604020202020204" pitchFamily="34" charset="0"/>
              </a:rPr>
              <a:t>RODRIGUES, </a:t>
            </a:r>
            <a:r>
              <a:rPr lang="pt-BR" sz="1200" dirty="0" err="1">
                <a:effectLst/>
                <a:latin typeface="Arial" panose="020B0604020202020204" pitchFamily="34" charset="0"/>
                <a:ea typeface="Verdana" panose="020B0604030504040204" pitchFamily="34" charset="0"/>
                <a:cs typeface="Arial" panose="020B0604020202020204" pitchFamily="34" charset="0"/>
              </a:rPr>
              <a:t>Jeorgina</a:t>
            </a:r>
            <a:r>
              <a:rPr lang="pt-BR" sz="1200" dirty="0">
                <a:effectLst/>
                <a:latin typeface="Arial" panose="020B0604020202020204" pitchFamily="34" charset="0"/>
                <a:ea typeface="Verdana" panose="020B0604030504040204" pitchFamily="34" charset="0"/>
                <a:cs typeface="Arial" panose="020B0604020202020204" pitchFamily="34" charset="0"/>
              </a:rPr>
              <a:t> Gentil; MARINHO, Sandra Maria Osório Xavier. A trajetória do periódico científico na Fundação Oswaldo Cruz: perspectivas da Biblioteca de Ciências Biomédicas. </a:t>
            </a:r>
            <a:r>
              <a:rPr lang="pt-BR" sz="1200" b="1" dirty="0">
                <a:effectLst/>
                <a:latin typeface="Arial" panose="020B0604020202020204" pitchFamily="34" charset="0"/>
                <a:ea typeface="Verdana" panose="020B0604030504040204" pitchFamily="34" charset="0"/>
                <a:cs typeface="Arial" panose="020B0604020202020204" pitchFamily="34" charset="0"/>
              </a:rPr>
              <a:t>História da Ciência, Saúde, Manguinhos</a:t>
            </a:r>
            <a:r>
              <a:rPr lang="pt-BR" sz="1200" dirty="0">
                <a:effectLst/>
                <a:latin typeface="Arial" panose="020B0604020202020204" pitchFamily="34" charset="0"/>
                <a:ea typeface="Verdana" panose="020B0604030504040204" pitchFamily="34" charset="0"/>
                <a:cs typeface="Arial" panose="020B0604020202020204" pitchFamily="34" charset="0"/>
              </a:rPr>
              <a:t>, v. 16, n. 2, 2009, p. 523-532, 2009.  Disponível em: </a:t>
            </a:r>
            <a:r>
              <a:rPr lang="pt-BR" sz="1200" u="sng" dirty="0">
                <a:solidFill>
                  <a:srgbClr val="1155CC"/>
                </a:solidFill>
                <a:effectLst/>
                <a:latin typeface="Arial" panose="020B0604020202020204" pitchFamily="34" charset="0"/>
                <a:ea typeface="Verdana" panose="020B0604030504040204" pitchFamily="34" charset="0"/>
                <a:cs typeface="Arial" panose="020B0604020202020204" pitchFamily="34" charset="0"/>
                <a:hlinkClick r:id="rId6"/>
              </a:rPr>
              <a:t>https://www.scielo.br/scielo.php?script=sci_arttext&amp;pid=S0104-59702009000200015</a:t>
            </a:r>
            <a:r>
              <a:rPr lang="pt-BR" sz="1200" dirty="0">
                <a:solidFill>
                  <a:srgbClr val="1155CC"/>
                </a:solidFill>
                <a:effectLst/>
                <a:latin typeface="Arial" panose="020B0604020202020204" pitchFamily="34" charset="0"/>
                <a:ea typeface="Verdana" panose="020B0604030504040204" pitchFamily="34" charset="0"/>
                <a:cs typeface="Arial" panose="020B0604020202020204" pitchFamily="34" charset="0"/>
              </a:rPr>
              <a:t> </a:t>
            </a:r>
            <a:r>
              <a:rPr lang="pt-BR" sz="1200" dirty="0">
                <a:effectLst/>
                <a:latin typeface="Arial" panose="020B0604020202020204" pitchFamily="34" charset="0"/>
                <a:ea typeface="Verdana" panose="020B0604030504040204" pitchFamily="34" charset="0"/>
                <a:cs typeface="Arial" panose="020B0604020202020204" pitchFamily="34" charset="0"/>
              </a:rPr>
              <a:t>Acesso em 10 jun. 2021.</a:t>
            </a:r>
            <a:endParaRPr lang="pt-PT" sz="1200" dirty="0">
              <a:effectLst/>
              <a:latin typeface="Arial" panose="020B0604020202020204" pitchFamily="34" charset="0"/>
              <a:ea typeface="Arial" panose="020B0604020202020204" pitchFamily="34" charset="0"/>
              <a:cs typeface="Arial" panose="020B0604020202020204" pitchFamily="34" charset="0"/>
            </a:endParaRPr>
          </a:p>
          <a:p>
            <a:endParaRPr lang="pt-PT" dirty="0"/>
          </a:p>
        </p:txBody>
      </p:sp>
    </p:spTree>
    <p:extLst>
      <p:ext uri="{BB962C8B-B14F-4D97-AF65-F5344CB8AC3E}">
        <p14:creationId xmlns:p14="http://schemas.microsoft.com/office/powerpoint/2010/main" val="225253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0E935-EA9B-E5B5-325A-743A35B52A44}"/>
              </a:ext>
            </a:extLst>
          </p:cNvPr>
          <p:cNvSpPr>
            <a:spLocks noGrp="1"/>
          </p:cNvSpPr>
          <p:nvPr>
            <p:ph type="title"/>
          </p:nvPr>
        </p:nvSpPr>
        <p:spPr/>
        <p:txBody>
          <a:bodyPr/>
          <a:lstStyle/>
          <a:p>
            <a:r>
              <a:rPr lang="pt-PT" dirty="0"/>
              <a:t>Periódicos</a:t>
            </a:r>
          </a:p>
        </p:txBody>
      </p:sp>
      <p:sp>
        <p:nvSpPr>
          <p:cNvPr id="3" name="Espaço Reservado para Conteúdo 2">
            <a:extLst>
              <a:ext uri="{FF2B5EF4-FFF2-40B4-BE49-F238E27FC236}">
                <a16:creationId xmlns:a16="http://schemas.microsoft.com/office/drawing/2014/main" id="{637037E9-94B0-B152-0273-AEB8B2F4CF8D}"/>
              </a:ext>
            </a:extLst>
          </p:cNvPr>
          <p:cNvSpPr>
            <a:spLocks noGrp="1"/>
          </p:cNvSpPr>
          <p:nvPr>
            <p:ph idx="1"/>
          </p:nvPr>
        </p:nvSpPr>
        <p:spPr>
          <a:xfrm>
            <a:off x="603738" y="1497379"/>
            <a:ext cx="10515600" cy="4351338"/>
          </a:xfrm>
        </p:spPr>
        <p:txBody>
          <a:bodyPr/>
          <a:lstStyle/>
          <a:p>
            <a:r>
              <a:rPr lang="pt-BR" sz="2400" dirty="0">
                <a:solidFill>
                  <a:srgbClr val="2F2F2F"/>
                </a:solidFill>
                <a:effectLst/>
                <a:latin typeface="Arial" panose="020B0604020202020204" pitchFamily="34" charset="0"/>
                <a:ea typeface="Verdana" panose="020B0604030504040204" pitchFamily="34" charset="0"/>
                <a:cs typeface="Arial" panose="020B0604020202020204" pitchFamily="34" charset="0"/>
              </a:rPr>
              <a:t>40 mil e 70 mil revistas em todo mundo</a:t>
            </a:r>
          </a:p>
          <a:p>
            <a:r>
              <a:rPr lang="pt-BR" sz="2400" dirty="0">
                <a:effectLst/>
                <a:latin typeface="Arial" panose="020B0604020202020204" pitchFamily="34" charset="0"/>
                <a:ea typeface="Verdana" panose="020B0604030504040204" pitchFamily="34" charset="0"/>
                <a:cs typeface="Arial" panose="020B0604020202020204" pitchFamily="34" charset="0"/>
              </a:rPr>
              <a:t>A </a:t>
            </a:r>
            <a:r>
              <a:rPr lang="pt-BR" sz="2400" dirty="0" err="1">
                <a:effectLst/>
                <a:latin typeface="Arial" panose="020B0604020202020204" pitchFamily="34" charset="0"/>
                <a:ea typeface="Verdana" panose="020B0604030504040204" pitchFamily="34" charset="0"/>
                <a:cs typeface="Arial" panose="020B0604020202020204" pitchFamily="34" charset="0"/>
              </a:rPr>
              <a:t>Nature</a:t>
            </a:r>
            <a:r>
              <a:rPr lang="pt-BR" sz="2400" dirty="0">
                <a:effectLst/>
                <a:latin typeface="Arial" panose="020B0604020202020204" pitchFamily="34" charset="0"/>
                <a:ea typeface="Verdana" panose="020B0604030504040204" pitchFamily="34" charset="0"/>
                <a:cs typeface="Arial" panose="020B0604020202020204" pitchFamily="34" charset="0"/>
              </a:rPr>
              <a:t> é uma revista científica importante interdisciplinar britânica, publicada pela primeira vez em 4 de novembro de 1869, há 152 anos. </a:t>
            </a:r>
            <a:endParaRPr lang="pt-BR" sz="2400" dirty="0">
              <a:solidFill>
                <a:srgbClr val="2F2F2F"/>
              </a:solidFill>
              <a:latin typeface="Arial" panose="020B0604020202020204" pitchFamily="34" charset="0"/>
              <a:ea typeface="Verdana" panose="020B0604030504040204" pitchFamily="34" charset="0"/>
              <a:cs typeface="Arial" panose="020B0604020202020204" pitchFamily="34" charset="0"/>
            </a:endParaRPr>
          </a:p>
          <a:p>
            <a:endParaRPr lang="pt-PT" dirty="0"/>
          </a:p>
        </p:txBody>
      </p:sp>
      <p:sp>
        <p:nvSpPr>
          <p:cNvPr id="4" name="Espaço Reservado para Data 3">
            <a:extLst>
              <a:ext uri="{FF2B5EF4-FFF2-40B4-BE49-F238E27FC236}">
                <a16:creationId xmlns:a16="http://schemas.microsoft.com/office/drawing/2014/main" id="{4520F611-7B2F-856C-51C3-2579373A2DC6}"/>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pic>
        <p:nvPicPr>
          <p:cNvPr id="5" name="image19.png">
            <a:extLst>
              <a:ext uri="{FF2B5EF4-FFF2-40B4-BE49-F238E27FC236}">
                <a16:creationId xmlns:a16="http://schemas.microsoft.com/office/drawing/2014/main" id="{3AD743E9-6FA0-56E4-DFF6-3FAE584CA68F}"/>
              </a:ext>
            </a:extLst>
          </p:cNvPr>
          <p:cNvPicPr/>
          <p:nvPr/>
        </p:nvPicPr>
        <p:blipFill>
          <a:blip r:embed="rId2"/>
          <a:srcRect/>
          <a:stretch>
            <a:fillRect/>
          </a:stretch>
        </p:blipFill>
        <p:spPr>
          <a:xfrm>
            <a:off x="1899138" y="3118338"/>
            <a:ext cx="8675077" cy="3374537"/>
          </a:xfrm>
          <a:prstGeom prst="rect">
            <a:avLst/>
          </a:prstGeom>
          <a:ln/>
        </p:spPr>
      </p:pic>
    </p:spTree>
    <p:extLst>
      <p:ext uri="{BB962C8B-B14F-4D97-AF65-F5344CB8AC3E}">
        <p14:creationId xmlns:p14="http://schemas.microsoft.com/office/powerpoint/2010/main" val="61633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EDFCD-A3BB-A3B6-EE90-A712F0F0245A}"/>
              </a:ext>
            </a:extLst>
          </p:cNvPr>
          <p:cNvSpPr>
            <a:spLocks noGrp="1"/>
          </p:cNvSpPr>
          <p:nvPr>
            <p:ph type="title"/>
          </p:nvPr>
        </p:nvSpPr>
        <p:spPr/>
        <p:txBody>
          <a:bodyPr/>
          <a:lstStyle/>
          <a:p>
            <a:r>
              <a:rPr lang="pt-PT" dirty="0"/>
              <a:t>Artigos</a:t>
            </a:r>
          </a:p>
        </p:txBody>
      </p:sp>
      <p:sp>
        <p:nvSpPr>
          <p:cNvPr id="4" name="Espaço Reservado para Data 3">
            <a:extLst>
              <a:ext uri="{FF2B5EF4-FFF2-40B4-BE49-F238E27FC236}">
                <a16:creationId xmlns:a16="http://schemas.microsoft.com/office/drawing/2014/main" id="{8D04508E-75AA-5CA7-F0BB-A0806AD084FB}"/>
              </a:ext>
            </a:extLst>
          </p:cNvPr>
          <p:cNvSpPr>
            <a:spLocks noGrp="1"/>
          </p:cNvSpPr>
          <p:nvPr>
            <p:ph type="dt" sz="half" idx="10"/>
          </p:nvPr>
        </p:nvSpPr>
        <p:spPr>
          <a:xfrm>
            <a:off x="9448800" y="6310312"/>
            <a:ext cx="2743200" cy="365125"/>
          </a:xfrm>
        </p:spPr>
        <p:txBody>
          <a:bodyPr/>
          <a:lstStyle/>
          <a:p>
            <a:pPr rtl="0"/>
            <a:fld id="{91DF2A3A-30FD-464E-8202-27A276433376}" type="datetime1">
              <a:rPr lang="pt-BR" smtClean="0"/>
              <a:t>02/05/2022</a:t>
            </a:fld>
            <a:r>
              <a:rPr lang="pt-BR" dirty="0"/>
              <a:t>Fonte</a:t>
            </a:r>
            <a:endParaRPr lang="en-US" dirty="0"/>
          </a:p>
        </p:txBody>
      </p:sp>
      <p:pic>
        <p:nvPicPr>
          <p:cNvPr id="5" name="image6.png">
            <a:extLst>
              <a:ext uri="{FF2B5EF4-FFF2-40B4-BE49-F238E27FC236}">
                <a16:creationId xmlns:a16="http://schemas.microsoft.com/office/drawing/2014/main" id="{F7E6D955-76DA-4F6A-14CB-AAC64EF850FE}"/>
              </a:ext>
            </a:extLst>
          </p:cNvPr>
          <p:cNvPicPr>
            <a:picLocks noGrp="1"/>
          </p:cNvPicPr>
          <p:nvPr>
            <p:ph idx="1"/>
          </p:nvPr>
        </p:nvPicPr>
        <p:blipFill>
          <a:blip r:embed="rId2"/>
          <a:srcRect/>
          <a:stretch>
            <a:fillRect/>
          </a:stretch>
        </p:blipFill>
        <p:spPr>
          <a:xfrm>
            <a:off x="838200" y="1380149"/>
            <a:ext cx="10951510" cy="4667250"/>
          </a:xfrm>
          <a:prstGeom prst="rect">
            <a:avLst/>
          </a:prstGeom>
          <a:ln/>
        </p:spPr>
      </p:pic>
      <p:sp>
        <p:nvSpPr>
          <p:cNvPr id="6" name="CaixaDeTexto 5">
            <a:extLst>
              <a:ext uri="{FF2B5EF4-FFF2-40B4-BE49-F238E27FC236}">
                <a16:creationId xmlns:a16="http://schemas.microsoft.com/office/drawing/2014/main" id="{78B9DDDD-06EB-0AC9-B8C8-3801854E50EE}"/>
              </a:ext>
            </a:extLst>
          </p:cNvPr>
          <p:cNvSpPr txBox="1"/>
          <p:nvPr/>
        </p:nvSpPr>
        <p:spPr>
          <a:xfrm>
            <a:off x="1336431" y="6047399"/>
            <a:ext cx="6963507" cy="369332"/>
          </a:xfrm>
          <a:prstGeom prst="rect">
            <a:avLst/>
          </a:prstGeom>
          <a:noFill/>
        </p:spPr>
        <p:txBody>
          <a:bodyPr wrap="square" rtlCol="0">
            <a:spAutoFit/>
          </a:bodyPr>
          <a:lstStyle/>
          <a:p>
            <a:r>
              <a:rPr lang="pt-PT" dirty="0"/>
              <a:t>Fonte: </a:t>
            </a:r>
            <a:r>
              <a:rPr lang="pt-BR" sz="1800" u="sng" dirty="0">
                <a:solidFill>
                  <a:srgbClr val="0000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hlinkClick r:id="rId3"/>
              </a:rPr>
              <a:t>https://blog.scielo.org/wp-content</a:t>
            </a:r>
            <a:r>
              <a:rPr lang="pt-BR" sz="1800" u="sng" dirty="0">
                <a:effectLst/>
                <a:latin typeface="Verdana" panose="020B0604030504040204" pitchFamily="34" charset="0"/>
                <a:ea typeface="Verdana" panose="020B0604030504040204" pitchFamily="34" charset="0"/>
                <a:cs typeface="Verdana" panose="020B0604030504040204" pitchFamily="34" charset="0"/>
              </a:rPr>
              <a:t> </a:t>
            </a:r>
            <a:endParaRPr lang="pt-PT" dirty="0"/>
          </a:p>
        </p:txBody>
      </p:sp>
    </p:spTree>
    <p:extLst>
      <p:ext uri="{BB962C8B-B14F-4D97-AF65-F5344CB8AC3E}">
        <p14:creationId xmlns:p14="http://schemas.microsoft.com/office/powerpoint/2010/main" val="34529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D5672-56E9-CA19-D91F-D5B46070229A}"/>
              </a:ext>
            </a:extLst>
          </p:cNvPr>
          <p:cNvSpPr>
            <a:spLocks noGrp="1"/>
          </p:cNvSpPr>
          <p:nvPr>
            <p:ph type="title"/>
          </p:nvPr>
        </p:nvSpPr>
        <p:spPr>
          <a:xfrm>
            <a:off x="838200" y="195262"/>
            <a:ext cx="10515600" cy="1325563"/>
          </a:xfrm>
        </p:spPr>
        <p:txBody>
          <a:bodyPr/>
          <a:lstStyle/>
          <a:p>
            <a:r>
              <a:rPr lang="pt-PT" dirty="0">
                <a:latin typeface="Arial" panose="020B0604020202020204" pitchFamily="34" charset="0"/>
                <a:cs typeface="Arial" panose="020B0604020202020204" pitchFamily="34" charset="0"/>
              </a:rPr>
              <a:t>Critérios de qualidade dos periódicos</a:t>
            </a:r>
          </a:p>
        </p:txBody>
      </p:sp>
      <p:sp>
        <p:nvSpPr>
          <p:cNvPr id="3" name="Espaço Reservado para Conteúdo 2">
            <a:extLst>
              <a:ext uri="{FF2B5EF4-FFF2-40B4-BE49-F238E27FC236}">
                <a16:creationId xmlns:a16="http://schemas.microsoft.com/office/drawing/2014/main" id="{384A84AD-EC37-A876-7427-7E3E0B604105}"/>
              </a:ext>
            </a:extLst>
          </p:cNvPr>
          <p:cNvSpPr>
            <a:spLocks noGrp="1"/>
          </p:cNvSpPr>
          <p:nvPr>
            <p:ph idx="1"/>
          </p:nvPr>
        </p:nvSpPr>
        <p:spPr>
          <a:xfrm>
            <a:off x="164123" y="1520825"/>
            <a:ext cx="11676185" cy="4351338"/>
          </a:xfrm>
        </p:spPr>
        <p:txBody>
          <a:bodyPr>
            <a:noAutofit/>
          </a:bodyPr>
          <a:lstStyle/>
          <a:p>
            <a:r>
              <a:rPr lang="pt-BR" sz="2400" dirty="0">
                <a:effectLst/>
                <a:latin typeface="Arial" panose="020B0604020202020204" pitchFamily="34" charset="0"/>
                <a:ea typeface="Verdana" panose="020B0604030504040204" pitchFamily="34" charset="0"/>
                <a:cs typeface="Arial" panose="020B0604020202020204" pitchFamily="34" charset="0"/>
              </a:rPr>
              <a:t>Sociedade científica, organização, grupo ou empresa editora responsável pela publicação do periódicos</a:t>
            </a:r>
          </a:p>
          <a:p>
            <a:r>
              <a:rPr lang="pt-BR" sz="2400" dirty="0">
                <a:effectLst/>
                <a:latin typeface="Arial" panose="020B0604020202020204" pitchFamily="34" charset="0"/>
                <a:ea typeface="Verdana" panose="020B0604030504040204" pitchFamily="34" charset="0"/>
                <a:cs typeface="Arial" panose="020B0604020202020204" pitchFamily="34" charset="0"/>
              </a:rPr>
              <a:t>Prestígio e representatividade do editor (es), Editor responsável e corpo editorial que expressam o compromisso e responsabilidade que o periódico tem com a qualidade do conteúdo que é publicad</a:t>
            </a:r>
            <a:r>
              <a:rPr lang="pt-BR" sz="2400" dirty="0">
                <a:latin typeface="Arial" panose="020B0604020202020204" pitchFamily="34" charset="0"/>
                <a:ea typeface="Verdana" panose="020B0604030504040204" pitchFamily="34" charset="0"/>
                <a:cs typeface="Arial" panose="020B0604020202020204" pitchFamily="34" charset="0"/>
              </a:rPr>
              <a:t>a</a:t>
            </a:r>
          </a:p>
          <a:p>
            <a:r>
              <a:rPr lang="pt-BR" sz="2400" dirty="0">
                <a:effectLst/>
                <a:latin typeface="Arial" panose="020B0604020202020204" pitchFamily="34" charset="0"/>
                <a:ea typeface="Verdana" panose="020B0604030504040204" pitchFamily="34" charset="0"/>
                <a:cs typeface="Arial" panose="020B0604020202020204" pitchFamily="34" charset="0"/>
              </a:rPr>
              <a:t>Distribuição institucional e geográfica da afiliação dos autores: quanto mais ampla é esta distribuição, maior o potencial de visibilidade</a:t>
            </a:r>
          </a:p>
          <a:p>
            <a:r>
              <a:rPr lang="pt-BR" sz="2400" dirty="0">
                <a:effectLst/>
                <a:latin typeface="Arial" panose="020B0604020202020204" pitchFamily="34" charset="0"/>
                <a:ea typeface="Verdana" panose="020B0604030504040204" pitchFamily="34" charset="0"/>
                <a:cs typeface="Arial" panose="020B0604020202020204" pitchFamily="34" charset="0"/>
              </a:rPr>
              <a:t>Publicação eletrônica na Internet e com acesso aberto: é atributo e indicador essencial de visibilidade e acessibilidade</a:t>
            </a:r>
            <a:r>
              <a:rPr lang="pt-BR" sz="2400" dirty="0">
                <a:latin typeface="Arial" panose="020B0604020202020204" pitchFamily="34" charset="0"/>
                <a:ea typeface="Verdana" panose="020B0604030504040204" pitchFamily="34" charset="0"/>
                <a:cs typeface="Arial" panose="020B0604020202020204" pitchFamily="34" charset="0"/>
              </a:rPr>
              <a:t> do periódico</a:t>
            </a:r>
          </a:p>
          <a:p>
            <a:r>
              <a:rPr lang="pt-BR" sz="2400" dirty="0">
                <a:effectLst/>
                <a:latin typeface="Arial" panose="020B0604020202020204" pitchFamily="34" charset="0"/>
                <a:ea typeface="Verdana" panose="020B0604030504040204" pitchFamily="34" charset="0"/>
                <a:cs typeface="Arial" panose="020B0604020202020204" pitchFamily="34" charset="0"/>
              </a:rPr>
              <a:t>Idioma ou idiomas de publicação determinam o público que o periódico pode atingir.</a:t>
            </a:r>
          </a:p>
        </p:txBody>
      </p:sp>
      <p:sp>
        <p:nvSpPr>
          <p:cNvPr id="4" name="Espaço Reservado para Data 3">
            <a:extLst>
              <a:ext uri="{FF2B5EF4-FFF2-40B4-BE49-F238E27FC236}">
                <a16:creationId xmlns:a16="http://schemas.microsoft.com/office/drawing/2014/main" id="{2615316A-B3CB-E088-C915-D72D75F57B31}"/>
              </a:ext>
            </a:extLst>
          </p:cNvPr>
          <p:cNvSpPr>
            <a:spLocks noGrp="1"/>
          </p:cNvSpPr>
          <p:nvPr>
            <p:ph type="dt" sz="half" idx="10"/>
          </p:nvPr>
        </p:nvSpPr>
        <p:spPr>
          <a:xfrm>
            <a:off x="3352800" y="6492875"/>
            <a:ext cx="2743200" cy="365125"/>
          </a:xfrm>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207707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3529F-02C2-DA71-7764-B72001B00827}"/>
              </a:ext>
            </a:extLst>
          </p:cNvPr>
          <p:cNvSpPr>
            <a:spLocks noGrp="1"/>
          </p:cNvSpPr>
          <p:nvPr>
            <p:ph type="title"/>
          </p:nvPr>
        </p:nvSpPr>
        <p:spPr/>
        <p:txBody>
          <a:bodyPr/>
          <a:lstStyle/>
          <a:p>
            <a:r>
              <a:rPr lang="pt-PT" dirty="0"/>
              <a:t>Critério de qualidade dos periódicos</a:t>
            </a:r>
          </a:p>
        </p:txBody>
      </p:sp>
      <p:sp>
        <p:nvSpPr>
          <p:cNvPr id="3" name="Espaço Reservado para Conteúdo 2">
            <a:extLst>
              <a:ext uri="{FF2B5EF4-FFF2-40B4-BE49-F238E27FC236}">
                <a16:creationId xmlns:a16="http://schemas.microsoft.com/office/drawing/2014/main" id="{2CDFF4D5-0FFC-A9FD-D8B4-5F787D181B35}"/>
              </a:ext>
            </a:extLst>
          </p:cNvPr>
          <p:cNvSpPr>
            <a:spLocks noGrp="1"/>
          </p:cNvSpPr>
          <p:nvPr>
            <p:ph idx="1"/>
          </p:nvPr>
        </p:nvSpPr>
        <p:spPr>
          <a:xfrm>
            <a:off x="838200" y="1690688"/>
            <a:ext cx="10515600" cy="4351338"/>
          </a:xfrm>
        </p:spPr>
        <p:txBody>
          <a:bodyPr/>
          <a:lstStyle/>
          <a:p>
            <a:r>
              <a:rPr lang="pt-BR" sz="2400" dirty="0">
                <a:effectLst/>
                <a:latin typeface="Arial" panose="020B0604020202020204" pitchFamily="34" charset="0"/>
                <a:ea typeface="Verdana" panose="020B0604030504040204" pitchFamily="34" charset="0"/>
                <a:cs typeface="Arial" panose="020B0604020202020204" pitchFamily="34" charset="0"/>
              </a:rPr>
              <a:t>Número de índices referenciais nacionais e internacionais em que está indexado, pois quanto maior o número de índices onde o periódico é indexado, maior é sua visibilidade</a:t>
            </a:r>
            <a:r>
              <a:rPr lang="pt-BR" sz="2400" dirty="0">
                <a:latin typeface="Arial" panose="020B0604020202020204" pitchFamily="34" charset="0"/>
                <a:ea typeface="Verdana" panose="020B0604030504040204" pitchFamily="34" charset="0"/>
                <a:cs typeface="Arial" panose="020B0604020202020204" pitchFamily="34" charset="0"/>
              </a:rPr>
              <a:t>.</a:t>
            </a:r>
          </a:p>
          <a:p>
            <a:r>
              <a:rPr lang="pt-BR" sz="2400" dirty="0">
                <a:effectLst/>
                <a:latin typeface="Arial" panose="020B0604020202020204" pitchFamily="34" charset="0"/>
                <a:ea typeface="Verdana" panose="020B0604030504040204" pitchFamily="34" charset="0"/>
                <a:cs typeface="Arial" panose="020B0604020202020204" pitchFamily="34" charset="0"/>
              </a:rPr>
              <a:t>Números médios de leituras ou de artigos acessados periodicamente revela quantas vezes o artigo é acessado na internet e mostrado na tela, impresso localmente ou armazenado em área do usuário.</a:t>
            </a:r>
          </a:p>
          <a:p>
            <a:r>
              <a:rPr lang="pt-BR" sz="2400" dirty="0">
                <a:effectLst/>
                <a:latin typeface="Arial" panose="020B0604020202020204" pitchFamily="34" charset="0"/>
                <a:ea typeface="Verdana" panose="020B0604030504040204" pitchFamily="34" charset="0"/>
                <a:cs typeface="Arial" panose="020B0604020202020204" pitchFamily="34" charset="0"/>
              </a:rPr>
              <a:t>Número de citações recebidas e fator de impacto está relacionado ao número de citações que um periódico recebe anualmente.</a:t>
            </a:r>
          </a:p>
          <a:p>
            <a:r>
              <a:rPr lang="pt-BR" sz="2400" dirty="0">
                <a:latin typeface="Arial" panose="020B0604020202020204" pitchFamily="34" charset="0"/>
                <a:ea typeface="Verdana" panose="020B0604030504040204" pitchFamily="34" charset="0"/>
                <a:cs typeface="Arial" panose="020B0604020202020204" pitchFamily="34" charset="0"/>
              </a:rPr>
              <a:t>Eficiência na gestão </a:t>
            </a:r>
            <a:r>
              <a:rPr lang="pt-PT" sz="2400" dirty="0">
                <a:latin typeface="Arial" panose="020B0604020202020204" pitchFamily="34" charset="0"/>
                <a:ea typeface="Verdana" panose="020B0604030504040204" pitchFamily="34" charset="0"/>
                <a:cs typeface="Arial" panose="020B0604020202020204" pitchFamily="34" charset="0"/>
              </a:rPr>
              <a:t>editorial</a:t>
            </a:r>
          </a:p>
          <a:p>
            <a:r>
              <a:rPr lang="pt-BR" sz="2400" dirty="0">
                <a:effectLst/>
                <a:latin typeface="Arial" panose="020B0604020202020204" pitchFamily="34" charset="0"/>
                <a:ea typeface="Verdana" panose="020B0604030504040204" pitchFamily="34" charset="0"/>
                <a:cs typeface="Arial" panose="020B0604020202020204" pitchFamily="34" charset="0"/>
              </a:rPr>
              <a:t>Periodicidade e pontualidade e fluxo constante de artigos.</a:t>
            </a:r>
            <a:endParaRPr lang="pt-PT" sz="2400" dirty="0">
              <a:effectLst/>
              <a:latin typeface="Arial" panose="020B0604020202020204" pitchFamily="34" charset="0"/>
              <a:ea typeface="Verdana" panose="020B0604030504040204" pitchFamily="34" charset="0"/>
              <a:cs typeface="Arial" panose="020B0604020202020204" pitchFamily="34" charset="0"/>
            </a:endParaRPr>
          </a:p>
          <a:p>
            <a:r>
              <a:rPr lang="pt-BR" sz="2400" dirty="0">
                <a:effectLst/>
                <a:latin typeface="Arial" panose="020B0604020202020204" pitchFamily="34" charset="0"/>
                <a:ea typeface="Verdana" panose="020B0604030504040204" pitchFamily="34" charset="0"/>
                <a:cs typeface="Arial" panose="020B0604020202020204" pitchFamily="34" charset="0"/>
              </a:rPr>
              <a:t>Tempo de existência e qualidade da revista </a:t>
            </a:r>
          </a:p>
          <a:p>
            <a:endParaRPr lang="pt-PT" dirty="0"/>
          </a:p>
        </p:txBody>
      </p:sp>
      <p:sp>
        <p:nvSpPr>
          <p:cNvPr id="4" name="Espaço Reservado para Data 3">
            <a:extLst>
              <a:ext uri="{FF2B5EF4-FFF2-40B4-BE49-F238E27FC236}">
                <a16:creationId xmlns:a16="http://schemas.microsoft.com/office/drawing/2014/main" id="{5F2C40D1-7F52-8F50-1B91-A83CA7F60A9A}"/>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162635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9870C-4B5C-E9A4-91B0-073C66C24D52}"/>
              </a:ext>
            </a:extLst>
          </p:cNvPr>
          <p:cNvSpPr>
            <a:spLocks noGrp="1"/>
          </p:cNvSpPr>
          <p:nvPr>
            <p:ph type="title"/>
          </p:nvPr>
        </p:nvSpPr>
        <p:spPr>
          <a:xfrm>
            <a:off x="641838" y="136525"/>
            <a:ext cx="10515600" cy="1325563"/>
          </a:xfrm>
        </p:spPr>
        <p:txBody>
          <a:bodyPr/>
          <a:lstStyle/>
          <a:p>
            <a:r>
              <a:rPr lang="pt-PT" dirty="0"/>
              <a:t>Critério de qualidade dos periódicos</a:t>
            </a:r>
          </a:p>
        </p:txBody>
      </p:sp>
      <p:sp>
        <p:nvSpPr>
          <p:cNvPr id="3" name="Espaço Reservado para Conteúdo 2">
            <a:extLst>
              <a:ext uri="{FF2B5EF4-FFF2-40B4-BE49-F238E27FC236}">
                <a16:creationId xmlns:a16="http://schemas.microsoft.com/office/drawing/2014/main" id="{ED9104A5-2A1A-892C-4A6B-AFDDAFC313EF}"/>
              </a:ext>
            </a:extLst>
          </p:cNvPr>
          <p:cNvSpPr>
            <a:spLocks noGrp="1"/>
          </p:cNvSpPr>
          <p:nvPr>
            <p:ph idx="1"/>
          </p:nvPr>
        </p:nvSpPr>
        <p:spPr>
          <a:xfrm>
            <a:off x="445477" y="1430215"/>
            <a:ext cx="10908323" cy="4746748"/>
          </a:xfrm>
        </p:spPr>
        <p:txBody>
          <a:bodyPr>
            <a:noAutofit/>
          </a:bodyPr>
          <a:lstStyle/>
          <a:p>
            <a:r>
              <a:rPr lang="pt-PT" sz="2400" dirty="0">
                <a:latin typeface="Arial" panose="020B0604020202020204" pitchFamily="34" charset="0"/>
                <a:cs typeface="Arial" panose="020B0604020202020204" pitchFamily="34" charset="0"/>
              </a:rPr>
              <a:t>V</a:t>
            </a:r>
            <a:r>
              <a:rPr lang="pt-BR" sz="2400" dirty="0" err="1">
                <a:effectLst/>
                <a:latin typeface="Arial" panose="020B0604020202020204" pitchFamily="34" charset="0"/>
                <a:ea typeface="Verdana" panose="020B0604030504040204" pitchFamily="34" charset="0"/>
                <a:cs typeface="Arial" panose="020B0604020202020204" pitchFamily="34" charset="0"/>
              </a:rPr>
              <a:t>erificar</a:t>
            </a:r>
            <a:r>
              <a:rPr lang="pt-BR" sz="2400" dirty="0">
                <a:effectLst/>
                <a:latin typeface="Arial" panose="020B0604020202020204" pitchFamily="34" charset="0"/>
                <a:ea typeface="Verdana" panose="020B0604030504040204" pitchFamily="34" charset="0"/>
                <a:cs typeface="Arial" panose="020B0604020202020204" pitchFamily="34" charset="0"/>
              </a:rPr>
              <a:t> Normalização: normais editoriais e bibliográficas</a:t>
            </a:r>
          </a:p>
          <a:p>
            <a:r>
              <a:rPr lang="pt-BR" sz="2400" dirty="0">
                <a:effectLst/>
                <a:latin typeface="Arial" panose="020B0604020202020204" pitchFamily="34" charset="0"/>
                <a:ea typeface="Verdana" panose="020B0604030504040204" pitchFamily="34" charset="0"/>
                <a:cs typeface="Arial" panose="020B0604020202020204" pitchFamily="34" charset="0"/>
              </a:rPr>
              <a:t>Praticar Avaliação/Revisão Editorial: prática de revisão do estilo e da linguagem científica e do uso correto das normas pelos autor</a:t>
            </a:r>
            <a:r>
              <a:rPr lang="pt-BR" sz="2400" dirty="0">
                <a:latin typeface="Arial" panose="020B0604020202020204" pitchFamily="34" charset="0"/>
                <a:ea typeface="Verdana" panose="020B0604030504040204" pitchFamily="34" charset="0"/>
                <a:cs typeface="Arial" panose="020B0604020202020204" pitchFamily="34" charset="0"/>
              </a:rPr>
              <a:t>es</a:t>
            </a:r>
          </a:p>
          <a:p>
            <a:pPr algn="just">
              <a:lnSpc>
                <a:spcPct val="150000"/>
              </a:lnSpc>
              <a:spcBef>
                <a:spcPts val="600"/>
              </a:spcBef>
              <a:spcAft>
                <a:spcPts val="600"/>
              </a:spcAft>
            </a:pPr>
            <a:r>
              <a:rPr lang="pt-BR" sz="2400" dirty="0">
                <a:effectLst/>
                <a:latin typeface="Arial" panose="020B0604020202020204" pitchFamily="34" charset="0"/>
                <a:ea typeface="Verdana" panose="020B0604030504040204" pitchFamily="34" charset="0"/>
                <a:cs typeface="Arial" panose="020B0604020202020204" pitchFamily="34" charset="0"/>
              </a:rPr>
              <a:t>Procurar revista com maiores Difusão e Indexação</a:t>
            </a:r>
            <a:endParaRPr lang="pt-PT"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pt-BR" sz="2400" dirty="0">
                <a:effectLst/>
                <a:latin typeface="Arial" panose="020B0604020202020204" pitchFamily="34" charset="0"/>
                <a:ea typeface="Verdana" panose="020B0604030504040204" pitchFamily="34" charset="0"/>
                <a:cs typeface="Arial" panose="020B0604020202020204" pitchFamily="34" charset="0"/>
              </a:rPr>
              <a:t>- Criar visibilidade junto à comunidade científica;</a:t>
            </a:r>
            <a:endParaRPr lang="pt-PT"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pt-BR" sz="2400" dirty="0">
                <a:effectLst/>
                <a:latin typeface="Arial" panose="020B0604020202020204" pitchFamily="34" charset="0"/>
                <a:ea typeface="Verdana" panose="020B0604030504040204" pitchFamily="34" charset="0"/>
                <a:cs typeface="Arial" panose="020B0604020202020204" pitchFamily="34" charset="0"/>
              </a:rPr>
              <a:t>- Evitar endogenia</a:t>
            </a:r>
            <a:endParaRPr lang="pt-PT" sz="2400" dirty="0">
              <a:effectLst/>
              <a:latin typeface="Arial" panose="020B0604020202020204" pitchFamily="34" charset="0"/>
              <a:ea typeface="Arial" panose="020B0604020202020204" pitchFamily="34" charset="0"/>
              <a:cs typeface="Arial" panose="020B0604020202020204" pitchFamily="34" charset="0"/>
            </a:endParaRPr>
          </a:p>
          <a:p>
            <a:r>
              <a:rPr lang="pt-BR" sz="2400" dirty="0">
                <a:effectLst/>
                <a:latin typeface="Arial" panose="020B0604020202020204" pitchFamily="34" charset="0"/>
                <a:ea typeface="Verdana" panose="020B0604030504040204" pitchFamily="34" charset="0"/>
                <a:cs typeface="Arial" panose="020B0604020202020204" pitchFamily="34" charset="0"/>
              </a:rPr>
              <a:t>Indicadores bibliométricos: indicador que mede o fator de impacto e a frequência das citações</a:t>
            </a:r>
          </a:p>
        </p:txBody>
      </p:sp>
      <p:sp>
        <p:nvSpPr>
          <p:cNvPr id="4" name="Espaço Reservado para Data 3">
            <a:extLst>
              <a:ext uri="{FF2B5EF4-FFF2-40B4-BE49-F238E27FC236}">
                <a16:creationId xmlns:a16="http://schemas.microsoft.com/office/drawing/2014/main" id="{A08A8422-C2A7-6804-028B-B78B358B83BE}"/>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94057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9F342-0F1B-32D9-7691-944B6017927E}"/>
              </a:ext>
            </a:extLst>
          </p:cNvPr>
          <p:cNvSpPr>
            <a:spLocks noGrp="1"/>
          </p:cNvSpPr>
          <p:nvPr>
            <p:ph type="title"/>
          </p:nvPr>
        </p:nvSpPr>
        <p:spPr/>
        <p:txBody>
          <a:bodyPr/>
          <a:lstStyle/>
          <a:p>
            <a:r>
              <a:rPr lang="pt-PT" dirty="0"/>
              <a:t>Critério de qualidade dos periódicos</a:t>
            </a:r>
          </a:p>
        </p:txBody>
      </p:sp>
      <p:sp>
        <p:nvSpPr>
          <p:cNvPr id="3" name="Espaço Reservado para Conteúdo 2">
            <a:extLst>
              <a:ext uri="{FF2B5EF4-FFF2-40B4-BE49-F238E27FC236}">
                <a16:creationId xmlns:a16="http://schemas.microsoft.com/office/drawing/2014/main" id="{E80F61CA-60AC-D795-C58D-5A7013A3E2FC}"/>
              </a:ext>
            </a:extLst>
          </p:cNvPr>
          <p:cNvSpPr>
            <a:spLocks noGrp="1"/>
          </p:cNvSpPr>
          <p:nvPr>
            <p:ph idx="1"/>
          </p:nvPr>
        </p:nvSpPr>
        <p:spPr/>
        <p:txBody>
          <a:bodyPr>
            <a:normAutofit/>
          </a:bodyPr>
          <a:lstStyle/>
          <a:p>
            <a:r>
              <a:rPr lang="pt-BR" sz="2600" dirty="0">
                <a:effectLst/>
                <a:latin typeface="Arial" panose="020B0604020202020204" pitchFamily="34" charset="0"/>
                <a:ea typeface="Verdana" panose="020B0604030504040204" pitchFamily="34" charset="0"/>
                <a:cs typeface="Arial" panose="020B0604020202020204" pitchFamily="34" charset="0"/>
              </a:rPr>
              <a:t>Caráter científico: são considerados artigos resultantes de pesquisas originais, alinhamento temático dos artigos publicados e a missão da revista, metodologia e estrutura adequadas, contribuições publicadas para o avanço do conhecimento, importância e originalidade</a:t>
            </a:r>
            <a:endParaRPr lang="pt-PT" sz="2600" dirty="0">
              <a:latin typeface="Arial" panose="020B0604020202020204" pitchFamily="34" charset="0"/>
              <a:cs typeface="Arial" panose="020B0604020202020204" pitchFamily="34" charset="0"/>
            </a:endParaRPr>
          </a:p>
          <a:p>
            <a:r>
              <a:rPr lang="pt-BR" sz="2600" dirty="0">
                <a:effectLst/>
                <a:latin typeface="Arial" panose="020B0604020202020204" pitchFamily="34" charset="0"/>
                <a:ea typeface="Verdana" panose="020B0604030504040204" pitchFamily="34" charset="0"/>
                <a:cs typeface="Arial" panose="020B0604020202020204" pitchFamily="34" charset="0"/>
              </a:rPr>
              <a:t>Corpo editorial: presença de pesquisadores reconhecidos e atuantes na área.</a:t>
            </a:r>
          </a:p>
          <a:p>
            <a:r>
              <a:rPr lang="pt-BR" sz="2600" dirty="0">
                <a:latin typeface="Arial" panose="020B0604020202020204" pitchFamily="34" charset="0"/>
                <a:ea typeface="Verdana" panose="020B0604030504040204" pitchFamily="34" charset="0"/>
                <a:cs typeface="Arial" panose="020B0604020202020204" pitchFamily="34" charset="0"/>
              </a:rPr>
              <a:t>R</a:t>
            </a:r>
            <a:r>
              <a:rPr lang="pt-BR" sz="2600" dirty="0">
                <a:effectLst/>
                <a:latin typeface="Arial" panose="020B0604020202020204" pitchFamily="34" charset="0"/>
                <a:ea typeface="Verdana" panose="020B0604030504040204" pitchFamily="34" charset="0"/>
                <a:cs typeface="Arial" panose="020B0604020202020204" pitchFamily="34" charset="0"/>
              </a:rPr>
              <a:t>evisão por pares: reconhecimento emitido pela comunidade científica</a:t>
            </a:r>
            <a:endParaRPr lang="pt-PT" sz="2600" dirty="0">
              <a:latin typeface="Arial" panose="020B0604020202020204" pitchFamily="34" charset="0"/>
              <a:cs typeface="Arial" panose="020B0604020202020204" pitchFamily="34" charset="0"/>
            </a:endParaRPr>
          </a:p>
        </p:txBody>
      </p:sp>
      <p:sp>
        <p:nvSpPr>
          <p:cNvPr id="4" name="Espaço Reservado para Data 3">
            <a:extLst>
              <a:ext uri="{FF2B5EF4-FFF2-40B4-BE49-F238E27FC236}">
                <a16:creationId xmlns:a16="http://schemas.microsoft.com/office/drawing/2014/main" id="{29E09D16-6B1C-C948-6984-D9C887A3BB31}"/>
              </a:ext>
            </a:extLst>
          </p:cNvPr>
          <p:cNvSpPr>
            <a:spLocks noGrp="1"/>
          </p:cNvSpPr>
          <p:nvPr>
            <p:ph type="dt" sz="half" idx="10"/>
          </p:nvPr>
        </p:nvSpPr>
        <p:spPr/>
        <p:txBody>
          <a:bodyPr/>
          <a:lstStyle/>
          <a:p>
            <a:pPr rtl="0"/>
            <a:fld id="{91DF2A3A-30FD-464E-8202-27A276433376}" type="datetime1">
              <a:rPr lang="pt-BR" smtClean="0"/>
              <a:t>02/05/2022</a:t>
            </a:fld>
            <a:endParaRPr lang="en-US" dirty="0"/>
          </a:p>
        </p:txBody>
      </p:sp>
    </p:spTree>
    <p:extLst>
      <p:ext uri="{BB962C8B-B14F-4D97-AF65-F5344CB8AC3E}">
        <p14:creationId xmlns:p14="http://schemas.microsoft.com/office/powerpoint/2010/main" val="108511323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TotalTime>
  <Words>3588</Words>
  <Application>Microsoft Office PowerPoint</Application>
  <PresentationFormat>Widescreen</PresentationFormat>
  <Paragraphs>159</Paragraphs>
  <Slides>35</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35</vt:i4>
      </vt:variant>
    </vt:vector>
  </HeadingPairs>
  <TitlesOfParts>
    <vt:vector size="43" baseType="lpstr">
      <vt:lpstr>Arial</vt:lpstr>
      <vt:lpstr>Arial</vt:lpstr>
      <vt:lpstr>Calibri</vt:lpstr>
      <vt:lpstr>Calibri Light</vt:lpstr>
      <vt:lpstr>open sans</vt:lpstr>
      <vt:lpstr>Optima</vt:lpstr>
      <vt:lpstr>Verdana</vt:lpstr>
      <vt:lpstr>Tema do Office</vt:lpstr>
      <vt:lpstr> Periódicos  Orcid. Researchgate EduCapes Publons</vt:lpstr>
      <vt:lpstr>A pesquisa e a tecnologia</vt:lpstr>
      <vt:lpstr>Periódicos </vt:lpstr>
      <vt:lpstr>Periódicos</vt:lpstr>
      <vt:lpstr>Artigos</vt:lpstr>
      <vt:lpstr>Critérios de qualidade dos periódicos</vt:lpstr>
      <vt:lpstr>Critério de qualidade dos periódicos</vt:lpstr>
      <vt:lpstr>Critério de qualidade dos periódicos</vt:lpstr>
      <vt:lpstr>Critério de qualidade dos periódicos</vt:lpstr>
      <vt:lpstr>Periódicos</vt:lpstr>
      <vt:lpstr>Orcid- Open Researchers and Contributo ID </vt:lpstr>
      <vt:lpstr>Orcid – </vt:lpstr>
      <vt:lpstr>Orcid – www.orcid.org</vt:lpstr>
      <vt:lpstr>Elsevier  - https://www.elsevier.com/</vt:lpstr>
      <vt:lpstr>Apresentação do PowerPoint</vt:lpstr>
      <vt:lpstr>Apresentação do PowerPoint</vt:lpstr>
      <vt:lpstr>Como obter o índice h de um pesquisador? </vt:lpstr>
      <vt:lpstr>Na Base Scopus </vt:lpstr>
      <vt:lpstr>Apresentação do PowerPoint</vt:lpstr>
      <vt:lpstr>Apresentação do PowerPoint</vt:lpstr>
      <vt:lpstr>Google scholar id- </vt:lpstr>
      <vt:lpstr>Google Scholar Metrics </vt:lpstr>
      <vt:lpstr>Google Scholar Metrics </vt:lpstr>
      <vt:lpstr>Apresentação do PowerPoint</vt:lpstr>
      <vt:lpstr>https://www.researchgate.net/</vt:lpstr>
      <vt:lpstr>Apresentação do PowerPoint</vt:lpstr>
      <vt:lpstr>Apresentação do PowerPoint</vt:lpstr>
      <vt:lpstr>Apresentação do PowerPoint</vt:lpstr>
      <vt:lpstr>Apresentação do PowerPoint</vt:lpstr>
      <vt:lpstr>Apresentação do PowerPoint</vt:lpstr>
      <vt:lpstr>O que pode ser usado?</vt:lpstr>
      <vt:lpstr>Listas de imagens disponíveis</vt:lpstr>
      <vt:lpstr>Referências</vt:lpstr>
      <vt:lpstr>Referências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Orcid.org</dc:title>
  <dc:creator>Ruth Maria Mariani Braz</dc:creator>
  <cp:lastModifiedBy>Ruth Maria Mariani Braz</cp:lastModifiedBy>
  <cp:revision>9</cp:revision>
  <dcterms:created xsi:type="dcterms:W3CDTF">2021-03-08T18:03:43Z</dcterms:created>
  <dcterms:modified xsi:type="dcterms:W3CDTF">2022-05-02T20:34:07Z</dcterms:modified>
</cp:coreProperties>
</file>