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260" r:id="rId6"/>
    <p:sldId id="261" r:id="rId7"/>
    <p:sldId id="263" r:id="rId8"/>
    <p:sldId id="262" r:id="rId9"/>
    <p:sldId id="306" r:id="rId10"/>
    <p:sldId id="265" r:id="rId11"/>
    <p:sldId id="264" r:id="rId12"/>
    <p:sldId id="266" r:id="rId13"/>
    <p:sldId id="283" r:id="rId14"/>
    <p:sldId id="270" r:id="rId15"/>
    <p:sldId id="284" r:id="rId16"/>
    <p:sldId id="271" r:id="rId17"/>
    <p:sldId id="285" r:id="rId18"/>
    <p:sldId id="272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7" r:id="rId27"/>
    <p:sldId id="298" r:id="rId28"/>
    <p:sldId id="296" r:id="rId29"/>
    <p:sldId id="273" r:id="rId30"/>
    <p:sldId id="295" r:id="rId31"/>
    <p:sldId id="274" r:id="rId32"/>
    <p:sldId id="294" r:id="rId33"/>
    <p:sldId id="275" r:id="rId34"/>
    <p:sldId id="299" r:id="rId35"/>
    <p:sldId id="276" r:id="rId36"/>
    <p:sldId id="300" r:id="rId37"/>
    <p:sldId id="277" r:id="rId38"/>
    <p:sldId id="278" r:id="rId39"/>
    <p:sldId id="279" r:id="rId40"/>
    <p:sldId id="280" r:id="rId41"/>
    <p:sldId id="281" r:id="rId42"/>
    <p:sldId id="282" r:id="rId43"/>
    <p:sldId id="303" r:id="rId44"/>
    <p:sldId id="301" r:id="rId45"/>
    <p:sldId id="302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58EE4-9C12-489A-92F0-2EB4891A86D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880AC6-B2BE-4857-9CF0-706CD24E3DD9}">
      <dgm:prSet/>
      <dgm:spPr/>
      <dgm:t>
        <a:bodyPr/>
        <a:lstStyle/>
        <a:p>
          <a:r>
            <a:rPr lang="pt-BR"/>
            <a:t>Prevalência do TEA</a:t>
          </a:r>
          <a:endParaRPr lang="en-US"/>
        </a:p>
      </dgm:t>
    </dgm:pt>
    <dgm:pt modelId="{C322CDEF-BD3A-42A0-BA51-B2E8B186F396}" type="parTrans" cxnId="{74B8AD40-C7AD-4425-A47D-8782F9FA1521}">
      <dgm:prSet/>
      <dgm:spPr/>
      <dgm:t>
        <a:bodyPr/>
        <a:lstStyle/>
        <a:p>
          <a:endParaRPr lang="en-US"/>
        </a:p>
      </dgm:t>
    </dgm:pt>
    <dgm:pt modelId="{E596E920-FED6-4A15-A0BB-69A82EA6B900}" type="sibTrans" cxnId="{74B8AD40-C7AD-4425-A47D-8782F9FA1521}">
      <dgm:prSet/>
      <dgm:spPr/>
      <dgm:t>
        <a:bodyPr/>
        <a:lstStyle/>
        <a:p>
          <a:endParaRPr lang="en-US"/>
        </a:p>
      </dgm:t>
    </dgm:pt>
    <dgm:pt modelId="{FB765F56-9305-4896-AFF2-A1BCB66C6FC6}">
      <dgm:prSet/>
      <dgm:spPr/>
      <dgm:t>
        <a:bodyPr/>
        <a:lstStyle/>
        <a:p>
          <a:r>
            <a:rPr lang="pt-BR"/>
            <a:t>CDC 1:54</a:t>
          </a:r>
          <a:endParaRPr lang="en-US"/>
        </a:p>
      </dgm:t>
    </dgm:pt>
    <dgm:pt modelId="{30F45697-6AA8-49F1-9413-DB44826DBE01}" type="parTrans" cxnId="{B74B5DEB-CDD3-4398-A015-5D6F94DBAB58}">
      <dgm:prSet/>
      <dgm:spPr/>
      <dgm:t>
        <a:bodyPr/>
        <a:lstStyle/>
        <a:p>
          <a:endParaRPr lang="en-US"/>
        </a:p>
      </dgm:t>
    </dgm:pt>
    <dgm:pt modelId="{68EEB76C-664B-4D90-982F-B4D60ABB9D0E}" type="sibTrans" cxnId="{B74B5DEB-CDD3-4398-A015-5D6F94DBAB58}">
      <dgm:prSet/>
      <dgm:spPr/>
      <dgm:t>
        <a:bodyPr/>
        <a:lstStyle/>
        <a:p>
          <a:endParaRPr lang="en-US"/>
        </a:p>
      </dgm:t>
    </dgm:pt>
    <dgm:pt modelId="{66028EA6-3A9E-49D1-8946-D1B53A7A94B9}">
      <dgm:prSet/>
      <dgm:spPr/>
      <dgm:t>
        <a:bodyPr/>
        <a:lstStyle/>
        <a:p>
          <a:r>
            <a:rPr lang="pt-BR"/>
            <a:t>OMS: 1:160</a:t>
          </a:r>
          <a:endParaRPr lang="en-US"/>
        </a:p>
      </dgm:t>
    </dgm:pt>
    <dgm:pt modelId="{D6248E45-0644-46CC-A1A9-2542936BBE9D}" type="parTrans" cxnId="{3DFBCFAE-EDB9-4352-A653-25ABEFFFAEA7}">
      <dgm:prSet/>
      <dgm:spPr/>
      <dgm:t>
        <a:bodyPr/>
        <a:lstStyle/>
        <a:p>
          <a:endParaRPr lang="en-US"/>
        </a:p>
      </dgm:t>
    </dgm:pt>
    <dgm:pt modelId="{1BFC5EE5-574A-4BE6-BF24-1848C42A1558}" type="sibTrans" cxnId="{3DFBCFAE-EDB9-4352-A653-25ABEFFFAEA7}">
      <dgm:prSet/>
      <dgm:spPr/>
      <dgm:t>
        <a:bodyPr/>
        <a:lstStyle/>
        <a:p>
          <a:endParaRPr lang="en-US"/>
        </a:p>
      </dgm:t>
    </dgm:pt>
    <dgm:pt modelId="{D9B161DA-462F-4397-BD65-1C5FA10C24DE}">
      <dgm:prSet/>
      <dgm:spPr/>
      <dgm:t>
        <a:bodyPr/>
        <a:lstStyle/>
        <a:p>
          <a:r>
            <a:rPr lang="pt-BR"/>
            <a:t>Brasil</a:t>
          </a:r>
          <a:endParaRPr lang="en-US"/>
        </a:p>
      </dgm:t>
    </dgm:pt>
    <dgm:pt modelId="{1F00441A-8A65-4E0E-970D-7875DD006C5C}" type="parTrans" cxnId="{19139BA4-BF65-4CF0-A539-EA71DD170934}">
      <dgm:prSet/>
      <dgm:spPr/>
      <dgm:t>
        <a:bodyPr/>
        <a:lstStyle/>
        <a:p>
          <a:endParaRPr lang="en-US"/>
        </a:p>
      </dgm:t>
    </dgm:pt>
    <dgm:pt modelId="{D46CB988-35A9-4C1B-993E-749CCE4BE203}" type="sibTrans" cxnId="{19139BA4-BF65-4CF0-A539-EA71DD170934}">
      <dgm:prSet/>
      <dgm:spPr/>
      <dgm:t>
        <a:bodyPr/>
        <a:lstStyle/>
        <a:p>
          <a:endParaRPr lang="en-US"/>
        </a:p>
      </dgm:t>
    </dgm:pt>
    <dgm:pt modelId="{2F420A31-D7E3-46E6-9E2A-552859BAE4BE}">
      <dgm:prSet/>
      <dgm:spPr/>
      <dgm:t>
        <a:bodyPr/>
        <a:lstStyle/>
        <a:p>
          <a:r>
            <a:rPr lang="pt-BR"/>
            <a:t>Aproximadamente 2.000.000 de indivíduos</a:t>
          </a:r>
          <a:endParaRPr lang="en-US"/>
        </a:p>
      </dgm:t>
    </dgm:pt>
    <dgm:pt modelId="{310FE3EA-7474-446F-8C27-092996BFCEA3}" type="parTrans" cxnId="{5087D88D-899F-4113-9778-09B158DC0F1F}">
      <dgm:prSet/>
      <dgm:spPr/>
      <dgm:t>
        <a:bodyPr/>
        <a:lstStyle/>
        <a:p>
          <a:endParaRPr lang="en-US"/>
        </a:p>
      </dgm:t>
    </dgm:pt>
    <dgm:pt modelId="{FA157161-81EF-4D2F-996E-592917E58991}" type="sibTrans" cxnId="{5087D88D-899F-4113-9778-09B158DC0F1F}">
      <dgm:prSet/>
      <dgm:spPr/>
      <dgm:t>
        <a:bodyPr/>
        <a:lstStyle/>
        <a:p>
          <a:endParaRPr lang="en-US"/>
        </a:p>
      </dgm:t>
    </dgm:pt>
    <dgm:pt modelId="{34DD1FDD-792F-41A2-AA34-AAA743BE9FB2}" type="pres">
      <dgm:prSet presAssocID="{00F58EE4-9C12-489A-92F0-2EB4891A86D3}" presName="linear" presStyleCnt="0">
        <dgm:presLayoutVars>
          <dgm:dir/>
          <dgm:animLvl val="lvl"/>
          <dgm:resizeHandles val="exact"/>
        </dgm:presLayoutVars>
      </dgm:prSet>
      <dgm:spPr/>
    </dgm:pt>
    <dgm:pt modelId="{CD4AF06A-C76C-401C-880D-CDE95C0CFD65}" type="pres">
      <dgm:prSet presAssocID="{AE880AC6-B2BE-4857-9CF0-706CD24E3DD9}" presName="parentLin" presStyleCnt="0"/>
      <dgm:spPr/>
    </dgm:pt>
    <dgm:pt modelId="{B5B6631D-747A-49E6-8F3F-1A611B9CCA51}" type="pres">
      <dgm:prSet presAssocID="{AE880AC6-B2BE-4857-9CF0-706CD24E3DD9}" presName="parentLeftMargin" presStyleLbl="node1" presStyleIdx="0" presStyleCnt="2"/>
      <dgm:spPr/>
    </dgm:pt>
    <dgm:pt modelId="{F2D7715A-BCB4-47C3-BB0E-C73E0279D12C}" type="pres">
      <dgm:prSet presAssocID="{AE880AC6-B2BE-4857-9CF0-706CD24E3D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CD722C-08A3-4968-BE2A-9D73E0A46DB0}" type="pres">
      <dgm:prSet presAssocID="{AE880AC6-B2BE-4857-9CF0-706CD24E3DD9}" presName="negativeSpace" presStyleCnt="0"/>
      <dgm:spPr/>
    </dgm:pt>
    <dgm:pt modelId="{7A199920-9D27-4DA9-A465-6CFE720B25C7}" type="pres">
      <dgm:prSet presAssocID="{AE880AC6-B2BE-4857-9CF0-706CD24E3DD9}" presName="childText" presStyleLbl="conFgAcc1" presStyleIdx="0" presStyleCnt="2">
        <dgm:presLayoutVars>
          <dgm:bulletEnabled val="1"/>
        </dgm:presLayoutVars>
      </dgm:prSet>
      <dgm:spPr/>
    </dgm:pt>
    <dgm:pt modelId="{AB16AFE3-FC0D-46E5-93C1-B5AF14A374B9}" type="pres">
      <dgm:prSet presAssocID="{E596E920-FED6-4A15-A0BB-69A82EA6B900}" presName="spaceBetweenRectangles" presStyleCnt="0"/>
      <dgm:spPr/>
    </dgm:pt>
    <dgm:pt modelId="{FAE7C1D5-5645-4D8F-B80E-361B2F5CCAE1}" type="pres">
      <dgm:prSet presAssocID="{D9B161DA-462F-4397-BD65-1C5FA10C24DE}" presName="parentLin" presStyleCnt="0"/>
      <dgm:spPr/>
    </dgm:pt>
    <dgm:pt modelId="{0CCE13F7-5682-407F-AC5F-5A8D98949D41}" type="pres">
      <dgm:prSet presAssocID="{D9B161DA-462F-4397-BD65-1C5FA10C24DE}" presName="parentLeftMargin" presStyleLbl="node1" presStyleIdx="0" presStyleCnt="2"/>
      <dgm:spPr/>
    </dgm:pt>
    <dgm:pt modelId="{D5C5DA5F-2E24-4B99-9996-45D679B2FF4D}" type="pres">
      <dgm:prSet presAssocID="{D9B161DA-462F-4397-BD65-1C5FA10C24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98F6F1-F6FD-4257-A001-D18EE513A05A}" type="pres">
      <dgm:prSet presAssocID="{D9B161DA-462F-4397-BD65-1C5FA10C24DE}" presName="negativeSpace" presStyleCnt="0"/>
      <dgm:spPr/>
    </dgm:pt>
    <dgm:pt modelId="{36BAFCAD-96F1-4A27-9A46-03497814628B}" type="pres">
      <dgm:prSet presAssocID="{D9B161DA-462F-4397-BD65-1C5FA10C24D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9BBBB37-864A-4E9D-98F9-C20B222BEE8B}" type="presOf" srcId="{AE880AC6-B2BE-4857-9CF0-706CD24E3DD9}" destId="{F2D7715A-BCB4-47C3-BB0E-C73E0279D12C}" srcOrd="1" destOrd="0" presId="urn:microsoft.com/office/officeart/2005/8/layout/list1"/>
    <dgm:cxn modelId="{BB76303C-157E-42CF-8AB0-9D8DC8DD821B}" type="presOf" srcId="{66028EA6-3A9E-49D1-8946-D1B53A7A94B9}" destId="{7A199920-9D27-4DA9-A465-6CFE720B25C7}" srcOrd="0" destOrd="1" presId="urn:microsoft.com/office/officeart/2005/8/layout/list1"/>
    <dgm:cxn modelId="{74B8AD40-C7AD-4425-A47D-8782F9FA1521}" srcId="{00F58EE4-9C12-489A-92F0-2EB4891A86D3}" destId="{AE880AC6-B2BE-4857-9CF0-706CD24E3DD9}" srcOrd="0" destOrd="0" parTransId="{C322CDEF-BD3A-42A0-BA51-B2E8B186F396}" sibTransId="{E596E920-FED6-4A15-A0BB-69A82EA6B900}"/>
    <dgm:cxn modelId="{5C610172-9CC6-489A-A698-A45067EC42CF}" type="presOf" srcId="{2F420A31-D7E3-46E6-9E2A-552859BAE4BE}" destId="{36BAFCAD-96F1-4A27-9A46-03497814628B}" srcOrd="0" destOrd="0" presId="urn:microsoft.com/office/officeart/2005/8/layout/list1"/>
    <dgm:cxn modelId="{B612ED7E-1D8E-4629-A7B4-2CB680BAEE17}" type="presOf" srcId="{AE880AC6-B2BE-4857-9CF0-706CD24E3DD9}" destId="{B5B6631D-747A-49E6-8F3F-1A611B9CCA51}" srcOrd="0" destOrd="0" presId="urn:microsoft.com/office/officeart/2005/8/layout/list1"/>
    <dgm:cxn modelId="{5087D88D-899F-4113-9778-09B158DC0F1F}" srcId="{D9B161DA-462F-4397-BD65-1C5FA10C24DE}" destId="{2F420A31-D7E3-46E6-9E2A-552859BAE4BE}" srcOrd="0" destOrd="0" parTransId="{310FE3EA-7474-446F-8C27-092996BFCEA3}" sibTransId="{FA157161-81EF-4D2F-996E-592917E58991}"/>
    <dgm:cxn modelId="{19139BA4-BF65-4CF0-A539-EA71DD170934}" srcId="{00F58EE4-9C12-489A-92F0-2EB4891A86D3}" destId="{D9B161DA-462F-4397-BD65-1C5FA10C24DE}" srcOrd="1" destOrd="0" parTransId="{1F00441A-8A65-4E0E-970D-7875DD006C5C}" sibTransId="{D46CB988-35A9-4C1B-993E-749CCE4BE203}"/>
    <dgm:cxn modelId="{E33D09AB-4BFA-4B10-BFBB-CEC997884932}" type="presOf" srcId="{00F58EE4-9C12-489A-92F0-2EB4891A86D3}" destId="{34DD1FDD-792F-41A2-AA34-AAA743BE9FB2}" srcOrd="0" destOrd="0" presId="urn:microsoft.com/office/officeart/2005/8/layout/list1"/>
    <dgm:cxn modelId="{3DFBCFAE-EDB9-4352-A653-25ABEFFFAEA7}" srcId="{AE880AC6-B2BE-4857-9CF0-706CD24E3DD9}" destId="{66028EA6-3A9E-49D1-8946-D1B53A7A94B9}" srcOrd="1" destOrd="0" parTransId="{D6248E45-0644-46CC-A1A9-2542936BBE9D}" sibTransId="{1BFC5EE5-574A-4BE6-BF24-1848C42A1558}"/>
    <dgm:cxn modelId="{D213A2C3-381E-4D75-97EF-8EFBD6C2785B}" type="presOf" srcId="{D9B161DA-462F-4397-BD65-1C5FA10C24DE}" destId="{D5C5DA5F-2E24-4B99-9996-45D679B2FF4D}" srcOrd="1" destOrd="0" presId="urn:microsoft.com/office/officeart/2005/8/layout/list1"/>
    <dgm:cxn modelId="{E21666D5-7885-4F02-8986-96C40DE57C6F}" type="presOf" srcId="{D9B161DA-462F-4397-BD65-1C5FA10C24DE}" destId="{0CCE13F7-5682-407F-AC5F-5A8D98949D41}" srcOrd="0" destOrd="0" presId="urn:microsoft.com/office/officeart/2005/8/layout/list1"/>
    <dgm:cxn modelId="{B74B5DEB-CDD3-4398-A015-5D6F94DBAB58}" srcId="{AE880AC6-B2BE-4857-9CF0-706CD24E3DD9}" destId="{FB765F56-9305-4896-AFF2-A1BCB66C6FC6}" srcOrd="0" destOrd="0" parTransId="{30F45697-6AA8-49F1-9413-DB44826DBE01}" sibTransId="{68EEB76C-664B-4D90-982F-B4D60ABB9D0E}"/>
    <dgm:cxn modelId="{70E4F1FE-E95F-43AC-805D-D25362274A99}" type="presOf" srcId="{FB765F56-9305-4896-AFF2-A1BCB66C6FC6}" destId="{7A199920-9D27-4DA9-A465-6CFE720B25C7}" srcOrd="0" destOrd="0" presId="urn:microsoft.com/office/officeart/2005/8/layout/list1"/>
    <dgm:cxn modelId="{44108488-BDC6-4DD4-9A7E-DB65BD20E6CB}" type="presParOf" srcId="{34DD1FDD-792F-41A2-AA34-AAA743BE9FB2}" destId="{CD4AF06A-C76C-401C-880D-CDE95C0CFD65}" srcOrd="0" destOrd="0" presId="urn:microsoft.com/office/officeart/2005/8/layout/list1"/>
    <dgm:cxn modelId="{25A1E4E3-0EBD-451D-BFB3-2701E715624C}" type="presParOf" srcId="{CD4AF06A-C76C-401C-880D-CDE95C0CFD65}" destId="{B5B6631D-747A-49E6-8F3F-1A611B9CCA51}" srcOrd="0" destOrd="0" presId="urn:microsoft.com/office/officeart/2005/8/layout/list1"/>
    <dgm:cxn modelId="{33661F6A-5D0A-4FB2-9DBA-3411CF85C14C}" type="presParOf" srcId="{CD4AF06A-C76C-401C-880D-CDE95C0CFD65}" destId="{F2D7715A-BCB4-47C3-BB0E-C73E0279D12C}" srcOrd="1" destOrd="0" presId="urn:microsoft.com/office/officeart/2005/8/layout/list1"/>
    <dgm:cxn modelId="{3999DA73-C2B5-424F-9234-629CE70962DF}" type="presParOf" srcId="{34DD1FDD-792F-41A2-AA34-AAA743BE9FB2}" destId="{7FCD722C-08A3-4968-BE2A-9D73E0A46DB0}" srcOrd="1" destOrd="0" presId="urn:microsoft.com/office/officeart/2005/8/layout/list1"/>
    <dgm:cxn modelId="{38252B2C-871A-435C-9BAE-584F706B0533}" type="presParOf" srcId="{34DD1FDD-792F-41A2-AA34-AAA743BE9FB2}" destId="{7A199920-9D27-4DA9-A465-6CFE720B25C7}" srcOrd="2" destOrd="0" presId="urn:microsoft.com/office/officeart/2005/8/layout/list1"/>
    <dgm:cxn modelId="{CEB554CD-6024-4BE5-8031-3434B1147FDE}" type="presParOf" srcId="{34DD1FDD-792F-41A2-AA34-AAA743BE9FB2}" destId="{AB16AFE3-FC0D-46E5-93C1-B5AF14A374B9}" srcOrd="3" destOrd="0" presId="urn:microsoft.com/office/officeart/2005/8/layout/list1"/>
    <dgm:cxn modelId="{D9E79E01-9762-43D9-B508-180E0FBB597E}" type="presParOf" srcId="{34DD1FDD-792F-41A2-AA34-AAA743BE9FB2}" destId="{FAE7C1D5-5645-4D8F-B80E-361B2F5CCAE1}" srcOrd="4" destOrd="0" presId="urn:microsoft.com/office/officeart/2005/8/layout/list1"/>
    <dgm:cxn modelId="{D51FFCC6-0267-48B9-A375-ED2026CDBCDE}" type="presParOf" srcId="{FAE7C1D5-5645-4D8F-B80E-361B2F5CCAE1}" destId="{0CCE13F7-5682-407F-AC5F-5A8D98949D41}" srcOrd="0" destOrd="0" presId="urn:microsoft.com/office/officeart/2005/8/layout/list1"/>
    <dgm:cxn modelId="{8F60B375-365B-4242-A6A7-FD18781EE602}" type="presParOf" srcId="{FAE7C1D5-5645-4D8F-B80E-361B2F5CCAE1}" destId="{D5C5DA5F-2E24-4B99-9996-45D679B2FF4D}" srcOrd="1" destOrd="0" presId="urn:microsoft.com/office/officeart/2005/8/layout/list1"/>
    <dgm:cxn modelId="{D69B7A6F-01AB-402D-BB6C-B77368BA43AC}" type="presParOf" srcId="{34DD1FDD-792F-41A2-AA34-AAA743BE9FB2}" destId="{FD98F6F1-F6FD-4257-A001-D18EE513A05A}" srcOrd="5" destOrd="0" presId="urn:microsoft.com/office/officeart/2005/8/layout/list1"/>
    <dgm:cxn modelId="{B51627F8-6003-4A11-816E-9C8C8ADB7AE0}" type="presParOf" srcId="{34DD1FDD-792F-41A2-AA34-AAA743BE9FB2}" destId="{36BAFCAD-96F1-4A27-9A46-0349781462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E6CAA-7591-46D5-AB8C-49531C35CB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3B2A05-1733-41AE-BA0C-C1FD0781D297}">
      <dgm:prSet/>
      <dgm:spPr/>
      <dgm:t>
        <a:bodyPr/>
        <a:lstStyle/>
        <a:p>
          <a:r>
            <a:rPr lang="pt-BR"/>
            <a:t>Troca de médico e equipe multidisciplinar</a:t>
          </a:r>
          <a:endParaRPr lang="en-US"/>
        </a:p>
      </dgm:t>
    </dgm:pt>
    <dgm:pt modelId="{6AB127F1-193A-4E53-8D0A-1EDDDC4DEC05}" type="parTrans" cxnId="{5D0907F9-4595-4961-A2E7-C36449216E6A}">
      <dgm:prSet/>
      <dgm:spPr/>
      <dgm:t>
        <a:bodyPr/>
        <a:lstStyle/>
        <a:p>
          <a:endParaRPr lang="en-US"/>
        </a:p>
      </dgm:t>
    </dgm:pt>
    <dgm:pt modelId="{752FBEEE-52E8-44CA-B536-4FFD790D5576}" type="sibTrans" cxnId="{5D0907F9-4595-4961-A2E7-C36449216E6A}">
      <dgm:prSet/>
      <dgm:spPr/>
      <dgm:t>
        <a:bodyPr/>
        <a:lstStyle/>
        <a:p>
          <a:endParaRPr lang="en-US"/>
        </a:p>
      </dgm:t>
    </dgm:pt>
    <dgm:pt modelId="{82C19222-B312-4B15-8166-F0F5B5A79073}">
      <dgm:prSet/>
      <dgm:spPr/>
      <dgm:t>
        <a:bodyPr/>
        <a:lstStyle/>
        <a:p>
          <a:r>
            <a:rPr lang="pt-BR"/>
            <a:t>Dificuldade para integrar estudantes ao processo terapêutico</a:t>
          </a:r>
          <a:endParaRPr lang="en-US"/>
        </a:p>
      </dgm:t>
    </dgm:pt>
    <dgm:pt modelId="{1B9304E2-2807-4C8F-AE78-7AAB77212116}" type="parTrans" cxnId="{DCB96FF7-AA05-471A-AFA7-70077936932A}">
      <dgm:prSet/>
      <dgm:spPr/>
      <dgm:t>
        <a:bodyPr/>
        <a:lstStyle/>
        <a:p>
          <a:endParaRPr lang="en-US"/>
        </a:p>
      </dgm:t>
    </dgm:pt>
    <dgm:pt modelId="{4DCA97C4-09F1-4434-8943-77AB34FBF75A}" type="sibTrans" cxnId="{DCB96FF7-AA05-471A-AFA7-70077936932A}">
      <dgm:prSet/>
      <dgm:spPr/>
      <dgm:t>
        <a:bodyPr/>
        <a:lstStyle/>
        <a:p>
          <a:endParaRPr lang="en-US"/>
        </a:p>
      </dgm:t>
    </dgm:pt>
    <dgm:pt modelId="{7322E49A-2B28-4DE7-AA09-6677A2C8E2F1}">
      <dgm:prSet/>
      <dgm:spPr/>
      <dgm:t>
        <a:bodyPr/>
        <a:lstStyle/>
        <a:p>
          <a:r>
            <a:rPr lang="pt-BR"/>
            <a:t>Revisão laboriosa de relatórios</a:t>
          </a:r>
          <a:endParaRPr lang="en-US"/>
        </a:p>
      </dgm:t>
    </dgm:pt>
    <dgm:pt modelId="{B8AC18A1-1B73-46DC-914E-AE123FB856E6}" type="parTrans" cxnId="{75EABC16-769C-4098-9DB6-9D8F57145E71}">
      <dgm:prSet/>
      <dgm:spPr/>
      <dgm:t>
        <a:bodyPr/>
        <a:lstStyle/>
        <a:p>
          <a:endParaRPr lang="en-US"/>
        </a:p>
      </dgm:t>
    </dgm:pt>
    <dgm:pt modelId="{D09CFCD7-35BD-438E-B300-24393413A175}" type="sibTrans" cxnId="{75EABC16-769C-4098-9DB6-9D8F57145E71}">
      <dgm:prSet/>
      <dgm:spPr/>
      <dgm:t>
        <a:bodyPr/>
        <a:lstStyle/>
        <a:p>
          <a:endParaRPr lang="en-US"/>
        </a:p>
      </dgm:t>
    </dgm:pt>
    <dgm:pt modelId="{F5DDF8F9-CAC1-44C5-88D9-715A06E93AE8}">
      <dgm:prSet/>
      <dgm:spPr/>
      <dgm:t>
        <a:bodyPr/>
        <a:lstStyle/>
        <a:p>
          <a:r>
            <a:rPr lang="pt-BR"/>
            <a:t>Perda da informação</a:t>
          </a:r>
          <a:endParaRPr lang="en-US"/>
        </a:p>
      </dgm:t>
    </dgm:pt>
    <dgm:pt modelId="{D3EB53EE-E36C-49A4-9C75-E3718AFD958B}" type="parTrans" cxnId="{D206E8E7-2880-4EA7-905A-7601595FD65A}">
      <dgm:prSet/>
      <dgm:spPr/>
      <dgm:t>
        <a:bodyPr/>
        <a:lstStyle/>
        <a:p>
          <a:endParaRPr lang="en-US"/>
        </a:p>
      </dgm:t>
    </dgm:pt>
    <dgm:pt modelId="{EAC09495-F541-4D8A-B6BB-39F5C988A0CC}" type="sibTrans" cxnId="{D206E8E7-2880-4EA7-905A-7601595FD65A}">
      <dgm:prSet/>
      <dgm:spPr/>
      <dgm:t>
        <a:bodyPr/>
        <a:lstStyle/>
        <a:p>
          <a:endParaRPr lang="en-US"/>
        </a:p>
      </dgm:t>
    </dgm:pt>
    <dgm:pt modelId="{27D1B3B1-868B-4C4F-AC12-6588E2B860DB}">
      <dgm:prSet/>
      <dgm:spPr/>
      <dgm:t>
        <a:bodyPr/>
        <a:lstStyle/>
        <a:p>
          <a:r>
            <a:rPr lang="pt-BR"/>
            <a:t>Queixa dos parentes sobre falta de informação</a:t>
          </a:r>
          <a:endParaRPr lang="en-US"/>
        </a:p>
      </dgm:t>
    </dgm:pt>
    <dgm:pt modelId="{46CC88F1-1DE6-4517-88A7-0A55C7E935A9}" type="parTrans" cxnId="{F0C4D0B7-525A-4757-AB8F-6B629D3230E6}">
      <dgm:prSet/>
      <dgm:spPr/>
      <dgm:t>
        <a:bodyPr/>
        <a:lstStyle/>
        <a:p>
          <a:endParaRPr lang="en-US"/>
        </a:p>
      </dgm:t>
    </dgm:pt>
    <dgm:pt modelId="{BB216247-B252-4392-88B3-90CF6EE44B78}" type="sibTrans" cxnId="{F0C4D0B7-525A-4757-AB8F-6B629D3230E6}">
      <dgm:prSet/>
      <dgm:spPr/>
      <dgm:t>
        <a:bodyPr/>
        <a:lstStyle/>
        <a:p>
          <a:endParaRPr lang="en-US"/>
        </a:p>
      </dgm:t>
    </dgm:pt>
    <dgm:pt modelId="{C3EB978B-F83F-459E-A71E-9F382B2DF929}" type="pres">
      <dgm:prSet presAssocID="{524E6CAA-7591-46D5-AB8C-49531C35CB63}" presName="linear" presStyleCnt="0">
        <dgm:presLayoutVars>
          <dgm:animLvl val="lvl"/>
          <dgm:resizeHandles val="exact"/>
        </dgm:presLayoutVars>
      </dgm:prSet>
      <dgm:spPr/>
    </dgm:pt>
    <dgm:pt modelId="{81E5B8E5-5D64-4DAC-A9BC-FF427A64FF9A}" type="pres">
      <dgm:prSet presAssocID="{373B2A05-1733-41AE-BA0C-C1FD0781D2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310F95-9FFF-4D4E-BF90-79B482BB0828}" type="pres">
      <dgm:prSet presAssocID="{752FBEEE-52E8-44CA-B536-4FFD790D5576}" presName="spacer" presStyleCnt="0"/>
      <dgm:spPr/>
    </dgm:pt>
    <dgm:pt modelId="{095AEB0C-A766-4E50-AA87-3E1260366447}" type="pres">
      <dgm:prSet presAssocID="{82C19222-B312-4B15-8166-F0F5B5A790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EA2D85-8375-4CAE-B422-24C659B89764}" type="pres">
      <dgm:prSet presAssocID="{4DCA97C4-09F1-4434-8943-77AB34FBF75A}" presName="spacer" presStyleCnt="0"/>
      <dgm:spPr/>
    </dgm:pt>
    <dgm:pt modelId="{E248F753-B68B-4BC1-9891-FF132A3A2E3B}" type="pres">
      <dgm:prSet presAssocID="{7322E49A-2B28-4DE7-AA09-6677A2C8E2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F1542D-8278-4579-8078-456DDDBA59DD}" type="pres">
      <dgm:prSet presAssocID="{D09CFCD7-35BD-438E-B300-24393413A175}" presName="spacer" presStyleCnt="0"/>
      <dgm:spPr/>
    </dgm:pt>
    <dgm:pt modelId="{BF331D96-CBD5-4AD9-96A0-D3AC50557537}" type="pres">
      <dgm:prSet presAssocID="{F5DDF8F9-CAC1-44C5-88D9-715A06E93A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51271E-FA1B-4069-86F1-C24398D0911D}" type="pres">
      <dgm:prSet presAssocID="{EAC09495-F541-4D8A-B6BB-39F5C988A0CC}" presName="spacer" presStyleCnt="0"/>
      <dgm:spPr/>
    </dgm:pt>
    <dgm:pt modelId="{B1CCA324-8DC4-4B80-83B3-CC74F59F9250}" type="pres">
      <dgm:prSet presAssocID="{27D1B3B1-868B-4C4F-AC12-6588E2B860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3C3800-5992-4B71-8A2A-6BAFEB529B57}" type="presOf" srcId="{27D1B3B1-868B-4C4F-AC12-6588E2B860DB}" destId="{B1CCA324-8DC4-4B80-83B3-CC74F59F9250}" srcOrd="0" destOrd="0" presId="urn:microsoft.com/office/officeart/2005/8/layout/vList2"/>
    <dgm:cxn modelId="{7C5AC612-C714-4C6A-B854-EA4085DD6DB0}" type="presOf" srcId="{F5DDF8F9-CAC1-44C5-88D9-715A06E93AE8}" destId="{BF331D96-CBD5-4AD9-96A0-D3AC50557537}" srcOrd="0" destOrd="0" presId="urn:microsoft.com/office/officeart/2005/8/layout/vList2"/>
    <dgm:cxn modelId="{75EABC16-769C-4098-9DB6-9D8F57145E71}" srcId="{524E6CAA-7591-46D5-AB8C-49531C35CB63}" destId="{7322E49A-2B28-4DE7-AA09-6677A2C8E2F1}" srcOrd="2" destOrd="0" parTransId="{B8AC18A1-1B73-46DC-914E-AE123FB856E6}" sibTransId="{D09CFCD7-35BD-438E-B300-24393413A175}"/>
    <dgm:cxn modelId="{DB6EA0A0-742B-4083-9A96-4AA0E6099B08}" type="presOf" srcId="{373B2A05-1733-41AE-BA0C-C1FD0781D297}" destId="{81E5B8E5-5D64-4DAC-A9BC-FF427A64FF9A}" srcOrd="0" destOrd="0" presId="urn:microsoft.com/office/officeart/2005/8/layout/vList2"/>
    <dgm:cxn modelId="{F0C4D0B7-525A-4757-AB8F-6B629D3230E6}" srcId="{524E6CAA-7591-46D5-AB8C-49531C35CB63}" destId="{27D1B3B1-868B-4C4F-AC12-6588E2B860DB}" srcOrd="4" destOrd="0" parTransId="{46CC88F1-1DE6-4517-88A7-0A55C7E935A9}" sibTransId="{BB216247-B252-4392-88B3-90CF6EE44B78}"/>
    <dgm:cxn modelId="{C03CCECD-5F74-4090-BEE1-00591F7897D0}" type="presOf" srcId="{7322E49A-2B28-4DE7-AA09-6677A2C8E2F1}" destId="{E248F753-B68B-4BC1-9891-FF132A3A2E3B}" srcOrd="0" destOrd="0" presId="urn:microsoft.com/office/officeart/2005/8/layout/vList2"/>
    <dgm:cxn modelId="{2CD973E2-6AED-4E5C-8B90-BBC89EB892ED}" type="presOf" srcId="{82C19222-B312-4B15-8166-F0F5B5A79073}" destId="{095AEB0C-A766-4E50-AA87-3E1260366447}" srcOrd="0" destOrd="0" presId="urn:microsoft.com/office/officeart/2005/8/layout/vList2"/>
    <dgm:cxn modelId="{D206E8E7-2880-4EA7-905A-7601595FD65A}" srcId="{524E6CAA-7591-46D5-AB8C-49531C35CB63}" destId="{F5DDF8F9-CAC1-44C5-88D9-715A06E93AE8}" srcOrd="3" destOrd="0" parTransId="{D3EB53EE-E36C-49A4-9C75-E3718AFD958B}" sibTransId="{EAC09495-F541-4D8A-B6BB-39F5C988A0CC}"/>
    <dgm:cxn modelId="{DCB96FF7-AA05-471A-AFA7-70077936932A}" srcId="{524E6CAA-7591-46D5-AB8C-49531C35CB63}" destId="{82C19222-B312-4B15-8166-F0F5B5A79073}" srcOrd="1" destOrd="0" parTransId="{1B9304E2-2807-4C8F-AE78-7AAB77212116}" sibTransId="{4DCA97C4-09F1-4434-8943-77AB34FBF75A}"/>
    <dgm:cxn modelId="{34597EF7-4CAB-4F72-B8BD-2F04DBCAFC51}" type="presOf" srcId="{524E6CAA-7591-46D5-AB8C-49531C35CB63}" destId="{C3EB978B-F83F-459E-A71E-9F382B2DF929}" srcOrd="0" destOrd="0" presId="urn:microsoft.com/office/officeart/2005/8/layout/vList2"/>
    <dgm:cxn modelId="{5D0907F9-4595-4961-A2E7-C36449216E6A}" srcId="{524E6CAA-7591-46D5-AB8C-49531C35CB63}" destId="{373B2A05-1733-41AE-BA0C-C1FD0781D297}" srcOrd="0" destOrd="0" parTransId="{6AB127F1-193A-4E53-8D0A-1EDDDC4DEC05}" sibTransId="{752FBEEE-52E8-44CA-B536-4FFD790D5576}"/>
    <dgm:cxn modelId="{F5DD6817-2EB3-4AF5-BCE5-7CAEB9227460}" type="presParOf" srcId="{C3EB978B-F83F-459E-A71E-9F382B2DF929}" destId="{81E5B8E5-5D64-4DAC-A9BC-FF427A64FF9A}" srcOrd="0" destOrd="0" presId="urn:microsoft.com/office/officeart/2005/8/layout/vList2"/>
    <dgm:cxn modelId="{1AC3365D-A900-436F-88B9-DDF840FE8374}" type="presParOf" srcId="{C3EB978B-F83F-459E-A71E-9F382B2DF929}" destId="{13310F95-9FFF-4D4E-BF90-79B482BB0828}" srcOrd="1" destOrd="0" presId="urn:microsoft.com/office/officeart/2005/8/layout/vList2"/>
    <dgm:cxn modelId="{9B798CA4-EAFB-4C44-B0E7-D5B079B9166C}" type="presParOf" srcId="{C3EB978B-F83F-459E-A71E-9F382B2DF929}" destId="{095AEB0C-A766-4E50-AA87-3E1260366447}" srcOrd="2" destOrd="0" presId="urn:microsoft.com/office/officeart/2005/8/layout/vList2"/>
    <dgm:cxn modelId="{717D52EE-AAE0-4C89-99AC-9B5319D0BE7F}" type="presParOf" srcId="{C3EB978B-F83F-459E-A71E-9F382B2DF929}" destId="{D7EA2D85-8375-4CAE-B422-24C659B89764}" srcOrd="3" destOrd="0" presId="urn:microsoft.com/office/officeart/2005/8/layout/vList2"/>
    <dgm:cxn modelId="{3395975D-A938-4D51-9FFF-7569EE9CC983}" type="presParOf" srcId="{C3EB978B-F83F-459E-A71E-9F382B2DF929}" destId="{E248F753-B68B-4BC1-9891-FF132A3A2E3B}" srcOrd="4" destOrd="0" presId="urn:microsoft.com/office/officeart/2005/8/layout/vList2"/>
    <dgm:cxn modelId="{3B2DE609-73BA-4E7C-AB27-3ECA710B22EC}" type="presParOf" srcId="{C3EB978B-F83F-459E-A71E-9F382B2DF929}" destId="{20F1542D-8278-4579-8078-456DDDBA59DD}" srcOrd="5" destOrd="0" presId="urn:microsoft.com/office/officeart/2005/8/layout/vList2"/>
    <dgm:cxn modelId="{08906EC3-D9B8-47F6-A8EF-2A908FCB016A}" type="presParOf" srcId="{C3EB978B-F83F-459E-A71E-9F382B2DF929}" destId="{BF331D96-CBD5-4AD9-96A0-D3AC50557537}" srcOrd="6" destOrd="0" presId="urn:microsoft.com/office/officeart/2005/8/layout/vList2"/>
    <dgm:cxn modelId="{9B45B4E0-AAA1-47E3-8612-2F4C22F33D24}" type="presParOf" srcId="{C3EB978B-F83F-459E-A71E-9F382B2DF929}" destId="{9A51271E-FA1B-4069-86F1-C24398D0911D}" srcOrd="7" destOrd="0" presId="urn:microsoft.com/office/officeart/2005/8/layout/vList2"/>
    <dgm:cxn modelId="{7E9C0248-5DCF-40AF-9D86-445B53B9DEB0}" type="presParOf" srcId="{C3EB978B-F83F-459E-A71E-9F382B2DF929}" destId="{B1CCA324-8DC4-4B80-83B3-CC74F59F92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F3D98-072F-4779-AC67-356ABC7DC6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FCC308-54E6-4EFC-BB41-DBF2838C2C2C}">
      <dgm:prSet/>
      <dgm:spPr/>
      <dgm:t>
        <a:bodyPr/>
        <a:lstStyle/>
        <a:p>
          <a:r>
            <a:rPr lang="pt-BR" dirty="0"/>
            <a:t>Aplicativo para registro de informações geradas pela equipe multidisciplinar</a:t>
          </a:r>
          <a:endParaRPr lang="en-US" dirty="0"/>
        </a:p>
      </dgm:t>
    </dgm:pt>
    <dgm:pt modelId="{4CC5FF52-4F1E-43CA-9972-7CFE2C9F57B2}" type="parTrans" cxnId="{4F452BCD-9355-45F3-ACCD-C6E1C6947AD7}">
      <dgm:prSet/>
      <dgm:spPr/>
      <dgm:t>
        <a:bodyPr/>
        <a:lstStyle/>
        <a:p>
          <a:endParaRPr lang="en-US"/>
        </a:p>
      </dgm:t>
    </dgm:pt>
    <dgm:pt modelId="{65102E7A-2FBA-483F-A51C-EEE202C9B7AB}" type="sibTrans" cxnId="{4F452BCD-9355-45F3-ACCD-C6E1C6947AD7}">
      <dgm:prSet/>
      <dgm:spPr/>
      <dgm:t>
        <a:bodyPr/>
        <a:lstStyle/>
        <a:p>
          <a:endParaRPr lang="en-US"/>
        </a:p>
      </dgm:t>
    </dgm:pt>
    <dgm:pt modelId="{78803F6F-F60E-4476-838A-5F234E2DEAC4}">
      <dgm:prSet/>
      <dgm:spPr/>
      <dgm:t>
        <a:bodyPr/>
        <a:lstStyle/>
        <a:p>
          <a:r>
            <a:rPr lang="pt-BR"/>
            <a:t>Fácil de utilizar</a:t>
          </a:r>
          <a:endParaRPr lang="en-US"/>
        </a:p>
      </dgm:t>
    </dgm:pt>
    <dgm:pt modelId="{289264E5-A45E-406A-987B-89C788A29D7B}" type="parTrans" cxnId="{A72ABA74-AFAD-40AB-B8B3-A65831CC7DF4}">
      <dgm:prSet/>
      <dgm:spPr/>
      <dgm:t>
        <a:bodyPr/>
        <a:lstStyle/>
        <a:p>
          <a:endParaRPr lang="en-US"/>
        </a:p>
      </dgm:t>
    </dgm:pt>
    <dgm:pt modelId="{91446DCF-3EBF-49EB-8E4D-AF18996A3B85}" type="sibTrans" cxnId="{A72ABA74-AFAD-40AB-B8B3-A65831CC7DF4}">
      <dgm:prSet/>
      <dgm:spPr/>
      <dgm:t>
        <a:bodyPr/>
        <a:lstStyle/>
        <a:p>
          <a:endParaRPr lang="en-US"/>
        </a:p>
      </dgm:t>
    </dgm:pt>
    <dgm:pt modelId="{5DA02FC2-47F0-45F0-A269-6CB3236AF383}">
      <dgm:prSet/>
      <dgm:spPr/>
      <dgm:t>
        <a:bodyPr/>
        <a:lstStyle/>
        <a:p>
          <a:r>
            <a:rPr lang="pt-BR"/>
            <a:t>Leve</a:t>
          </a:r>
          <a:endParaRPr lang="en-US"/>
        </a:p>
      </dgm:t>
    </dgm:pt>
    <dgm:pt modelId="{EAC966C6-1C9B-4227-BCEB-6E65FE768CB5}" type="parTrans" cxnId="{EBFD9CDA-75E3-46C8-9DF3-72D9DCD10F8A}">
      <dgm:prSet/>
      <dgm:spPr/>
      <dgm:t>
        <a:bodyPr/>
        <a:lstStyle/>
        <a:p>
          <a:endParaRPr lang="en-US"/>
        </a:p>
      </dgm:t>
    </dgm:pt>
    <dgm:pt modelId="{C0EDCEB3-C3B9-415B-B1FC-8697FBCDEEC2}" type="sibTrans" cxnId="{EBFD9CDA-75E3-46C8-9DF3-72D9DCD10F8A}">
      <dgm:prSet/>
      <dgm:spPr/>
      <dgm:t>
        <a:bodyPr/>
        <a:lstStyle/>
        <a:p>
          <a:endParaRPr lang="en-US"/>
        </a:p>
      </dgm:t>
    </dgm:pt>
    <dgm:pt modelId="{2333C737-1890-409A-BC47-0321F43420A2}">
      <dgm:prSet/>
      <dgm:spPr/>
      <dgm:t>
        <a:bodyPr/>
        <a:lstStyle/>
        <a:p>
          <a:r>
            <a:rPr lang="pt-BR"/>
            <a:t>Rápido</a:t>
          </a:r>
          <a:endParaRPr lang="en-US"/>
        </a:p>
      </dgm:t>
    </dgm:pt>
    <dgm:pt modelId="{BCF9EE2E-5428-441B-B899-DB1EB254F5B7}" type="parTrans" cxnId="{0865DC65-2ACE-482B-A60F-9E13D6EB9F57}">
      <dgm:prSet/>
      <dgm:spPr/>
      <dgm:t>
        <a:bodyPr/>
        <a:lstStyle/>
        <a:p>
          <a:endParaRPr lang="en-US"/>
        </a:p>
      </dgm:t>
    </dgm:pt>
    <dgm:pt modelId="{539F85B9-62EF-43C0-A736-06F4CFB6CC17}" type="sibTrans" cxnId="{0865DC65-2ACE-482B-A60F-9E13D6EB9F57}">
      <dgm:prSet/>
      <dgm:spPr/>
      <dgm:t>
        <a:bodyPr/>
        <a:lstStyle/>
        <a:p>
          <a:endParaRPr lang="en-US"/>
        </a:p>
      </dgm:t>
    </dgm:pt>
    <dgm:pt modelId="{7475826B-8C9C-49B9-8C16-A2759E84EEA9}">
      <dgm:prSet/>
      <dgm:spPr/>
      <dgm:t>
        <a:bodyPr/>
        <a:lstStyle/>
        <a:p>
          <a:r>
            <a:rPr lang="pt-BR"/>
            <a:t>Auxiliar no seguimento longitudinal</a:t>
          </a:r>
          <a:endParaRPr lang="en-US"/>
        </a:p>
      </dgm:t>
    </dgm:pt>
    <dgm:pt modelId="{75453352-A5D5-4738-A7A5-9CCB63AE47A0}" type="parTrans" cxnId="{23C0C581-7653-41AA-B2E4-2DB1ED331ECE}">
      <dgm:prSet/>
      <dgm:spPr/>
      <dgm:t>
        <a:bodyPr/>
        <a:lstStyle/>
        <a:p>
          <a:endParaRPr lang="en-US"/>
        </a:p>
      </dgm:t>
    </dgm:pt>
    <dgm:pt modelId="{0CC9257A-DCA4-4AE5-A46A-743678D45FD8}" type="sibTrans" cxnId="{23C0C581-7653-41AA-B2E4-2DB1ED331ECE}">
      <dgm:prSet/>
      <dgm:spPr/>
      <dgm:t>
        <a:bodyPr/>
        <a:lstStyle/>
        <a:p>
          <a:endParaRPr lang="en-US"/>
        </a:p>
      </dgm:t>
    </dgm:pt>
    <dgm:pt modelId="{157008CD-8D3D-4B27-96B8-30D230E02E2F}" type="pres">
      <dgm:prSet presAssocID="{00CF3D98-072F-4779-AC67-356ABC7DC6B9}" presName="vert0" presStyleCnt="0">
        <dgm:presLayoutVars>
          <dgm:dir/>
          <dgm:animOne val="branch"/>
          <dgm:animLvl val="lvl"/>
        </dgm:presLayoutVars>
      </dgm:prSet>
      <dgm:spPr/>
    </dgm:pt>
    <dgm:pt modelId="{3838BCD0-AD11-44FE-BFCD-550B58C003DC}" type="pres">
      <dgm:prSet presAssocID="{ADFCC308-54E6-4EFC-BB41-DBF2838C2C2C}" presName="thickLine" presStyleLbl="alignNode1" presStyleIdx="0" presStyleCnt="5"/>
      <dgm:spPr/>
    </dgm:pt>
    <dgm:pt modelId="{0D40590D-9720-4D56-82DD-9A5FD2F29E72}" type="pres">
      <dgm:prSet presAssocID="{ADFCC308-54E6-4EFC-BB41-DBF2838C2C2C}" presName="horz1" presStyleCnt="0"/>
      <dgm:spPr/>
    </dgm:pt>
    <dgm:pt modelId="{FEFA1AEA-F168-4862-A01F-04E2EC1DE43F}" type="pres">
      <dgm:prSet presAssocID="{ADFCC308-54E6-4EFC-BB41-DBF2838C2C2C}" presName="tx1" presStyleLbl="revTx" presStyleIdx="0" presStyleCnt="5"/>
      <dgm:spPr/>
    </dgm:pt>
    <dgm:pt modelId="{27391FA9-7FB2-40E0-87E3-028D35D85893}" type="pres">
      <dgm:prSet presAssocID="{ADFCC308-54E6-4EFC-BB41-DBF2838C2C2C}" presName="vert1" presStyleCnt="0"/>
      <dgm:spPr/>
    </dgm:pt>
    <dgm:pt modelId="{27B9F857-3FD5-4C29-84BD-E3AF46C00B28}" type="pres">
      <dgm:prSet presAssocID="{78803F6F-F60E-4476-838A-5F234E2DEAC4}" presName="thickLine" presStyleLbl="alignNode1" presStyleIdx="1" presStyleCnt="5"/>
      <dgm:spPr/>
    </dgm:pt>
    <dgm:pt modelId="{04A759A3-7BB3-4FAF-9F52-7081D5A1B5EF}" type="pres">
      <dgm:prSet presAssocID="{78803F6F-F60E-4476-838A-5F234E2DEAC4}" presName="horz1" presStyleCnt="0"/>
      <dgm:spPr/>
    </dgm:pt>
    <dgm:pt modelId="{F6324EAA-32A3-44F3-91F7-7470EB286853}" type="pres">
      <dgm:prSet presAssocID="{78803F6F-F60E-4476-838A-5F234E2DEAC4}" presName="tx1" presStyleLbl="revTx" presStyleIdx="1" presStyleCnt="5"/>
      <dgm:spPr/>
    </dgm:pt>
    <dgm:pt modelId="{B7B5544D-14BB-4FF4-86F7-A931C37C0E70}" type="pres">
      <dgm:prSet presAssocID="{78803F6F-F60E-4476-838A-5F234E2DEAC4}" presName="vert1" presStyleCnt="0"/>
      <dgm:spPr/>
    </dgm:pt>
    <dgm:pt modelId="{F74E4971-52CC-483B-A6C6-1C412F0C09F8}" type="pres">
      <dgm:prSet presAssocID="{5DA02FC2-47F0-45F0-A269-6CB3236AF383}" presName="thickLine" presStyleLbl="alignNode1" presStyleIdx="2" presStyleCnt="5"/>
      <dgm:spPr/>
    </dgm:pt>
    <dgm:pt modelId="{4B3DDED7-B028-44FD-B0C6-681DFC143DA8}" type="pres">
      <dgm:prSet presAssocID="{5DA02FC2-47F0-45F0-A269-6CB3236AF383}" presName="horz1" presStyleCnt="0"/>
      <dgm:spPr/>
    </dgm:pt>
    <dgm:pt modelId="{7668DED7-58FC-471F-9B50-6814C47B3CAC}" type="pres">
      <dgm:prSet presAssocID="{5DA02FC2-47F0-45F0-A269-6CB3236AF383}" presName="tx1" presStyleLbl="revTx" presStyleIdx="2" presStyleCnt="5"/>
      <dgm:spPr/>
    </dgm:pt>
    <dgm:pt modelId="{9D5CBFE2-7CBE-4CE3-8122-F570141159CF}" type="pres">
      <dgm:prSet presAssocID="{5DA02FC2-47F0-45F0-A269-6CB3236AF383}" presName="vert1" presStyleCnt="0"/>
      <dgm:spPr/>
    </dgm:pt>
    <dgm:pt modelId="{87386673-5041-420D-8E78-20F1F82AB199}" type="pres">
      <dgm:prSet presAssocID="{2333C737-1890-409A-BC47-0321F43420A2}" presName="thickLine" presStyleLbl="alignNode1" presStyleIdx="3" presStyleCnt="5"/>
      <dgm:spPr/>
    </dgm:pt>
    <dgm:pt modelId="{41B53C6F-6D1C-4379-A0D9-BA29853E9267}" type="pres">
      <dgm:prSet presAssocID="{2333C737-1890-409A-BC47-0321F43420A2}" presName="horz1" presStyleCnt="0"/>
      <dgm:spPr/>
    </dgm:pt>
    <dgm:pt modelId="{34D045E7-D09E-457D-9C81-A3CB40E10780}" type="pres">
      <dgm:prSet presAssocID="{2333C737-1890-409A-BC47-0321F43420A2}" presName="tx1" presStyleLbl="revTx" presStyleIdx="3" presStyleCnt="5"/>
      <dgm:spPr/>
    </dgm:pt>
    <dgm:pt modelId="{6A4D88E1-ACEC-4E74-A43F-9E9C764C8930}" type="pres">
      <dgm:prSet presAssocID="{2333C737-1890-409A-BC47-0321F43420A2}" presName="vert1" presStyleCnt="0"/>
      <dgm:spPr/>
    </dgm:pt>
    <dgm:pt modelId="{0D66FA3B-A205-4376-8E9D-5706A7278B78}" type="pres">
      <dgm:prSet presAssocID="{7475826B-8C9C-49B9-8C16-A2759E84EEA9}" presName="thickLine" presStyleLbl="alignNode1" presStyleIdx="4" presStyleCnt="5"/>
      <dgm:spPr/>
    </dgm:pt>
    <dgm:pt modelId="{BA05E336-3D7D-4088-8826-C9893814126E}" type="pres">
      <dgm:prSet presAssocID="{7475826B-8C9C-49B9-8C16-A2759E84EEA9}" presName="horz1" presStyleCnt="0"/>
      <dgm:spPr/>
    </dgm:pt>
    <dgm:pt modelId="{AE910522-A43A-40B9-BB73-36979C46BE3E}" type="pres">
      <dgm:prSet presAssocID="{7475826B-8C9C-49B9-8C16-A2759E84EEA9}" presName="tx1" presStyleLbl="revTx" presStyleIdx="4" presStyleCnt="5"/>
      <dgm:spPr/>
    </dgm:pt>
    <dgm:pt modelId="{D972BF4B-27F1-4DDB-B41D-E38A3D3D6D62}" type="pres">
      <dgm:prSet presAssocID="{7475826B-8C9C-49B9-8C16-A2759E84EEA9}" presName="vert1" presStyleCnt="0"/>
      <dgm:spPr/>
    </dgm:pt>
  </dgm:ptLst>
  <dgm:cxnLst>
    <dgm:cxn modelId="{EE359718-24EF-4862-84A8-ABD6B65DDBC5}" type="presOf" srcId="{78803F6F-F60E-4476-838A-5F234E2DEAC4}" destId="{F6324EAA-32A3-44F3-91F7-7470EB286853}" srcOrd="0" destOrd="0" presId="urn:microsoft.com/office/officeart/2008/layout/LinedList"/>
    <dgm:cxn modelId="{A6956264-BEEF-40B9-9245-38AC8D217E78}" type="presOf" srcId="{ADFCC308-54E6-4EFC-BB41-DBF2838C2C2C}" destId="{FEFA1AEA-F168-4862-A01F-04E2EC1DE43F}" srcOrd="0" destOrd="0" presId="urn:microsoft.com/office/officeart/2008/layout/LinedList"/>
    <dgm:cxn modelId="{0865DC65-2ACE-482B-A60F-9E13D6EB9F57}" srcId="{00CF3D98-072F-4779-AC67-356ABC7DC6B9}" destId="{2333C737-1890-409A-BC47-0321F43420A2}" srcOrd="3" destOrd="0" parTransId="{BCF9EE2E-5428-441B-B899-DB1EB254F5B7}" sibTransId="{539F85B9-62EF-43C0-A736-06F4CFB6CC17}"/>
    <dgm:cxn modelId="{123E2047-5A45-4B89-BCE1-9C72FDC88FA7}" type="presOf" srcId="{7475826B-8C9C-49B9-8C16-A2759E84EEA9}" destId="{AE910522-A43A-40B9-BB73-36979C46BE3E}" srcOrd="0" destOrd="0" presId="urn:microsoft.com/office/officeart/2008/layout/LinedList"/>
    <dgm:cxn modelId="{C48B4167-F1FC-4F06-84C7-8AB29B3DB1DA}" type="presOf" srcId="{2333C737-1890-409A-BC47-0321F43420A2}" destId="{34D045E7-D09E-457D-9C81-A3CB40E10780}" srcOrd="0" destOrd="0" presId="urn:microsoft.com/office/officeart/2008/layout/LinedList"/>
    <dgm:cxn modelId="{A72ABA74-AFAD-40AB-B8B3-A65831CC7DF4}" srcId="{00CF3D98-072F-4779-AC67-356ABC7DC6B9}" destId="{78803F6F-F60E-4476-838A-5F234E2DEAC4}" srcOrd="1" destOrd="0" parTransId="{289264E5-A45E-406A-987B-89C788A29D7B}" sibTransId="{91446DCF-3EBF-49EB-8E4D-AF18996A3B85}"/>
    <dgm:cxn modelId="{23C0C581-7653-41AA-B2E4-2DB1ED331ECE}" srcId="{00CF3D98-072F-4779-AC67-356ABC7DC6B9}" destId="{7475826B-8C9C-49B9-8C16-A2759E84EEA9}" srcOrd="4" destOrd="0" parTransId="{75453352-A5D5-4738-A7A5-9CCB63AE47A0}" sibTransId="{0CC9257A-DCA4-4AE5-A46A-743678D45FD8}"/>
    <dgm:cxn modelId="{BA44E3A3-1749-4C0A-8AAE-465B3FAFF5C7}" type="presOf" srcId="{5DA02FC2-47F0-45F0-A269-6CB3236AF383}" destId="{7668DED7-58FC-471F-9B50-6814C47B3CAC}" srcOrd="0" destOrd="0" presId="urn:microsoft.com/office/officeart/2008/layout/LinedList"/>
    <dgm:cxn modelId="{94FCBDA9-1080-4DAD-93D3-8A6D1C62C80F}" type="presOf" srcId="{00CF3D98-072F-4779-AC67-356ABC7DC6B9}" destId="{157008CD-8D3D-4B27-96B8-30D230E02E2F}" srcOrd="0" destOrd="0" presId="urn:microsoft.com/office/officeart/2008/layout/LinedList"/>
    <dgm:cxn modelId="{4F452BCD-9355-45F3-ACCD-C6E1C6947AD7}" srcId="{00CF3D98-072F-4779-AC67-356ABC7DC6B9}" destId="{ADFCC308-54E6-4EFC-BB41-DBF2838C2C2C}" srcOrd="0" destOrd="0" parTransId="{4CC5FF52-4F1E-43CA-9972-7CFE2C9F57B2}" sibTransId="{65102E7A-2FBA-483F-A51C-EEE202C9B7AB}"/>
    <dgm:cxn modelId="{EBFD9CDA-75E3-46C8-9DF3-72D9DCD10F8A}" srcId="{00CF3D98-072F-4779-AC67-356ABC7DC6B9}" destId="{5DA02FC2-47F0-45F0-A269-6CB3236AF383}" srcOrd="2" destOrd="0" parTransId="{EAC966C6-1C9B-4227-BCEB-6E65FE768CB5}" sibTransId="{C0EDCEB3-C3B9-415B-B1FC-8697FBCDEEC2}"/>
    <dgm:cxn modelId="{64DEF2CF-21F6-4C50-A312-F83B56C887C4}" type="presParOf" srcId="{157008CD-8D3D-4B27-96B8-30D230E02E2F}" destId="{3838BCD0-AD11-44FE-BFCD-550B58C003DC}" srcOrd="0" destOrd="0" presId="urn:microsoft.com/office/officeart/2008/layout/LinedList"/>
    <dgm:cxn modelId="{0EE8A037-59BE-482E-B5D5-452B63E470D0}" type="presParOf" srcId="{157008CD-8D3D-4B27-96B8-30D230E02E2F}" destId="{0D40590D-9720-4D56-82DD-9A5FD2F29E72}" srcOrd="1" destOrd="0" presId="urn:microsoft.com/office/officeart/2008/layout/LinedList"/>
    <dgm:cxn modelId="{A44DF205-A704-45F3-93A5-3856D1D989BA}" type="presParOf" srcId="{0D40590D-9720-4D56-82DD-9A5FD2F29E72}" destId="{FEFA1AEA-F168-4862-A01F-04E2EC1DE43F}" srcOrd="0" destOrd="0" presId="urn:microsoft.com/office/officeart/2008/layout/LinedList"/>
    <dgm:cxn modelId="{4298FB06-2B82-432B-9C37-F3D969AAC0F2}" type="presParOf" srcId="{0D40590D-9720-4D56-82DD-9A5FD2F29E72}" destId="{27391FA9-7FB2-40E0-87E3-028D35D85893}" srcOrd="1" destOrd="0" presId="urn:microsoft.com/office/officeart/2008/layout/LinedList"/>
    <dgm:cxn modelId="{D27F620B-F223-46E8-A9BE-36908B1FF602}" type="presParOf" srcId="{157008CD-8D3D-4B27-96B8-30D230E02E2F}" destId="{27B9F857-3FD5-4C29-84BD-E3AF46C00B28}" srcOrd="2" destOrd="0" presId="urn:microsoft.com/office/officeart/2008/layout/LinedList"/>
    <dgm:cxn modelId="{F0A03805-EAFD-4F41-AEC7-96B6CC794848}" type="presParOf" srcId="{157008CD-8D3D-4B27-96B8-30D230E02E2F}" destId="{04A759A3-7BB3-4FAF-9F52-7081D5A1B5EF}" srcOrd="3" destOrd="0" presId="urn:microsoft.com/office/officeart/2008/layout/LinedList"/>
    <dgm:cxn modelId="{7F878A0D-10A6-4463-860F-F0C35ED15B75}" type="presParOf" srcId="{04A759A3-7BB3-4FAF-9F52-7081D5A1B5EF}" destId="{F6324EAA-32A3-44F3-91F7-7470EB286853}" srcOrd="0" destOrd="0" presId="urn:microsoft.com/office/officeart/2008/layout/LinedList"/>
    <dgm:cxn modelId="{2ACB9790-E837-4A58-83C1-F2672EBFB14E}" type="presParOf" srcId="{04A759A3-7BB3-4FAF-9F52-7081D5A1B5EF}" destId="{B7B5544D-14BB-4FF4-86F7-A931C37C0E70}" srcOrd="1" destOrd="0" presId="urn:microsoft.com/office/officeart/2008/layout/LinedList"/>
    <dgm:cxn modelId="{28353758-CC8D-43BC-8C88-FDA1D0B5CFC2}" type="presParOf" srcId="{157008CD-8D3D-4B27-96B8-30D230E02E2F}" destId="{F74E4971-52CC-483B-A6C6-1C412F0C09F8}" srcOrd="4" destOrd="0" presId="urn:microsoft.com/office/officeart/2008/layout/LinedList"/>
    <dgm:cxn modelId="{1FB3699C-154F-45BE-AFE3-4430448889FC}" type="presParOf" srcId="{157008CD-8D3D-4B27-96B8-30D230E02E2F}" destId="{4B3DDED7-B028-44FD-B0C6-681DFC143DA8}" srcOrd="5" destOrd="0" presId="urn:microsoft.com/office/officeart/2008/layout/LinedList"/>
    <dgm:cxn modelId="{EE63348E-F49A-4F1D-83E0-F7D17C5F94BE}" type="presParOf" srcId="{4B3DDED7-B028-44FD-B0C6-681DFC143DA8}" destId="{7668DED7-58FC-471F-9B50-6814C47B3CAC}" srcOrd="0" destOrd="0" presId="urn:microsoft.com/office/officeart/2008/layout/LinedList"/>
    <dgm:cxn modelId="{E5EAFFB9-7D4A-46E5-AF2D-694A3C8340C1}" type="presParOf" srcId="{4B3DDED7-B028-44FD-B0C6-681DFC143DA8}" destId="{9D5CBFE2-7CBE-4CE3-8122-F570141159CF}" srcOrd="1" destOrd="0" presId="urn:microsoft.com/office/officeart/2008/layout/LinedList"/>
    <dgm:cxn modelId="{E82D7445-3A0E-41C1-A34C-2F76CED47B63}" type="presParOf" srcId="{157008CD-8D3D-4B27-96B8-30D230E02E2F}" destId="{87386673-5041-420D-8E78-20F1F82AB199}" srcOrd="6" destOrd="0" presId="urn:microsoft.com/office/officeart/2008/layout/LinedList"/>
    <dgm:cxn modelId="{097D818A-B612-47FA-B6C9-1514B274E47F}" type="presParOf" srcId="{157008CD-8D3D-4B27-96B8-30D230E02E2F}" destId="{41B53C6F-6D1C-4379-A0D9-BA29853E9267}" srcOrd="7" destOrd="0" presId="urn:microsoft.com/office/officeart/2008/layout/LinedList"/>
    <dgm:cxn modelId="{119C699F-D43F-4549-B37B-2CEEA9BCC0DE}" type="presParOf" srcId="{41B53C6F-6D1C-4379-A0D9-BA29853E9267}" destId="{34D045E7-D09E-457D-9C81-A3CB40E10780}" srcOrd="0" destOrd="0" presId="urn:microsoft.com/office/officeart/2008/layout/LinedList"/>
    <dgm:cxn modelId="{73815CF9-8FD1-4DEB-B7D2-6BB9F42DA698}" type="presParOf" srcId="{41B53C6F-6D1C-4379-A0D9-BA29853E9267}" destId="{6A4D88E1-ACEC-4E74-A43F-9E9C764C8930}" srcOrd="1" destOrd="0" presId="urn:microsoft.com/office/officeart/2008/layout/LinedList"/>
    <dgm:cxn modelId="{16B0E786-3200-4426-984F-314C0A370F60}" type="presParOf" srcId="{157008CD-8D3D-4B27-96B8-30D230E02E2F}" destId="{0D66FA3B-A205-4376-8E9D-5706A7278B78}" srcOrd="8" destOrd="0" presId="urn:microsoft.com/office/officeart/2008/layout/LinedList"/>
    <dgm:cxn modelId="{6BDC9559-5692-44AC-BABE-6173AE258BFC}" type="presParOf" srcId="{157008CD-8D3D-4B27-96B8-30D230E02E2F}" destId="{BA05E336-3D7D-4088-8826-C9893814126E}" srcOrd="9" destOrd="0" presId="urn:microsoft.com/office/officeart/2008/layout/LinedList"/>
    <dgm:cxn modelId="{41177212-64C2-4196-834E-917984A03122}" type="presParOf" srcId="{BA05E336-3D7D-4088-8826-C9893814126E}" destId="{AE910522-A43A-40B9-BB73-36979C46BE3E}" srcOrd="0" destOrd="0" presId="urn:microsoft.com/office/officeart/2008/layout/LinedList"/>
    <dgm:cxn modelId="{BC234BEB-1565-4FDF-A08F-F850475A046F}" type="presParOf" srcId="{BA05E336-3D7D-4088-8826-C9893814126E}" destId="{D972BF4B-27F1-4DDB-B41D-E38A3D3D6D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9920-9D27-4DA9-A465-6CFE720B25C7}">
      <dsp:nvSpPr>
        <dsp:cNvPr id="0" name=""/>
        <dsp:cNvSpPr/>
      </dsp:nvSpPr>
      <dsp:spPr>
        <a:xfrm>
          <a:off x="0" y="497325"/>
          <a:ext cx="5744684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851" tIns="645668" rIns="44585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CDC 1:54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OMS: 1:160</a:t>
          </a:r>
          <a:endParaRPr lang="en-US" sz="3100" kern="1200"/>
        </a:p>
      </dsp:txBody>
      <dsp:txXfrm>
        <a:off x="0" y="497325"/>
        <a:ext cx="5744684" cy="1806525"/>
      </dsp:txXfrm>
    </dsp:sp>
    <dsp:sp modelId="{F2D7715A-BCB4-47C3-BB0E-C73E0279D12C}">
      <dsp:nvSpPr>
        <dsp:cNvPr id="0" name=""/>
        <dsp:cNvSpPr/>
      </dsp:nvSpPr>
      <dsp:spPr>
        <a:xfrm>
          <a:off x="287234" y="39765"/>
          <a:ext cx="4021279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Prevalência do TEA</a:t>
          </a:r>
          <a:endParaRPr lang="en-US" sz="3100" kern="1200"/>
        </a:p>
      </dsp:txBody>
      <dsp:txXfrm>
        <a:off x="331906" y="84437"/>
        <a:ext cx="3931935" cy="825776"/>
      </dsp:txXfrm>
    </dsp:sp>
    <dsp:sp modelId="{36BAFCAD-96F1-4A27-9A46-03497814628B}">
      <dsp:nvSpPr>
        <dsp:cNvPr id="0" name=""/>
        <dsp:cNvSpPr/>
      </dsp:nvSpPr>
      <dsp:spPr>
        <a:xfrm>
          <a:off x="0" y="2928810"/>
          <a:ext cx="5744684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851" tIns="645668" rIns="44585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100" kern="1200"/>
            <a:t>Aproximadamente 2.000.000 de indivíduos</a:t>
          </a:r>
          <a:endParaRPr lang="en-US" sz="3100" kern="1200"/>
        </a:p>
      </dsp:txBody>
      <dsp:txXfrm>
        <a:off x="0" y="2928810"/>
        <a:ext cx="5744684" cy="1757700"/>
      </dsp:txXfrm>
    </dsp:sp>
    <dsp:sp modelId="{D5C5DA5F-2E24-4B99-9996-45D679B2FF4D}">
      <dsp:nvSpPr>
        <dsp:cNvPr id="0" name=""/>
        <dsp:cNvSpPr/>
      </dsp:nvSpPr>
      <dsp:spPr>
        <a:xfrm>
          <a:off x="287234" y="2471250"/>
          <a:ext cx="4021279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Brasil</a:t>
          </a:r>
          <a:endParaRPr lang="en-US" sz="3100" kern="1200"/>
        </a:p>
      </dsp:txBody>
      <dsp:txXfrm>
        <a:off x="331906" y="2515922"/>
        <a:ext cx="3931935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5B8E5-5D64-4DAC-A9BC-FF427A64FF9A}">
      <dsp:nvSpPr>
        <dsp:cNvPr id="0" name=""/>
        <dsp:cNvSpPr/>
      </dsp:nvSpPr>
      <dsp:spPr>
        <a:xfrm>
          <a:off x="0" y="300937"/>
          <a:ext cx="4828172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Troca de médico e equipe multidisciplinar</a:t>
          </a:r>
          <a:endParaRPr lang="en-US" sz="2400" kern="1200"/>
        </a:p>
      </dsp:txBody>
      <dsp:txXfrm>
        <a:off x="46606" y="347543"/>
        <a:ext cx="4734960" cy="861507"/>
      </dsp:txXfrm>
    </dsp:sp>
    <dsp:sp modelId="{095AEB0C-A766-4E50-AA87-3E1260366447}">
      <dsp:nvSpPr>
        <dsp:cNvPr id="0" name=""/>
        <dsp:cNvSpPr/>
      </dsp:nvSpPr>
      <dsp:spPr>
        <a:xfrm>
          <a:off x="0" y="1324777"/>
          <a:ext cx="4828172" cy="95471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Dificuldade para integrar estudantes ao processo terapêutico</a:t>
          </a:r>
          <a:endParaRPr lang="en-US" sz="2400" kern="1200"/>
        </a:p>
      </dsp:txBody>
      <dsp:txXfrm>
        <a:off x="46606" y="1371383"/>
        <a:ext cx="4734960" cy="861507"/>
      </dsp:txXfrm>
    </dsp:sp>
    <dsp:sp modelId="{E248F753-B68B-4BC1-9891-FF132A3A2E3B}">
      <dsp:nvSpPr>
        <dsp:cNvPr id="0" name=""/>
        <dsp:cNvSpPr/>
      </dsp:nvSpPr>
      <dsp:spPr>
        <a:xfrm>
          <a:off x="0" y="2348617"/>
          <a:ext cx="4828172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Revisão laboriosa de relatórios</a:t>
          </a:r>
          <a:endParaRPr lang="en-US" sz="2400" kern="1200"/>
        </a:p>
      </dsp:txBody>
      <dsp:txXfrm>
        <a:off x="46606" y="2395223"/>
        <a:ext cx="4734960" cy="861507"/>
      </dsp:txXfrm>
    </dsp:sp>
    <dsp:sp modelId="{BF331D96-CBD5-4AD9-96A0-D3AC50557537}">
      <dsp:nvSpPr>
        <dsp:cNvPr id="0" name=""/>
        <dsp:cNvSpPr/>
      </dsp:nvSpPr>
      <dsp:spPr>
        <a:xfrm>
          <a:off x="0" y="3372457"/>
          <a:ext cx="4828172" cy="95471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Perda da informação</a:t>
          </a:r>
          <a:endParaRPr lang="en-US" sz="2400" kern="1200"/>
        </a:p>
      </dsp:txBody>
      <dsp:txXfrm>
        <a:off x="46606" y="3419063"/>
        <a:ext cx="4734960" cy="861507"/>
      </dsp:txXfrm>
    </dsp:sp>
    <dsp:sp modelId="{B1CCA324-8DC4-4B80-83B3-CC74F59F9250}">
      <dsp:nvSpPr>
        <dsp:cNvPr id="0" name=""/>
        <dsp:cNvSpPr/>
      </dsp:nvSpPr>
      <dsp:spPr>
        <a:xfrm>
          <a:off x="0" y="4396297"/>
          <a:ext cx="4828172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Queixa dos parentes sobre falta de informação</a:t>
          </a:r>
          <a:endParaRPr lang="en-US" sz="2400" kern="1200"/>
        </a:p>
      </dsp:txBody>
      <dsp:txXfrm>
        <a:off x="46606" y="4442903"/>
        <a:ext cx="4734960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8BCD0-AD11-44FE-BFCD-550B58C003DC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A1AEA-F168-4862-A01F-04E2EC1DE43F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Aplicativo para registro de informações geradas pela equipe multidisciplinar</a:t>
          </a:r>
          <a:endParaRPr lang="en-US" sz="2600" kern="1200" dirty="0"/>
        </a:p>
      </dsp:txBody>
      <dsp:txXfrm>
        <a:off x="0" y="531"/>
        <a:ext cx="10515600" cy="870055"/>
      </dsp:txXfrm>
    </dsp:sp>
    <dsp:sp modelId="{27B9F857-3FD5-4C29-84BD-E3AF46C00B28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24EAA-32A3-44F3-91F7-7470EB286853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Fácil de utilizar</a:t>
          </a:r>
          <a:endParaRPr lang="en-US" sz="2600" kern="1200"/>
        </a:p>
      </dsp:txBody>
      <dsp:txXfrm>
        <a:off x="0" y="870586"/>
        <a:ext cx="10515600" cy="870055"/>
      </dsp:txXfrm>
    </dsp:sp>
    <dsp:sp modelId="{F74E4971-52CC-483B-A6C6-1C412F0C09F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8DED7-58FC-471F-9B50-6814C47B3CAC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Leve</a:t>
          </a:r>
          <a:endParaRPr lang="en-US" sz="2600" kern="1200"/>
        </a:p>
      </dsp:txBody>
      <dsp:txXfrm>
        <a:off x="0" y="1740641"/>
        <a:ext cx="10515600" cy="870055"/>
      </dsp:txXfrm>
    </dsp:sp>
    <dsp:sp modelId="{87386673-5041-420D-8E78-20F1F82AB199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045E7-D09E-457D-9C81-A3CB40E10780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Rápido</a:t>
          </a:r>
          <a:endParaRPr lang="en-US" sz="2600" kern="1200"/>
        </a:p>
      </dsp:txBody>
      <dsp:txXfrm>
        <a:off x="0" y="2610696"/>
        <a:ext cx="10515600" cy="870055"/>
      </dsp:txXfrm>
    </dsp:sp>
    <dsp:sp modelId="{0D66FA3B-A205-4376-8E9D-5706A7278B78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10522-A43A-40B9-BB73-36979C46BE3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Auxiliar no seguimento longitudinal</a:t>
          </a:r>
          <a:endParaRPr lang="en-US" sz="2600" kern="120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AEAAA-3FE9-47DF-A2E7-BFBC95EFE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65B02B-70DC-4AA9-B1AC-7FF42508E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15169-9A26-4216-9747-ADCB8547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A474D-9AB7-4FA1-8F2D-C89B3A51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3CF7E8-ED45-41AA-A45B-FFBF362E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0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41EBD-0F97-40E6-B797-483447A5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A547C6-B80B-4052-9C7C-CA702CB68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8DF187-EDC7-4E8A-8A32-2A83C474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6F0F6E-6E4F-4893-BA4B-D6064A5E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8EE97D-22F2-447D-B364-0E0B7A8B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8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867FDB-37B2-4011-A2EE-E8F5422A4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8C9CE6-BF1F-4D79-AC2C-EC75A802D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7AB48-9F49-4AC4-BE18-0A5899F0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714AE-17E1-47F9-B3C1-25B68F6A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C1FA59-318F-499E-A866-F827FCD4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02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539CB-173A-420B-8D78-57F2B460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EBB2A7-291F-414A-B3B3-0D2B014C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C0BBFB-B188-49A2-8969-650C997D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B959C-38F1-40DB-8B81-EEE76FA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2CC10-3AB1-4BB4-9484-EF3C18DA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9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526C9-161F-45AF-AC1A-2B412ED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9286BC-663D-4DAE-876F-F88B54B4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FB695-A774-4956-980C-C8FC39D0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9EA0DA-68D4-468B-B8EF-794F323B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BAE2CF-4CD7-43D9-AA6F-BA97EEC5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2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116C4-A43B-4050-85E4-CDE8FDD8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3C7508-4402-4D9F-AC6C-3C64BAA07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BF0120-DF9C-41EE-B570-A2717B141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EC6E6D-B04D-41CD-B34F-8BAE5E5D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79AB18-F318-4A6C-84B9-773F6BB9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6E3A64-F5DD-4365-AECC-8610E056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6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E4B19-3A45-4614-AA08-7B71425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C0D2D-31D3-4889-9350-DBF1EC98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65B8B1-B62D-4728-85EA-78A4657D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E166A0-C57A-4A16-8A34-1D04C544B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09E20A-6652-441A-87FD-25F9BF315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6CAC2BF-BDFA-4BF9-9D77-0FF9C748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87D674-1852-493C-97CF-EDA5C0CF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32EAFA-E93A-464E-86B2-EF1A956D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4AADF-68F6-4AAD-956A-9D8E94AB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60C419-C002-4E2B-B450-5A167647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51B036-D8AF-40B0-8C33-0C336AA6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8C906A-6C95-41FF-AC90-5D0945F2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A9A3DF-D2A6-4B44-AC9E-34C8009E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6C48BC-5380-4AEC-8AD5-B415E62F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8957F7-AC1C-4A64-B40F-322CE469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1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AAD21-1F78-4639-80BF-F794E0B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DC56D4-4BD5-465C-82E7-CB98A5C9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191221-433E-4E80-BFDB-0E7CBD47A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32F3-F42E-4D26-9E42-F238585E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BE768B-4D0C-44DA-861D-8086CC0D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F25926-0B2F-4AAF-A13E-406CA38F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D3BF6-C8AD-4C52-87D4-09F2CDAB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9394F0-70D0-4492-B3E7-E63407D17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C8ABFD-2A19-464E-B845-67901FFA8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8C27B-E668-4322-8AE4-0563C288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C76320-E9D4-48E1-AA90-4AFFB2F0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6F6FD0-B85F-4194-936F-3BF8C82B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5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746434-F61B-410C-BDB7-435B4CA9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F83C57-95FB-45E9-A430-6C3863495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4273F7-7124-4283-AF39-BC065F1B7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595A-EE3E-4A68-9B03-90FCE27DD425}" type="datetimeFigureOut">
              <a:rPr lang="pt-BR" smtClean="0"/>
              <a:t>29/11/2021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576B15-1026-440F-AFD6-FCA8C781E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8DBB6-5F2A-43B4-9887-8B7B28076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4263-1B65-4F61-B322-A17CFB258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 descr="Logotipo&#10;&#10;Descrição gerada automaticamente">
            <a:extLst>
              <a:ext uri="{FF2B5EF4-FFF2-40B4-BE49-F238E27FC236}">
                <a16:creationId xmlns:a16="http://schemas.microsoft.com/office/drawing/2014/main" id="{2A589F58-A7C9-47CC-B27B-22D009BC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0" b="7597"/>
          <a:stretch/>
        </p:blipFill>
        <p:spPr>
          <a:xfrm>
            <a:off x="2823408" y="1928255"/>
            <a:ext cx="5958669" cy="300149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DCFA3A4-A675-4263-87FA-13421CF8334E}"/>
              </a:ext>
            </a:extLst>
          </p:cNvPr>
          <p:cNvSpPr txBox="1">
            <a:spLocks/>
          </p:cNvSpPr>
          <p:nvPr/>
        </p:nvSpPr>
        <p:spPr>
          <a:xfrm>
            <a:off x="817926" y="0"/>
            <a:ext cx="1067918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b="1" dirty="0">
                <a:solidFill>
                  <a:srgbClr val="0070C0"/>
                </a:solidFill>
                <a:latin typeface="Arial Black" panose="020B0A04020102020204" pitchFamily="34" charset="0"/>
              </a:rPr>
              <a:t>Uso de tecnologia no seguimento do paciente autista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E497E1D-801C-42B0-9EAD-823E8383C88A}"/>
              </a:ext>
            </a:extLst>
          </p:cNvPr>
          <p:cNvSpPr txBox="1">
            <a:spLocks/>
          </p:cNvSpPr>
          <p:nvPr/>
        </p:nvSpPr>
        <p:spPr>
          <a:xfrm>
            <a:off x="578840" y="6010661"/>
            <a:ext cx="11157358" cy="832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b="1" dirty="0">
                <a:solidFill>
                  <a:srgbClr val="003399"/>
                </a:solidFill>
              </a:rPr>
              <a:t>José Araújo de Andrade Neto – Neurologista. Mestrando do MESTED - </a:t>
            </a:r>
            <a:r>
              <a:rPr lang="pt-BR" b="1" dirty="0" err="1">
                <a:solidFill>
                  <a:srgbClr val="003399"/>
                </a:solidFill>
              </a:rPr>
              <a:t>Unichristus</a:t>
            </a:r>
            <a:endParaRPr lang="pt-BR" b="1" dirty="0">
              <a:solidFill>
                <a:srgbClr val="003399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b="1" dirty="0">
                <a:solidFill>
                  <a:srgbClr val="003399"/>
                </a:solidFill>
              </a:rPr>
              <a:t>Orientadora: </a:t>
            </a:r>
            <a:r>
              <a:rPr lang="pt-BR" b="1" dirty="0" err="1">
                <a:solidFill>
                  <a:srgbClr val="003399"/>
                </a:solidFill>
              </a:rPr>
              <a:t>Profª</a:t>
            </a:r>
            <a:r>
              <a:rPr lang="pt-BR" b="1" dirty="0">
                <a:solidFill>
                  <a:srgbClr val="003399"/>
                </a:solidFill>
              </a:rPr>
              <a:t>. Dra. </a:t>
            </a:r>
            <a:r>
              <a:rPr lang="pt-BR" b="1" dirty="0" err="1">
                <a:solidFill>
                  <a:srgbClr val="003399"/>
                </a:solidFill>
              </a:rPr>
              <a:t>Anamaria</a:t>
            </a:r>
            <a:r>
              <a:rPr lang="pt-BR" b="1" dirty="0">
                <a:solidFill>
                  <a:srgbClr val="003399"/>
                </a:solidFill>
              </a:rPr>
              <a:t> Cavalcante e Silva – Pediatra. Docente MESTED - </a:t>
            </a:r>
            <a:r>
              <a:rPr lang="pt-BR" b="1" dirty="0" err="1">
                <a:solidFill>
                  <a:srgbClr val="003399"/>
                </a:solidFill>
              </a:rPr>
              <a:t>Unichristus</a:t>
            </a:r>
            <a:endParaRPr lang="pt-BR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850F903-E998-4F1B-9B37-9207C11BA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r="581"/>
          <a:stretch/>
        </p:blipFill>
        <p:spPr>
          <a:xfrm>
            <a:off x="4576866" y="174663"/>
            <a:ext cx="3042804" cy="650867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0D83E9F-78E6-47A8-8365-3DA93D414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r="293" b="35297"/>
          <a:stretch/>
        </p:blipFill>
        <p:spPr>
          <a:xfrm>
            <a:off x="4005549" y="643467"/>
            <a:ext cx="418090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9889D5E-9F80-4772-8693-9442D840E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1174" b="36608"/>
          <a:stretch/>
        </p:blipFill>
        <p:spPr>
          <a:xfrm>
            <a:off x="4358367" y="369735"/>
            <a:ext cx="3475265" cy="608340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8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9889D5E-9F80-4772-8693-9442D840E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1174" b="36608"/>
          <a:stretch/>
        </p:blipFill>
        <p:spPr>
          <a:xfrm>
            <a:off x="4358367" y="369735"/>
            <a:ext cx="3475265" cy="608340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E0D3352-B2CD-447F-A6FC-D0F3FB79C0F4}"/>
              </a:ext>
            </a:extLst>
          </p:cNvPr>
          <p:cNvSpPr/>
          <p:nvPr/>
        </p:nvSpPr>
        <p:spPr>
          <a:xfrm>
            <a:off x="4278489" y="1670756"/>
            <a:ext cx="3555143" cy="891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EE242-E073-4AE5-AA35-6D5C7A86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034B3CC-B8C1-48C6-B932-8D862AC6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89" y="186289"/>
            <a:ext cx="3023827" cy="6485421"/>
          </a:xfrm>
        </p:spPr>
      </p:pic>
    </p:spTree>
    <p:extLst>
      <p:ext uri="{BB962C8B-B14F-4D97-AF65-F5344CB8AC3E}">
        <p14:creationId xmlns:p14="http://schemas.microsoft.com/office/powerpoint/2010/main" val="227789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EE242-E073-4AE5-AA35-6D5C7A86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034B3CC-B8C1-48C6-B932-8D862AC6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89" y="186289"/>
            <a:ext cx="3023827" cy="6485421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482E938-EBC9-4E9F-A979-9313F1C76F98}"/>
              </a:ext>
            </a:extLst>
          </p:cNvPr>
          <p:cNvSpPr/>
          <p:nvPr/>
        </p:nvSpPr>
        <p:spPr>
          <a:xfrm>
            <a:off x="4865512" y="1106311"/>
            <a:ext cx="2032000" cy="584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7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2D5B-0AFD-4C3B-BEBA-F09E521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C2ED8B5-CDFD-4F03-B575-5B435D49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24" r="1589" b="34809"/>
          <a:stretch/>
        </p:blipFill>
        <p:spPr>
          <a:xfrm>
            <a:off x="3651955" y="181489"/>
            <a:ext cx="4888089" cy="6495022"/>
          </a:xfrm>
        </p:spPr>
      </p:pic>
    </p:spTree>
    <p:extLst>
      <p:ext uri="{BB962C8B-B14F-4D97-AF65-F5344CB8AC3E}">
        <p14:creationId xmlns:p14="http://schemas.microsoft.com/office/powerpoint/2010/main" val="16027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2D5B-0AFD-4C3B-BEBA-F09E521F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C2ED8B5-CDFD-4F03-B575-5B435D49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24" r="1589" b="34809"/>
          <a:stretch/>
        </p:blipFill>
        <p:spPr>
          <a:xfrm>
            <a:off x="3651955" y="181489"/>
            <a:ext cx="4888089" cy="6495022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A680F394-2231-4B45-924E-00B1D70E2830}"/>
              </a:ext>
            </a:extLst>
          </p:cNvPr>
          <p:cNvSpPr/>
          <p:nvPr/>
        </p:nvSpPr>
        <p:spPr>
          <a:xfrm>
            <a:off x="4255911" y="3781778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95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6A564-B2EB-4EE2-8BD5-6DDD4633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1DDF3C9-551F-4FF7-A557-DCFA7C2A3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r="1034" b="47781"/>
          <a:stretch/>
        </p:blipFill>
        <p:spPr>
          <a:xfrm>
            <a:off x="3916519" y="1063977"/>
            <a:ext cx="4358961" cy="4730045"/>
          </a:xfrm>
        </p:spPr>
      </p:pic>
    </p:spTree>
    <p:extLst>
      <p:ext uri="{BB962C8B-B14F-4D97-AF65-F5344CB8AC3E}">
        <p14:creationId xmlns:p14="http://schemas.microsoft.com/office/powerpoint/2010/main" val="249269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6A564-B2EB-4EE2-8BD5-6DDD4633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1DDF3C9-551F-4FF7-A557-DCFA7C2A3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r="1034" b="47781"/>
          <a:stretch/>
        </p:blipFill>
        <p:spPr>
          <a:xfrm>
            <a:off x="3600570" y="599368"/>
            <a:ext cx="4990859" cy="5415737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D2EAE7B-1561-43B0-9B32-6FC4C036B697}"/>
              </a:ext>
            </a:extLst>
          </p:cNvPr>
          <p:cNvSpPr/>
          <p:nvPr/>
        </p:nvSpPr>
        <p:spPr>
          <a:xfrm>
            <a:off x="4205110" y="5345941"/>
            <a:ext cx="3781778" cy="669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90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Quarto com cama de casal ao lado de lareira&#10;&#10;Descrição gerada automaticamente com confiança baixa">
            <a:extLst>
              <a:ext uri="{FF2B5EF4-FFF2-40B4-BE49-F238E27FC236}">
                <a16:creationId xmlns:a16="http://schemas.microsoft.com/office/drawing/2014/main" id="{30FEF553-B8FD-4507-8723-FA991C75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FEAE0-5EF3-4146-8505-62558B42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Espaço Reservado para Conteúdo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BAF9470-FDB3-479A-A080-645F317BC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5" r="2953" b="36055"/>
          <a:stretch/>
        </p:blipFill>
        <p:spPr>
          <a:xfrm>
            <a:off x="4317460" y="1005376"/>
            <a:ext cx="3557079" cy="4847247"/>
          </a:xfrm>
        </p:spPr>
      </p:pic>
    </p:spTree>
    <p:extLst>
      <p:ext uri="{BB962C8B-B14F-4D97-AF65-F5344CB8AC3E}">
        <p14:creationId xmlns:p14="http://schemas.microsoft.com/office/powerpoint/2010/main" val="313197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FEAE0-5EF3-4146-8505-62558B42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Espaço Reservado para Conteúdo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BAF9470-FDB3-479A-A080-645F317BC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5" r="2953" b="36055"/>
          <a:stretch/>
        </p:blipFill>
        <p:spPr>
          <a:xfrm>
            <a:off x="4317460" y="1005376"/>
            <a:ext cx="3557079" cy="4847247"/>
          </a:xfr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5728A6D7-DCEC-4508-833F-76980F5FDBE5}"/>
              </a:ext>
            </a:extLst>
          </p:cNvPr>
          <p:cNvSpPr/>
          <p:nvPr/>
        </p:nvSpPr>
        <p:spPr>
          <a:xfrm>
            <a:off x="4317460" y="4732273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71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449D-6F6F-45FD-9D21-D55CEF98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08D1182-241D-48EF-B33E-8C82662B2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r="2618" b="22875"/>
          <a:stretch/>
        </p:blipFill>
        <p:spPr>
          <a:xfrm>
            <a:off x="4135136" y="240993"/>
            <a:ext cx="3921728" cy="6376014"/>
          </a:xfrm>
        </p:spPr>
      </p:pic>
    </p:spTree>
    <p:extLst>
      <p:ext uri="{BB962C8B-B14F-4D97-AF65-F5344CB8AC3E}">
        <p14:creationId xmlns:p14="http://schemas.microsoft.com/office/powerpoint/2010/main" val="364398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449D-6F6F-45FD-9D21-D55CEF98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08D1182-241D-48EF-B33E-8C82662B2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r="2618" b="22875"/>
          <a:stretch/>
        </p:blipFill>
        <p:spPr>
          <a:xfrm>
            <a:off x="4135136" y="240993"/>
            <a:ext cx="3921728" cy="6376014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F8EE3CD-9916-4124-B9DD-C8A8256A81D3}"/>
              </a:ext>
            </a:extLst>
          </p:cNvPr>
          <p:cNvSpPr/>
          <p:nvPr/>
        </p:nvSpPr>
        <p:spPr>
          <a:xfrm>
            <a:off x="4275086" y="5261662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2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9A8F6-663E-4839-9A59-958DA71D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0C9E43EA-E915-4EEE-BA2F-ACC258FBF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r="2952"/>
          <a:stretch/>
        </p:blipFill>
        <p:spPr>
          <a:xfrm>
            <a:off x="4598068" y="212488"/>
            <a:ext cx="2995863" cy="6433023"/>
          </a:xfrm>
        </p:spPr>
      </p:pic>
    </p:spTree>
    <p:extLst>
      <p:ext uri="{BB962C8B-B14F-4D97-AF65-F5344CB8AC3E}">
        <p14:creationId xmlns:p14="http://schemas.microsoft.com/office/powerpoint/2010/main" val="166230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9A8F6-663E-4839-9A59-958DA71D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0C9E43EA-E915-4EEE-BA2F-ACC258FBF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r="2952"/>
          <a:stretch/>
        </p:blipFill>
        <p:spPr>
          <a:xfrm>
            <a:off x="4598068" y="212488"/>
            <a:ext cx="2995863" cy="6433023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EA33CDB-5E41-4A7F-B39A-6D4028B3DF79}"/>
              </a:ext>
            </a:extLst>
          </p:cNvPr>
          <p:cNvSpPr/>
          <p:nvPr/>
        </p:nvSpPr>
        <p:spPr>
          <a:xfrm>
            <a:off x="4424353" y="5418073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62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A9E4-4D27-4AD6-93C1-52EE355E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BDD51182-6A22-4AF5-98F7-1E55CBCC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90" r="2951" b="9510"/>
          <a:stretch/>
        </p:blipFill>
        <p:spPr>
          <a:xfrm>
            <a:off x="4375484" y="117187"/>
            <a:ext cx="3441032" cy="6623626"/>
          </a:xfrm>
        </p:spPr>
      </p:pic>
    </p:spTree>
    <p:extLst>
      <p:ext uri="{BB962C8B-B14F-4D97-AF65-F5344CB8AC3E}">
        <p14:creationId xmlns:p14="http://schemas.microsoft.com/office/powerpoint/2010/main" val="100842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A9E4-4D27-4AD6-93C1-52EE355E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BDD51182-6A22-4AF5-98F7-1E55CBCC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90" r="2951" b="9510"/>
          <a:stretch/>
        </p:blipFill>
        <p:spPr>
          <a:xfrm>
            <a:off x="4375484" y="117187"/>
            <a:ext cx="3441032" cy="6623626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4D953E1-742D-44E8-BBBF-5353EE2EB171}"/>
              </a:ext>
            </a:extLst>
          </p:cNvPr>
          <p:cNvSpPr/>
          <p:nvPr/>
        </p:nvSpPr>
        <p:spPr>
          <a:xfrm>
            <a:off x="4205111" y="5201504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226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DF5F5-E33C-4658-B1D5-CA0A643B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F5A4A73A-C722-4397-BFE8-F38DD854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-12" b="4810"/>
          <a:stretch/>
        </p:blipFill>
        <p:spPr>
          <a:xfrm>
            <a:off x="4459705" y="207741"/>
            <a:ext cx="3272589" cy="6442517"/>
          </a:xfrm>
        </p:spPr>
      </p:pic>
    </p:spTree>
    <p:extLst>
      <p:ext uri="{BB962C8B-B14F-4D97-AF65-F5344CB8AC3E}">
        <p14:creationId xmlns:p14="http://schemas.microsoft.com/office/powerpoint/2010/main" val="186892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3319-18A0-46BD-8D9C-9C1AB669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DFBD94F-0C78-47D7-BAAE-2EE8827BE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8" y="161221"/>
            <a:ext cx="3047203" cy="6535557"/>
          </a:xfrm>
        </p:spPr>
      </p:pic>
    </p:spTree>
    <p:extLst>
      <p:ext uri="{BB962C8B-B14F-4D97-AF65-F5344CB8AC3E}">
        <p14:creationId xmlns:p14="http://schemas.microsoft.com/office/powerpoint/2010/main" val="280015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B6666-44A2-400C-93A1-1EACDB89D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30" b="132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04F27F-810F-4ED2-A1CC-0FB36894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Epidemiologia</a:t>
            </a:r>
            <a:endParaRPr lang="pt-BR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A550CFA-8C27-49A7-B8E8-9A0E7C4D0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4316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03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A3319-18A0-46BD-8D9C-9C1AB669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DDFBD94F-0C78-47D7-BAAE-2EE8827BE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8" y="161221"/>
            <a:ext cx="3047203" cy="6535557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37C2C6A-DE74-403F-A0DA-C0D934285314}"/>
              </a:ext>
            </a:extLst>
          </p:cNvPr>
          <p:cNvSpPr/>
          <p:nvPr/>
        </p:nvSpPr>
        <p:spPr>
          <a:xfrm>
            <a:off x="4368800" y="5136445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0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5D508-443F-4048-BA6B-4E2F5F46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F68A756-7530-45A8-869C-02279AA0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75" y="210502"/>
            <a:ext cx="3001249" cy="6436996"/>
          </a:xfrm>
        </p:spPr>
      </p:pic>
    </p:spTree>
    <p:extLst>
      <p:ext uri="{BB962C8B-B14F-4D97-AF65-F5344CB8AC3E}">
        <p14:creationId xmlns:p14="http://schemas.microsoft.com/office/powerpoint/2010/main" val="1499061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5D508-443F-4048-BA6B-4E2F5F46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F68A756-7530-45A8-869C-02279AA0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75" y="210502"/>
            <a:ext cx="3001249" cy="6436996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1B5CBD6-D056-4082-A281-0808E71D92EB}"/>
              </a:ext>
            </a:extLst>
          </p:cNvPr>
          <p:cNvSpPr/>
          <p:nvPr/>
        </p:nvSpPr>
        <p:spPr>
          <a:xfrm>
            <a:off x="4357511" y="5531555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939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D994-CDE9-4786-85D2-340E4D1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9B68BC40-3AFD-4BE5-920E-47B2A55D5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42" y="283138"/>
            <a:ext cx="2933516" cy="6291724"/>
          </a:xfrm>
        </p:spPr>
      </p:pic>
    </p:spTree>
    <p:extLst>
      <p:ext uri="{BB962C8B-B14F-4D97-AF65-F5344CB8AC3E}">
        <p14:creationId xmlns:p14="http://schemas.microsoft.com/office/powerpoint/2010/main" val="831805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D994-CDE9-4786-85D2-340E4D1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9B68BC40-3AFD-4BE5-920E-47B2A55D5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42" y="283138"/>
            <a:ext cx="2933516" cy="6291724"/>
          </a:xfr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20CD8A1-5894-4B9C-85A6-52B034EB43D1}"/>
              </a:ext>
            </a:extLst>
          </p:cNvPr>
          <p:cNvSpPr/>
          <p:nvPr/>
        </p:nvSpPr>
        <p:spPr>
          <a:xfrm>
            <a:off x="4352164" y="5526356"/>
            <a:ext cx="3781778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337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5F58E-A3FD-4E7A-9254-64557128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F083A7E-4237-4F05-AC71-953AA471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2789709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3C4E0-56D4-4FD9-8400-C1CAB03C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2E421ED-B4BF-44AE-999D-6B3B3CA14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45" y="20229"/>
            <a:ext cx="3188110" cy="6837771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5105FE3-98CE-4885-B127-BED838E418A2}"/>
              </a:ext>
            </a:extLst>
          </p:cNvPr>
          <p:cNvSpPr/>
          <p:nvPr/>
        </p:nvSpPr>
        <p:spPr>
          <a:xfrm>
            <a:off x="6545179" y="1027906"/>
            <a:ext cx="987184" cy="677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829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32E90-DF6C-4EAA-9948-17BEED2E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, Gráfico de barras&#10;&#10;Descrição gerada automaticamente">
            <a:extLst>
              <a:ext uri="{FF2B5EF4-FFF2-40B4-BE49-F238E27FC236}">
                <a16:creationId xmlns:a16="http://schemas.microsoft.com/office/drawing/2014/main" id="{2C7933CF-7708-42E0-BC77-ED1E92771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-12" b="8957"/>
          <a:stretch/>
        </p:blipFill>
        <p:spPr>
          <a:xfrm>
            <a:off x="4297279" y="200105"/>
            <a:ext cx="3597442" cy="6292770"/>
          </a:xfrm>
        </p:spPr>
      </p:pic>
    </p:spTree>
    <p:extLst>
      <p:ext uri="{BB962C8B-B14F-4D97-AF65-F5344CB8AC3E}">
        <p14:creationId xmlns:p14="http://schemas.microsoft.com/office/powerpoint/2010/main" val="4129002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28230-CE5A-42DC-9906-4F37E987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A6BB0935-0EDD-4D72-98A3-FBF46FC8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3173356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7E584-960A-43EA-AB3A-6FE99717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725F4C7-58EA-40DE-951B-7818697F2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424099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C38283-F137-4A4A-A622-7A29571F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3059093" cy="4501127"/>
          </a:xfrm>
        </p:spPr>
        <p:txBody>
          <a:bodyPr anchor="t">
            <a:normAutofit/>
          </a:bodyPr>
          <a:lstStyle/>
          <a:p>
            <a:pPr algn="r"/>
            <a:r>
              <a:rPr lang="pt-BR" sz="3600" dirty="0">
                <a:solidFill>
                  <a:srgbClr val="FFFFFF"/>
                </a:solidFill>
              </a:rPr>
              <a:t>Equipe multidisciplinar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063BC2-F5F3-4B77-B56D-C4D28F1A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t-BR" dirty="0"/>
              <a:t>Psicologia</a:t>
            </a:r>
          </a:p>
          <a:p>
            <a:r>
              <a:rPr lang="pt-BR" dirty="0"/>
              <a:t>Fonoaudiologia</a:t>
            </a:r>
          </a:p>
          <a:p>
            <a:r>
              <a:rPr lang="pt-BR" dirty="0"/>
              <a:t>Terapia ocupacional</a:t>
            </a:r>
          </a:p>
          <a:p>
            <a:r>
              <a:rPr lang="pt-BR" dirty="0"/>
              <a:t>Psicopedagogia</a:t>
            </a:r>
          </a:p>
          <a:p>
            <a:r>
              <a:rPr lang="pt-BR" dirty="0"/>
              <a:t>Educação física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70FBF7-0F76-4A4A-A888-B04C881B9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t-BR" dirty="0"/>
              <a:t>Odontologia</a:t>
            </a:r>
          </a:p>
          <a:p>
            <a:r>
              <a:rPr lang="pt-BR" dirty="0"/>
              <a:t>Equoterapia</a:t>
            </a:r>
          </a:p>
          <a:p>
            <a:r>
              <a:rPr lang="pt-BR" dirty="0"/>
              <a:t>Musicoterapia</a:t>
            </a:r>
          </a:p>
          <a:p>
            <a:r>
              <a:rPr lang="pt-BR" dirty="0"/>
              <a:t>Fisioterapia</a:t>
            </a:r>
          </a:p>
          <a:p>
            <a:r>
              <a:rPr lang="pt-BR" dirty="0"/>
              <a:t>...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4821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B8E38-2350-4A7E-A3A3-A1738405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A684499-4E64-4C60-BA7D-D69D6C66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3195559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9E2C-E170-4A60-A5C5-D8C9B7C3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47DCDAC-8D49-410D-B46D-AD680C350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71838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77028-DE13-4073-9754-E0F9DC31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53FBB58-868E-46DD-BBBB-5EA5D2B76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94" y="1825625"/>
            <a:ext cx="2028811" cy="4351338"/>
          </a:xfrm>
        </p:spPr>
      </p:pic>
    </p:spTree>
    <p:extLst>
      <p:ext uri="{BB962C8B-B14F-4D97-AF65-F5344CB8AC3E}">
        <p14:creationId xmlns:p14="http://schemas.microsoft.com/office/powerpoint/2010/main" val="1641618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EC70E-AE4F-4CBF-BC11-B68679C2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F69942-6D68-43A8-8368-A799DD232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r="-396" b="442"/>
          <a:stretch/>
        </p:blipFill>
        <p:spPr>
          <a:xfrm>
            <a:off x="5081594" y="2210765"/>
            <a:ext cx="2036836" cy="3946967"/>
          </a:xfrm>
        </p:spPr>
      </p:pic>
    </p:spTree>
    <p:extLst>
      <p:ext uri="{BB962C8B-B14F-4D97-AF65-F5344CB8AC3E}">
        <p14:creationId xmlns:p14="http://schemas.microsoft.com/office/powerpoint/2010/main" val="332279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AE0358-C7BD-4F43-8405-7A937747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Obrigado!</a:t>
            </a:r>
          </a:p>
        </p:txBody>
      </p:sp>
      <p:pic>
        <p:nvPicPr>
          <p:cNvPr id="5" name="Espaço Reservado para Conteúdo 4" descr="Uma imagem contendo no interior, foto, monitor, computador&#10;&#10;Descrição gerada automaticamente">
            <a:extLst>
              <a:ext uri="{FF2B5EF4-FFF2-40B4-BE49-F238E27FC236}">
                <a16:creationId xmlns:a16="http://schemas.microsoft.com/office/drawing/2014/main" id="{D8ED61A5-F57C-4323-953A-8BE24E147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 r="-5" b="28866"/>
          <a:stretch/>
        </p:blipFill>
        <p:spPr>
          <a:xfrm>
            <a:off x="1526920" y="566916"/>
            <a:ext cx="4815268" cy="5724168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4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287531-F6DF-4C41-8834-63E7973E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Neurologia não é a ciência </a:t>
            </a:r>
            <a:r>
              <a:rPr lang="pt-BR"/>
              <a:t>do inexorável</a:t>
            </a:r>
            <a:r>
              <a:rPr lang="pt-BR" dirty="0"/>
              <a:t>, mas </a:t>
            </a:r>
            <a:r>
              <a:rPr lang="pt-BR"/>
              <a:t>da esperança.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1D0362-CEA8-4741-A08F-D3F7C8EB0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Jaandradeneto@gmail.com</a:t>
            </a:r>
          </a:p>
        </p:txBody>
      </p:sp>
    </p:spTree>
    <p:extLst>
      <p:ext uri="{BB962C8B-B14F-4D97-AF65-F5344CB8AC3E}">
        <p14:creationId xmlns:p14="http://schemas.microsoft.com/office/powerpoint/2010/main" val="388547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FBB1CD7-D284-45E8-884A-8C03E3C5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Seguimento de longo prazo</a:t>
            </a:r>
          </a:p>
        </p:txBody>
      </p:sp>
      <p:graphicFrame>
        <p:nvGraphicFramePr>
          <p:cNvPr id="32" name="Espaço Reservado para Conteúdo 2">
            <a:extLst>
              <a:ext uri="{FF2B5EF4-FFF2-40B4-BE49-F238E27FC236}">
                <a16:creationId xmlns:a16="http://schemas.microsoft.com/office/drawing/2014/main" id="{43CBB78D-DD70-4889-86CF-C394F6CE6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336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14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âmpada em tela de fundo amarela com cabo e feixes de luz traçados">
            <a:extLst>
              <a:ext uri="{FF2B5EF4-FFF2-40B4-BE49-F238E27FC236}">
                <a16:creationId xmlns:a16="http://schemas.microsoft.com/office/drawing/2014/main" id="{7E04B09C-7BA3-4801-A2E3-A6107BC6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85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4CECE98-2417-404B-A59C-9BF7C37E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Então</a:t>
            </a:r>
            <a:r>
              <a:rPr lang="en-US" sz="6000" dirty="0"/>
              <a:t> </a:t>
            </a:r>
            <a:r>
              <a:rPr lang="en-US" sz="6000" dirty="0" err="1"/>
              <a:t>idealizamos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uma</a:t>
            </a:r>
            <a:r>
              <a:rPr lang="en-US" sz="6000" dirty="0"/>
              <a:t> </a:t>
            </a:r>
            <a:r>
              <a:rPr lang="en-US" sz="6000" dirty="0" err="1"/>
              <a:t>proposta</a:t>
            </a:r>
            <a:r>
              <a:rPr lang="en-US" sz="6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8790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DC5FB64C-B709-4C67-B33C-CD0E67F49D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Logotipo&#10;&#10;Descrição gerada automaticamente">
            <a:extLst>
              <a:ext uri="{FF2B5EF4-FFF2-40B4-BE49-F238E27FC236}">
                <a16:creationId xmlns:a16="http://schemas.microsoft.com/office/drawing/2014/main" id="{6567BEAE-5EC4-4312-8F04-E65A65476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49465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5FA9F-7CF3-457B-9165-9C9FE2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WhatsApp Video 2021-11-17 at 22.04.11">
            <a:hlinkClick r:id="" action="ppaction://media"/>
            <a:extLst>
              <a:ext uri="{FF2B5EF4-FFF2-40B4-BE49-F238E27FC236}">
                <a16:creationId xmlns:a16="http://schemas.microsoft.com/office/drawing/2014/main" id="{1ECAF0F9-F75F-4E82-9761-8E94ABE2C45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139" y="1917577"/>
            <a:ext cx="1800401" cy="3790246"/>
          </a:xfrm>
        </p:spPr>
      </p:pic>
    </p:spTree>
    <p:extLst>
      <p:ext uri="{BB962C8B-B14F-4D97-AF65-F5344CB8AC3E}">
        <p14:creationId xmlns:p14="http://schemas.microsoft.com/office/powerpoint/2010/main" val="35409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467</TotalTime>
  <Words>140</Words>
  <Application>Microsoft Office PowerPoint</Application>
  <PresentationFormat>Widescreen</PresentationFormat>
  <Paragraphs>35</Paragraphs>
  <Slides>45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Tw Cen MT</vt:lpstr>
      <vt:lpstr>Tema do Office</vt:lpstr>
      <vt:lpstr>Apresentação do PowerPoint</vt:lpstr>
      <vt:lpstr>Apresentação do PowerPoint</vt:lpstr>
      <vt:lpstr>Epidemiologia</vt:lpstr>
      <vt:lpstr>Equipe multidisciplinar</vt:lpstr>
      <vt:lpstr>Seguimento de longo prazo</vt:lpstr>
      <vt:lpstr>Então idealizamos em uma proposta...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Neurologia não é a ciência do inexorável, mas da esperança.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Anjo Azul</dc:title>
  <dc:creator>Jose Andrade</dc:creator>
  <cp:lastModifiedBy>SUCESSO</cp:lastModifiedBy>
  <cp:revision>4</cp:revision>
  <dcterms:created xsi:type="dcterms:W3CDTF">2021-09-14T23:57:04Z</dcterms:created>
  <dcterms:modified xsi:type="dcterms:W3CDTF">2021-11-29T14:29:03Z</dcterms:modified>
</cp:coreProperties>
</file>