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40071-E8DA-4B98-831C-466015B7F1EB}" type="datetimeFigureOut">
              <a:rPr lang="pt-BR" smtClean="0"/>
              <a:t>16/07/2021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6E89-E7BF-4139-B166-008E54692FB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40071-E8DA-4B98-831C-466015B7F1EB}" type="datetimeFigureOut">
              <a:rPr lang="pt-BR" smtClean="0"/>
              <a:t>16/07/2021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6E89-E7BF-4139-B166-008E54692FB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40071-E8DA-4B98-831C-466015B7F1EB}" type="datetimeFigureOut">
              <a:rPr lang="pt-BR" smtClean="0"/>
              <a:t>16/07/2021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6E89-E7BF-4139-B166-008E54692FB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40071-E8DA-4B98-831C-466015B7F1EB}" type="datetimeFigureOut">
              <a:rPr lang="pt-BR" smtClean="0"/>
              <a:t>16/07/2021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6E89-E7BF-4139-B166-008E54692FB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40071-E8DA-4B98-831C-466015B7F1EB}" type="datetimeFigureOut">
              <a:rPr lang="pt-BR" smtClean="0"/>
              <a:t>16/07/2021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6E89-E7BF-4139-B166-008E54692FB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40071-E8DA-4B98-831C-466015B7F1EB}" type="datetimeFigureOut">
              <a:rPr lang="pt-BR" smtClean="0"/>
              <a:t>16/07/2021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6E89-E7BF-4139-B166-008E54692FB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40071-E8DA-4B98-831C-466015B7F1EB}" type="datetimeFigureOut">
              <a:rPr lang="pt-BR" smtClean="0"/>
              <a:t>16/07/2021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6E89-E7BF-4139-B166-008E54692FB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40071-E8DA-4B98-831C-466015B7F1EB}" type="datetimeFigureOut">
              <a:rPr lang="pt-BR" smtClean="0"/>
              <a:t>16/07/2021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6E89-E7BF-4139-B166-008E54692FB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40071-E8DA-4B98-831C-466015B7F1EB}" type="datetimeFigureOut">
              <a:rPr lang="pt-BR" smtClean="0"/>
              <a:t>16/07/2021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6E89-E7BF-4139-B166-008E54692FB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40071-E8DA-4B98-831C-466015B7F1EB}" type="datetimeFigureOut">
              <a:rPr lang="pt-BR" smtClean="0"/>
              <a:t>16/07/2021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6E89-E7BF-4139-B166-008E54692FB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40071-E8DA-4B98-831C-466015B7F1EB}" type="datetimeFigureOut">
              <a:rPr lang="pt-BR" smtClean="0"/>
              <a:t>16/07/2021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76E89-E7BF-4139-B166-008E54692FB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40071-E8DA-4B98-831C-466015B7F1EB}" type="datetimeFigureOut">
              <a:rPr lang="pt-BR" smtClean="0"/>
              <a:t>16/07/2021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76E89-E7BF-4139-B166-008E54692FB2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71546"/>
          </a:xfrm>
        </p:spPr>
        <p:txBody>
          <a:bodyPr>
            <a:normAutofit/>
          </a:bodyPr>
          <a:lstStyle/>
          <a:p>
            <a:r>
              <a:rPr lang="pt-BR" sz="2800" b="1" dirty="0" smtClean="0">
                <a:solidFill>
                  <a:schemeClr val="accent1">
                    <a:lumMod val="75000"/>
                  </a:schemeClr>
                </a:solidFill>
                <a:latin typeface="Batang" pitchFamily="18" charset="-127"/>
                <a:ea typeface="Batang" pitchFamily="18" charset="-127"/>
              </a:rPr>
              <a:t>Layouts do aplicativo </a:t>
            </a:r>
            <a:r>
              <a:rPr lang="pt-BR" sz="2800" b="1" dirty="0" err="1" smtClean="0">
                <a:solidFill>
                  <a:schemeClr val="accent1">
                    <a:lumMod val="75000"/>
                  </a:schemeClr>
                </a:solidFill>
                <a:latin typeface="Batang" pitchFamily="18" charset="-127"/>
                <a:ea typeface="Batang" pitchFamily="18" charset="-127"/>
              </a:rPr>
              <a:t>NotificAB</a:t>
            </a:r>
            <a:r>
              <a:rPr lang="pt-BR" sz="2800" b="1" dirty="0" smtClean="0">
                <a:solidFill>
                  <a:schemeClr val="accent1">
                    <a:lumMod val="75000"/>
                  </a:schemeClr>
                </a:solidFill>
                <a:latin typeface="Batang" pitchFamily="18" charset="-127"/>
                <a:ea typeface="Batang" pitchFamily="18" charset="-127"/>
              </a:rPr>
              <a:t> Cantagalo</a:t>
            </a:r>
            <a:endParaRPr lang="pt-BR" sz="2800" b="1" dirty="0">
              <a:solidFill>
                <a:schemeClr val="accent1">
                  <a:lumMod val="75000"/>
                </a:schemeClr>
              </a:solidFill>
              <a:latin typeface="Batang" pitchFamily="18" charset="-127"/>
              <a:ea typeface="Batang" pitchFamily="18" charset="-127"/>
            </a:endParaRPr>
          </a:p>
        </p:txBody>
      </p:sp>
      <p:pic>
        <p:nvPicPr>
          <p:cNvPr id="11" name="Espaço Reservado para Conteúdo 10" descr="C:\Users\Arquivo\Downloads\WhatsApp Image 2021-03-03 at 14.53.56.jpeg"/>
          <p:cNvPicPr>
            <a:picLocks noGrp="1"/>
          </p:cNvPicPr>
          <p:nvPr>
            <p:ph sz="half" idx="1"/>
          </p:nvPr>
        </p:nvPicPr>
        <p:blipFill>
          <a:blip r:embed="rId2" cstate="print"/>
          <a:srcRect t="5772"/>
          <a:stretch>
            <a:fillRect/>
          </a:stretch>
        </p:blipFill>
        <p:spPr bwMode="auto">
          <a:xfrm>
            <a:off x="642910" y="1071546"/>
            <a:ext cx="3571899" cy="54292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Espaço Reservado para Conteúdo 11" descr="C:\Users\Arquivo\Downloads\WhatsApp Image 2021-02-28 at 13.03.41 (1).jpeg"/>
          <p:cNvPicPr>
            <a:picLocks noGrp="1"/>
          </p:cNvPicPr>
          <p:nvPr>
            <p:ph sz="half" idx="2"/>
          </p:nvPr>
        </p:nvPicPr>
        <p:blipFill>
          <a:blip r:embed="rId3" cstate="print"/>
          <a:srcRect l="8482" t="12652" r="7114" b="14805"/>
          <a:stretch>
            <a:fillRect/>
          </a:stretch>
        </p:blipFill>
        <p:spPr bwMode="auto">
          <a:xfrm>
            <a:off x="4786314" y="1142984"/>
            <a:ext cx="3865962" cy="53578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Autofit/>
          </a:bodyPr>
          <a:lstStyle/>
          <a:p>
            <a:r>
              <a:rPr lang="pt-BR" sz="2800" b="1" dirty="0" smtClean="0">
                <a:solidFill>
                  <a:schemeClr val="accent1">
                    <a:lumMod val="75000"/>
                  </a:schemeClr>
                </a:solidFill>
                <a:latin typeface="Batang" pitchFamily="18" charset="-127"/>
                <a:ea typeface="Batang" pitchFamily="18" charset="-127"/>
              </a:rPr>
              <a:t>Layouts do aplicativo </a:t>
            </a:r>
            <a:r>
              <a:rPr lang="pt-BR" sz="2800" b="1" dirty="0" err="1" smtClean="0">
                <a:solidFill>
                  <a:schemeClr val="accent1">
                    <a:lumMod val="75000"/>
                  </a:schemeClr>
                </a:solidFill>
                <a:latin typeface="Batang" pitchFamily="18" charset="-127"/>
                <a:ea typeface="Batang" pitchFamily="18" charset="-127"/>
              </a:rPr>
              <a:t>NotificAB</a:t>
            </a:r>
            <a:r>
              <a:rPr lang="pt-BR" sz="2800" b="1" dirty="0" smtClean="0">
                <a:solidFill>
                  <a:schemeClr val="accent1">
                    <a:lumMod val="75000"/>
                  </a:schemeClr>
                </a:solidFill>
                <a:latin typeface="Batang" pitchFamily="18" charset="-127"/>
                <a:ea typeface="Batang" pitchFamily="18" charset="-127"/>
              </a:rPr>
              <a:t> Cantagalo</a:t>
            </a:r>
            <a:endParaRPr lang="pt-BR" sz="2800" b="1" dirty="0"/>
          </a:p>
        </p:txBody>
      </p:sp>
      <p:pic>
        <p:nvPicPr>
          <p:cNvPr id="7" name="Espaço Reservado para Conteúdo 6" descr="C:\Users\Arquivo\Downloads\WhatsApp Image 2021-02-28 at 13.03.41 (2).jpeg"/>
          <p:cNvPicPr>
            <a:picLocks noGrp="1"/>
          </p:cNvPicPr>
          <p:nvPr>
            <p:ph sz="half" idx="1"/>
          </p:nvPr>
        </p:nvPicPr>
        <p:blipFill>
          <a:blip r:embed="rId2" cstate="print"/>
          <a:srcRect t="4197" b="3513"/>
          <a:stretch>
            <a:fillRect/>
          </a:stretch>
        </p:blipFill>
        <p:spPr bwMode="auto">
          <a:xfrm>
            <a:off x="500034" y="1142984"/>
            <a:ext cx="3857652" cy="55435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Espaço Reservado para Conteúdo 7" descr="C:\Users\Arquivo\Downloads\WhatsApp Image 2021-02-28 at 13.03.42.jpeg"/>
          <p:cNvPicPr>
            <a:picLocks noGrp="1"/>
          </p:cNvPicPr>
          <p:nvPr>
            <p:ph sz="half" idx="2"/>
          </p:nvPr>
        </p:nvPicPr>
        <p:blipFill>
          <a:blip r:embed="rId3" cstate="print"/>
          <a:srcRect t="4082" b="2296"/>
          <a:stretch>
            <a:fillRect/>
          </a:stretch>
        </p:blipFill>
        <p:spPr bwMode="auto">
          <a:xfrm>
            <a:off x="4929190" y="1214422"/>
            <a:ext cx="3786214" cy="54292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>
            <a:normAutofit/>
          </a:bodyPr>
          <a:lstStyle/>
          <a:p>
            <a:r>
              <a:rPr lang="pt-BR" sz="2800" b="1" dirty="0" smtClean="0">
                <a:solidFill>
                  <a:schemeClr val="accent1">
                    <a:lumMod val="75000"/>
                  </a:schemeClr>
                </a:solidFill>
                <a:latin typeface="Batang" pitchFamily="18" charset="-127"/>
                <a:ea typeface="Batang" pitchFamily="18" charset="-127"/>
              </a:rPr>
              <a:t>Layouts do aplicativo </a:t>
            </a:r>
            <a:r>
              <a:rPr lang="pt-BR" sz="2800" b="1" dirty="0" err="1" smtClean="0">
                <a:solidFill>
                  <a:schemeClr val="accent1">
                    <a:lumMod val="75000"/>
                  </a:schemeClr>
                </a:solidFill>
                <a:latin typeface="Batang" pitchFamily="18" charset="-127"/>
                <a:ea typeface="Batang" pitchFamily="18" charset="-127"/>
              </a:rPr>
              <a:t>NotificAB</a:t>
            </a:r>
            <a:r>
              <a:rPr lang="pt-BR" sz="2800" b="1" dirty="0" smtClean="0">
                <a:solidFill>
                  <a:schemeClr val="accent1">
                    <a:lumMod val="75000"/>
                  </a:schemeClr>
                </a:solidFill>
                <a:latin typeface="Batang" pitchFamily="18" charset="-127"/>
                <a:ea typeface="Batang" pitchFamily="18" charset="-127"/>
              </a:rPr>
              <a:t> Cantagalo</a:t>
            </a:r>
            <a:endParaRPr lang="pt-BR" sz="2800" dirty="0"/>
          </a:p>
        </p:txBody>
      </p:sp>
      <p:pic>
        <p:nvPicPr>
          <p:cNvPr id="5" name="Espaço Reservado para Conteúdo 4" descr="C:\Users\Arquivo\Downloads\WhatsApp Image 2021-02-28 at 20.40.04 (2).jpeg"/>
          <p:cNvPicPr>
            <a:picLocks noGrp="1"/>
          </p:cNvPicPr>
          <p:nvPr>
            <p:ph sz="half" idx="1"/>
          </p:nvPr>
        </p:nvPicPr>
        <p:blipFill>
          <a:blip r:embed="rId2" cstate="print"/>
          <a:srcRect l="7571" t="11752" r="8116" b="14957"/>
          <a:stretch>
            <a:fillRect/>
          </a:stretch>
        </p:blipFill>
        <p:spPr bwMode="auto">
          <a:xfrm>
            <a:off x="571472" y="1071546"/>
            <a:ext cx="3786214" cy="53578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Espaço Reservado para Conteúdo 5" descr="C:\Users\Arquivo\Downloads\WhatsApp Image 2021-02-28 at 13.03.42 (1).jpeg"/>
          <p:cNvPicPr>
            <a:picLocks noGrp="1"/>
          </p:cNvPicPr>
          <p:nvPr>
            <p:ph sz="half" idx="2"/>
          </p:nvPr>
        </p:nvPicPr>
        <p:blipFill>
          <a:blip r:embed="rId3" cstate="print"/>
          <a:srcRect l="7562" t="18141" r="7682" b="14739"/>
          <a:stretch>
            <a:fillRect/>
          </a:stretch>
        </p:blipFill>
        <p:spPr bwMode="auto">
          <a:xfrm>
            <a:off x="4857752" y="1071546"/>
            <a:ext cx="3571900" cy="54292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5794"/>
          </a:xfrm>
        </p:spPr>
        <p:txBody>
          <a:bodyPr>
            <a:normAutofit/>
          </a:bodyPr>
          <a:lstStyle/>
          <a:p>
            <a:r>
              <a:rPr lang="pt-BR" sz="2800" b="1" dirty="0" smtClean="0">
                <a:solidFill>
                  <a:schemeClr val="accent1">
                    <a:lumMod val="75000"/>
                  </a:schemeClr>
                </a:solidFill>
                <a:latin typeface="Batang" pitchFamily="18" charset="-127"/>
                <a:ea typeface="Batang" pitchFamily="18" charset="-127"/>
              </a:rPr>
              <a:t>Layouts do aplicativo </a:t>
            </a:r>
            <a:r>
              <a:rPr lang="pt-BR" sz="2800" b="1" dirty="0" err="1" smtClean="0">
                <a:solidFill>
                  <a:schemeClr val="accent1">
                    <a:lumMod val="75000"/>
                  </a:schemeClr>
                </a:solidFill>
                <a:latin typeface="Batang" pitchFamily="18" charset="-127"/>
                <a:ea typeface="Batang" pitchFamily="18" charset="-127"/>
              </a:rPr>
              <a:t>NotificAB</a:t>
            </a:r>
            <a:r>
              <a:rPr lang="pt-BR" sz="2800" b="1" dirty="0" smtClean="0">
                <a:solidFill>
                  <a:schemeClr val="accent1">
                    <a:lumMod val="75000"/>
                  </a:schemeClr>
                </a:solidFill>
                <a:latin typeface="Batang" pitchFamily="18" charset="-127"/>
                <a:ea typeface="Batang" pitchFamily="18" charset="-127"/>
              </a:rPr>
              <a:t> Cantagalo</a:t>
            </a:r>
            <a:endParaRPr lang="pt-BR" sz="2800" dirty="0"/>
          </a:p>
        </p:txBody>
      </p:sp>
      <p:pic>
        <p:nvPicPr>
          <p:cNvPr id="5" name="Espaço Reservado para Conteúdo 4" descr="C:\Users\Arquivo\Downloads\WhatsApp Image 2021-02-28 at 20.40.04 (1).jpeg"/>
          <p:cNvPicPr>
            <a:picLocks noGrp="1"/>
          </p:cNvPicPr>
          <p:nvPr>
            <p:ph sz="half" idx="1"/>
          </p:nvPr>
        </p:nvPicPr>
        <p:blipFill>
          <a:blip r:embed="rId2" cstate="print"/>
          <a:srcRect t="4701" b="2778"/>
          <a:stretch>
            <a:fillRect/>
          </a:stretch>
        </p:blipFill>
        <p:spPr bwMode="auto">
          <a:xfrm>
            <a:off x="785786" y="1000108"/>
            <a:ext cx="3643338" cy="55007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Espaço Reservado para Conteúdo 5" descr="C:\Users\Arquivo\Downloads\WhatsApp Image 2021-02-28 at 20.40.05.jpeg"/>
          <p:cNvPicPr>
            <a:picLocks noGrp="1"/>
          </p:cNvPicPr>
          <p:nvPr>
            <p:ph sz="half" idx="2"/>
          </p:nvPr>
        </p:nvPicPr>
        <p:blipFill>
          <a:blip r:embed="rId3" cstate="print"/>
          <a:srcRect t="4701" b="3632"/>
          <a:stretch>
            <a:fillRect/>
          </a:stretch>
        </p:blipFill>
        <p:spPr bwMode="auto">
          <a:xfrm>
            <a:off x="5000628" y="1071546"/>
            <a:ext cx="3571900" cy="53578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pt-BR" sz="2800" b="1" dirty="0" smtClean="0">
                <a:solidFill>
                  <a:schemeClr val="accent1">
                    <a:lumMod val="75000"/>
                  </a:schemeClr>
                </a:solidFill>
                <a:latin typeface="Batang" pitchFamily="18" charset="-127"/>
                <a:ea typeface="Batang" pitchFamily="18" charset="-127"/>
              </a:rPr>
              <a:t>Layouts do aplicativo </a:t>
            </a:r>
            <a:r>
              <a:rPr lang="pt-BR" sz="2800" b="1" dirty="0" err="1" smtClean="0">
                <a:solidFill>
                  <a:schemeClr val="accent1">
                    <a:lumMod val="75000"/>
                  </a:schemeClr>
                </a:solidFill>
                <a:latin typeface="Batang" pitchFamily="18" charset="-127"/>
                <a:ea typeface="Batang" pitchFamily="18" charset="-127"/>
              </a:rPr>
              <a:t>NotificAB</a:t>
            </a:r>
            <a:r>
              <a:rPr lang="pt-BR" sz="2800" b="1" dirty="0" smtClean="0">
                <a:solidFill>
                  <a:schemeClr val="accent1">
                    <a:lumMod val="75000"/>
                  </a:schemeClr>
                </a:solidFill>
                <a:latin typeface="Batang" pitchFamily="18" charset="-127"/>
                <a:ea typeface="Batang" pitchFamily="18" charset="-127"/>
              </a:rPr>
              <a:t> Cantagalo</a:t>
            </a:r>
            <a:endParaRPr lang="pt-BR" sz="2800" dirty="0"/>
          </a:p>
        </p:txBody>
      </p:sp>
      <p:pic>
        <p:nvPicPr>
          <p:cNvPr id="5" name="Espaço Reservado para Conteúdo 4" descr="C:\Users\Arquivo\Downloads\WhatsApp Image 2021-02-28 at 20.40.05 (1).jpeg"/>
          <p:cNvPicPr>
            <a:picLocks noGrp="1"/>
          </p:cNvPicPr>
          <p:nvPr>
            <p:ph sz="half" idx="1"/>
          </p:nvPr>
        </p:nvPicPr>
        <p:blipFill>
          <a:blip r:embed="rId2" cstate="print"/>
          <a:srcRect b="2887"/>
          <a:stretch>
            <a:fillRect/>
          </a:stretch>
        </p:blipFill>
        <p:spPr bwMode="auto">
          <a:xfrm>
            <a:off x="785786" y="1142984"/>
            <a:ext cx="3500462" cy="55007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Espaço Reservado para Conteúdo 5" descr="C:\Users\Arquivo\Downloads\WhatsApp Image 2021-02-28 at 20.40.05 (2).jpeg"/>
          <p:cNvPicPr>
            <a:picLocks noGrp="1"/>
          </p:cNvPicPr>
          <p:nvPr>
            <p:ph sz="half" idx="2"/>
          </p:nvPr>
        </p:nvPicPr>
        <p:blipFill>
          <a:blip r:embed="rId3" cstate="print"/>
          <a:srcRect l="-2620" t="4082" b="2296"/>
          <a:stretch>
            <a:fillRect/>
          </a:stretch>
        </p:blipFill>
        <p:spPr bwMode="auto">
          <a:xfrm>
            <a:off x="4929190" y="1142984"/>
            <a:ext cx="3571900" cy="55007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25</Words>
  <Application>Microsoft Office PowerPoint</Application>
  <PresentationFormat>Apresentação na tela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Tema do Office</vt:lpstr>
      <vt:lpstr>Layouts do aplicativo NotificAB Cantagalo</vt:lpstr>
      <vt:lpstr>Layouts do aplicativo NotificAB Cantagalo</vt:lpstr>
      <vt:lpstr>Layouts do aplicativo NotificAB Cantagalo</vt:lpstr>
      <vt:lpstr>Layouts do aplicativo NotificAB Cantagalo</vt:lpstr>
      <vt:lpstr>Layouts do aplicativo NotificAB Cantagalo</vt:lpstr>
    </vt:vector>
  </TitlesOfParts>
  <Company>GIGAINFO.NET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Layouts do aplicativo NotificAB Cantagalo</dc:title>
  <dc:creator>Arquivo</dc:creator>
  <cp:lastModifiedBy>Arquivo</cp:lastModifiedBy>
  <cp:revision>3</cp:revision>
  <dcterms:created xsi:type="dcterms:W3CDTF">2021-07-16T17:54:25Z</dcterms:created>
  <dcterms:modified xsi:type="dcterms:W3CDTF">2021-07-16T18:24:37Z</dcterms:modified>
</cp:coreProperties>
</file>