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1" r:id="rId3"/>
    <p:sldId id="282" r:id="rId4"/>
    <p:sldId id="283" r:id="rId5"/>
    <p:sldId id="284" r:id="rId6"/>
    <p:sldId id="274" r:id="rId7"/>
    <p:sldId id="276" r:id="rId8"/>
    <p:sldId id="277" r:id="rId9"/>
    <p:sldId id="278" r:id="rId10"/>
    <p:sldId id="279" r:id="rId11"/>
    <p:sldId id="280" r:id="rId12"/>
    <p:sldId id="285" r:id="rId13"/>
    <p:sldId id="286" r:id="rId14"/>
    <p:sldId id="287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6" y="108"/>
      </p:cViewPr>
      <p:guideLst>
        <p:guide orient="horz" pos="504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98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3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3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44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4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08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12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21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2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32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92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0897-B1AF-40E1-A776-B30CABED5B89}" type="datetimeFigureOut">
              <a:rPr lang="pt-BR" smtClean="0"/>
              <a:t>16/03/2020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FFEEC-ED80-465A-AE1C-9E83C494FD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57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pes.capes.gov.br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ducapes.capes.gov.b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ucapes.capes.gov.b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ucapes.capes.gov.b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Tutorial </a:t>
            </a:r>
            <a:r>
              <a:rPr lang="pt-BR" dirty="0" err="1" smtClean="0"/>
              <a:t>eduCapes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pt-BR" dirty="0" smtClean="0">
                <a:hlinkClick r:id="rId2" action="ppaction://hlinksldjump"/>
              </a:rPr>
              <a:t>Como alterar os dados da sua conta no </a:t>
            </a:r>
            <a:r>
              <a:rPr lang="pt-BR" dirty="0" err="1" smtClean="0">
                <a:hlinkClick r:id="rId2" action="ppaction://hlinksldjump"/>
              </a:rPr>
              <a:t>eduCapes</a:t>
            </a:r>
            <a:endParaRPr lang="pt-BR" dirty="0" smtClean="0">
              <a:hlinkClick r:id="rId3" action="ppaction://hlinksldjump"/>
            </a:endParaRPr>
          </a:p>
          <a:p>
            <a:endParaRPr lang="pt-BR" dirty="0" smtClean="0">
              <a:hlinkClick r:id="rId3" action="ppaction://hlinksldjump"/>
            </a:endParaRPr>
          </a:p>
          <a:p>
            <a:r>
              <a:rPr lang="pt-BR" dirty="0">
                <a:hlinkClick r:id="rId4" action="ppaction://hlinksldjump"/>
              </a:rPr>
              <a:t>Como adicionar e editar </a:t>
            </a:r>
            <a:r>
              <a:rPr lang="pt-BR" dirty="0" smtClean="0">
                <a:hlinkClick r:id="rId4" action="ppaction://hlinksldjump"/>
              </a:rPr>
              <a:t>os dados da sua </a:t>
            </a:r>
            <a:r>
              <a:rPr lang="pt-BR" dirty="0">
                <a:hlinkClick r:id="rId4" action="ppaction://hlinksldjump"/>
              </a:rPr>
              <a:t>submissão (título, autor, </a:t>
            </a:r>
            <a:r>
              <a:rPr lang="pt-BR" dirty="0" err="1">
                <a:hlinkClick r:id="rId4" action="ppaction://hlinksldjump"/>
              </a:rPr>
              <a:t>co-autor</a:t>
            </a:r>
            <a:r>
              <a:rPr lang="pt-BR" dirty="0">
                <a:hlinkClick r:id="rId4" action="ppaction://hlinksldjump"/>
              </a:rPr>
              <a:t>, </a:t>
            </a:r>
            <a:r>
              <a:rPr lang="pt-BR" dirty="0" err="1">
                <a:hlinkClick r:id="rId4" action="ppaction://hlinksldjump"/>
              </a:rPr>
              <a:t>etc</a:t>
            </a:r>
            <a:r>
              <a:rPr lang="pt-BR" dirty="0" smtClean="0">
                <a:hlinkClick r:id="rId4" action="ppaction://hlinksldjump"/>
              </a:rPr>
              <a:t>)</a:t>
            </a:r>
            <a:endParaRPr lang="pt-BR" dirty="0">
              <a:hlinkClick r:id="rId3" action="ppaction://hlinksldjump"/>
            </a:endParaRPr>
          </a:p>
          <a:p>
            <a:endParaRPr lang="pt-BR" dirty="0">
              <a:hlinkClick r:id="rId3" action="ppaction://hlinksldjump"/>
            </a:endParaRPr>
          </a:p>
          <a:p>
            <a:r>
              <a:rPr lang="pt-BR" dirty="0" smtClean="0">
                <a:hlinkClick r:id="rId3" action="ppaction://hlinksldjump"/>
              </a:rPr>
              <a:t>Como </a:t>
            </a:r>
            <a:r>
              <a:rPr lang="pt-BR" dirty="0" smtClean="0">
                <a:hlinkClick r:id="rId3" action="ppaction://hlinksldjump"/>
              </a:rPr>
              <a:t>remover e </a:t>
            </a:r>
            <a:r>
              <a:rPr lang="pt-BR" dirty="0" smtClean="0">
                <a:hlinkClick r:id="rId3" action="ppaction://hlinksldjump"/>
              </a:rPr>
              <a:t>adicionar arquivos na sua </a:t>
            </a:r>
            <a:r>
              <a:rPr lang="pt-BR" dirty="0" smtClean="0">
                <a:hlinkClick r:id="rId3" action="ppaction://hlinksldjump"/>
              </a:rPr>
              <a:t>submissão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>
                <a:hlinkClick r:id="rId5" action="ppaction://hlinksldjump"/>
              </a:rPr>
              <a:t>Como excluir toda a sua submissão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58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766305"/>
            <a:ext cx="86085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pt-BR" dirty="0" smtClean="0"/>
              <a:t>Após escolher o campo, preencha como desejar e depois clique no botão verde.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22" y="2262831"/>
            <a:ext cx="41052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4761470" y="2677298"/>
            <a:ext cx="1194487" cy="733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524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766305"/>
            <a:ext cx="86085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pt-BR" dirty="0" smtClean="0"/>
              <a:t>Então o novo campo será adicionado.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0" y="1481265"/>
            <a:ext cx="7140827" cy="465592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69276" y="4753232"/>
            <a:ext cx="3492844" cy="7908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41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766305"/>
            <a:ext cx="86085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pt-BR" dirty="0" smtClean="0"/>
              <a:t>Para finalizar a edição, clique no botão “Atualizar”.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r="1004" b="3754"/>
          <a:stretch/>
        </p:blipFill>
        <p:spPr>
          <a:xfrm>
            <a:off x="275966" y="1779372"/>
            <a:ext cx="8608541" cy="44566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095999" y="5016843"/>
            <a:ext cx="1664044" cy="2965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7760043" y="4514335"/>
            <a:ext cx="659027" cy="502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246791" y="4304174"/>
            <a:ext cx="179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Aqui.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8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766305"/>
            <a:ext cx="860854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pt-BR" dirty="0"/>
              <a:t>A página de edição </a:t>
            </a:r>
            <a:r>
              <a:rPr lang="pt-BR" dirty="0" smtClean="0"/>
              <a:t>foi </a:t>
            </a:r>
            <a:r>
              <a:rPr lang="pt-BR" dirty="0"/>
              <a:t>recarregada, para sair e verificar se </a:t>
            </a:r>
            <a:r>
              <a:rPr lang="pt-BR" dirty="0" smtClean="0"/>
              <a:t>os dados da submissão foram atualizados, </a:t>
            </a:r>
            <a:r>
              <a:rPr lang="pt-BR" dirty="0"/>
              <a:t>clique no link da página do item.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r="909" b="3766"/>
          <a:stretch/>
        </p:blipFill>
        <p:spPr>
          <a:xfrm>
            <a:off x="275967" y="1744876"/>
            <a:ext cx="8608541" cy="4448434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>
            <a:off x="4744996" y="3830593"/>
            <a:ext cx="584885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669060" y="3707027"/>
            <a:ext cx="2075935" cy="2471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343671" y="3692094"/>
            <a:ext cx="179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Aqui.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4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0825" y="167332"/>
            <a:ext cx="8608541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pt-BR" dirty="0" smtClean="0"/>
              <a:t>Como podemos ver o outro ator que preenchi, foi adicionado na submissão.</a:t>
            </a:r>
          </a:p>
          <a:p>
            <a:endParaRPr lang="pt-BR" dirty="0" smtClean="0"/>
          </a:p>
          <a:p>
            <a:r>
              <a:rPr lang="pt-BR" dirty="0"/>
              <a:t>Caso ainda esteja restando alguma dúvida a respeito deste tutorial, envie um e-mail a Equipe </a:t>
            </a:r>
            <a:r>
              <a:rPr lang="pt-BR" dirty="0" err="1"/>
              <a:t>eduCapes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smtClean="0"/>
              <a:t>FIM!!!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" r="856" b="4394"/>
          <a:stretch/>
        </p:blipFill>
        <p:spPr>
          <a:xfrm>
            <a:off x="250825" y="2178906"/>
            <a:ext cx="8610768" cy="4209535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3786432" y="4153409"/>
            <a:ext cx="381914" cy="6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816625" y="4036538"/>
            <a:ext cx="964543" cy="2471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231275" y="4014910"/>
            <a:ext cx="2412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Aqui.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2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728" y="0"/>
            <a:ext cx="8608541" cy="1484474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/>
              <a:t>Como </a:t>
            </a:r>
            <a:r>
              <a:rPr lang="pt-BR" sz="2000" b="1" dirty="0"/>
              <a:t>remover e adicionar arquivos na sua submissão</a:t>
            </a:r>
            <a:br>
              <a:rPr lang="pt-BR" sz="2000" b="1" dirty="0"/>
            </a:b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7" y="2351909"/>
            <a:ext cx="8608541" cy="4416452"/>
          </a:xfrm>
        </p:spPr>
      </p:pic>
      <p:sp>
        <p:nvSpPr>
          <p:cNvPr id="6" name="CaixaDeTexto 5"/>
          <p:cNvSpPr txBox="1"/>
          <p:nvPr/>
        </p:nvSpPr>
        <p:spPr>
          <a:xfrm>
            <a:off x="267728" y="874581"/>
            <a:ext cx="8608541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Primeiramente, acesse o site do </a:t>
            </a:r>
            <a:r>
              <a:rPr lang="pt-BR" dirty="0" err="1" smtClean="0"/>
              <a:t>eduCapes</a:t>
            </a:r>
            <a:r>
              <a:rPr lang="pt-BR" dirty="0" smtClean="0"/>
              <a:t>: </a:t>
            </a: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://educapes.capes.gov.br/ </a:t>
            </a:r>
            <a:r>
              <a:rPr lang="pt-BR" dirty="0" smtClean="0"/>
              <a:t>e realize o </a:t>
            </a:r>
            <a:r>
              <a:rPr lang="pt-BR" dirty="0" err="1" smtClean="0"/>
              <a:t>login</a:t>
            </a:r>
            <a:r>
              <a:rPr lang="pt-BR" dirty="0" smtClean="0"/>
              <a:t> com o seu usuário.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Em seguida, clique no seu perfil e clique em submissões.</a:t>
            </a:r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17778" y="2964530"/>
            <a:ext cx="752579" cy="214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168957" y="3278432"/>
            <a:ext cx="668448" cy="135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173648" y="3219344"/>
            <a:ext cx="156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Clique no seu perfil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41841" y="3428364"/>
            <a:ext cx="171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E clique em submissões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>
            <a:endCxn id="7" idx="1"/>
          </p:cNvCxnSpPr>
          <p:nvPr/>
        </p:nvCxnSpPr>
        <p:spPr>
          <a:xfrm flipV="1">
            <a:off x="5527589" y="3071910"/>
            <a:ext cx="590189" cy="2490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endCxn id="8" idx="1"/>
          </p:cNvCxnSpPr>
          <p:nvPr/>
        </p:nvCxnSpPr>
        <p:spPr>
          <a:xfrm flipV="1">
            <a:off x="5654330" y="3346395"/>
            <a:ext cx="514627" cy="206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53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9591" y="777770"/>
            <a:ext cx="861040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dirty="0" smtClean="0"/>
              <a:t>Clique em “Ver submissões aceitas.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3" y="1612650"/>
            <a:ext cx="8610403" cy="4193086"/>
          </a:xfrm>
        </p:spPr>
      </p:pic>
      <p:sp>
        <p:nvSpPr>
          <p:cNvPr id="11" name="Retângulo 10"/>
          <p:cNvSpPr/>
          <p:nvPr/>
        </p:nvSpPr>
        <p:spPr>
          <a:xfrm>
            <a:off x="3087387" y="3526631"/>
            <a:ext cx="950119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293314" y="3564729"/>
            <a:ext cx="171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Aqui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15"/>
          <p:cNvCxnSpPr>
            <a:stCxn id="14" idx="1"/>
          </p:cNvCxnSpPr>
          <p:nvPr/>
        </p:nvCxnSpPr>
        <p:spPr>
          <a:xfrm flipH="1" flipV="1">
            <a:off x="4037506" y="3625441"/>
            <a:ext cx="255808" cy="77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1370" y="772622"/>
            <a:ext cx="86085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dirty="0" smtClean="0"/>
              <a:t>Escolha a submissão que deseja realizar a alteração ou excluir e clique no nome dela.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6" y="1617564"/>
            <a:ext cx="8610968" cy="4188876"/>
          </a:xfrm>
        </p:spPr>
      </p:pic>
      <p:sp>
        <p:nvSpPr>
          <p:cNvPr id="15" name="Retângulo 14"/>
          <p:cNvSpPr/>
          <p:nvPr/>
        </p:nvSpPr>
        <p:spPr>
          <a:xfrm>
            <a:off x="2655571" y="3696762"/>
            <a:ext cx="950119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851972" y="3696762"/>
            <a:ext cx="1710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Aqui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18" name="Conector de seta reta 17"/>
          <p:cNvCxnSpPr>
            <a:stCxn id="17" idx="1"/>
          </p:cNvCxnSpPr>
          <p:nvPr/>
        </p:nvCxnSpPr>
        <p:spPr>
          <a:xfrm flipH="1" flipV="1">
            <a:off x="3600927" y="3800475"/>
            <a:ext cx="251045" cy="347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45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8084" y="772624"/>
            <a:ext cx="86118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t-BR" dirty="0" smtClean="0"/>
              <a:t>Seremos levados à página da submissão, em seguida vá até o final da página.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5" y="1616977"/>
            <a:ext cx="8611828" cy="4180324"/>
          </a:xfrm>
        </p:spPr>
      </p:pic>
    </p:spTree>
    <p:extLst>
      <p:ext uri="{BB962C8B-B14F-4D97-AF65-F5344CB8AC3E}">
        <p14:creationId xmlns:p14="http://schemas.microsoft.com/office/powerpoint/2010/main" val="4288426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8311" y="502004"/>
            <a:ext cx="860854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pt-BR" dirty="0" smtClean="0"/>
              <a:t>No final da página encontraremos as “Ferramentas do Administrador” e embaixo o botão “Editar”, clique nele.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1" y="1616675"/>
            <a:ext cx="8603362" cy="4198619"/>
          </a:xfrm>
        </p:spPr>
      </p:pic>
      <p:sp>
        <p:nvSpPr>
          <p:cNvPr id="5" name="Retângulo 4"/>
          <p:cNvSpPr/>
          <p:nvPr/>
        </p:nvSpPr>
        <p:spPr>
          <a:xfrm>
            <a:off x="2042985" y="4018037"/>
            <a:ext cx="1169772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67669" y="4018037"/>
            <a:ext cx="179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Aqui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3212757" y="4108122"/>
            <a:ext cx="254912" cy="29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94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966" y="24714"/>
            <a:ext cx="8608541" cy="75928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Como </a:t>
            </a:r>
            <a:r>
              <a:rPr lang="pt-BR" sz="2000" b="1" dirty="0" smtClean="0"/>
              <a:t>alterar os dados da sua conta no </a:t>
            </a:r>
            <a:r>
              <a:rPr lang="pt-BR" sz="2000" b="1" dirty="0" err="1" smtClean="0"/>
              <a:t>eduCapes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7728" y="874581"/>
            <a:ext cx="8608541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Primeiramente, acesse o site do </a:t>
            </a:r>
            <a:r>
              <a:rPr lang="pt-BR" dirty="0" err="1" smtClean="0"/>
              <a:t>eduCapes</a:t>
            </a:r>
            <a:r>
              <a:rPr lang="pt-BR" dirty="0" smtClean="0"/>
              <a:t>: </a:t>
            </a: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://educapes.capes.gov.br/ </a:t>
            </a:r>
            <a:r>
              <a:rPr lang="pt-BR" dirty="0" smtClean="0"/>
              <a:t>e realize o </a:t>
            </a:r>
            <a:r>
              <a:rPr lang="pt-BR" dirty="0" err="1" smtClean="0"/>
              <a:t>login</a:t>
            </a:r>
            <a:r>
              <a:rPr lang="pt-BR" dirty="0" smtClean="0"/>
              <a:t> com o seu usuário.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Em seguida, clique no seu perfil e clique em “</a:t>
            </a:r>
            <a:r>
              <a:rPr lang="pt-BR" dirty="0"/>
              <a:t>E</a:t>
            </a:r>
            <a:r>
              <a:rPr lang="pt-BR" dirty="0" smtClean="0"/>
              <a:t>ditar conta”.</a:t>
            </a:r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7" r="908" b="5836"/>
          <a:stretch/>
        </p:blipFill>
        <p:spPr>
          <a:xfrm>
            <a:off x="267728" y="2247363"/>
            <a:ext cx="8612919" cy="4118919"/>
          </a:xfrm>
        </p:spPr>
      </p:pic>
      <p:sp>
        <p:nvSpPr>
          <p:cNvPr id="9" name="CaixaDeTexto 8"/>
          <p:cNvSpPr txBox="1"/>
          <p:nvPr/>
        </p:nvSpPr>
        <p:spPr>
          <a:xfrm>
            <a:off x="4173648" y="3219344"/>
            <a:ext cx="1565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Clique no seu perfil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31741" y="3530558"/>
            <a:ext cx="3006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E depois clique em “Editar Conta”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>
            <a:endCxn id="7" idx="1"/>
          </p:cNvCxnSpPr>
          <p:nvPr/>
        </p:nvCxnSpPr>
        <p:spPr>
          <a:xfrm flipV="1">
            <a:off x="5527589" y="3086508"/>
            <a:ext cx="1110757" cy="259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endCxn id="8" idx="1"/>
          </p:cNvCxnSpPr>
          <p:nvPr/>
        </p:nvCxnSpPr>
        <p:spPr>
          <a:xfrm>
            <a:off x="5956429" y="3702805"/>
            <a:ext cx="720573" cy="135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6638346" y="2979128"/>
            <a:ext cx="752579" cy="214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677002" y="3770301"/>
            <a:ext cx="668448" cy="135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636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1370" y="558439"/>
            <a:ext cx="8608541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pt-BR" dirty="0" smtClean="0"/>
              <a:t>Seremos levados à página de edição da submissão, </a:t>
            </a:r>
            <a:r>
              <a:rPr lang="pt-BR" dirty="0"/>
              <a:t>c</a:t>
            </a:r>
            <a:r>
              <a:rPr lang="pt-BR" dirty="0" smtClean="0"/>
              <a:t>aso </a:t>
            </a:r>
            <a:r>
              <a:rPr lang="pt-BR" dirty="0" smtClean="0"/>
              <a:t>queira remover ou substituir um arquivo em específico da submissão, vá até o final da página de edição da submissão.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" y="1645547"/>
            <a:ext cx="8610217" cy="3991193"/>
          </a:xfrm>
        </p:spPr>
      </p:pic>
    </p:spTree>
    <p:extLst>
      <p:ext uri="{BB962C8B-B14F-4D97-AF65-F5344CB8AC3E}">
        <p14:creationId xmlns:p14="http://schemas.microsoft.com/office/powerpoint/2010/main" val="407463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1370" y="543070"/>
            <a:ext cx="8608541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pt-BR" dirty="0" smtClean="0"/>
              <a:t>No final da página de edição de submissão, encontraremos as ferramentas de excluir ou adicionar um arquivo, </a:t>
            </a:r>
            <a:r>
              <a:rPr lang="pt-BR" dirty="0"/>
              <a:t>s</a:t>
            </a:r>
            <a:r>
              <a:rPr lang="pt-BR" dirty="0" smtClean="0"/>
              <a:t>elecione o arquivo da submissão que deseja remover e clique em “Excluir arquivo”.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0" y="1617174"/>
            <a:ext cx="8605361" cy="4204077"/>
          </a:xfrm>
        </p:spPr>
      </p:pic>
      <p:sp>
        <p:nvSpPr>
          <p:cNvPr id="2" name="Retângulo 1"/>
          <p:cNvSpPr/>
          <p:nvPr/>
        </p:nvSpPr>
        <p:spPr>
          <a:xfrm>
            <a:off x="6340755" y="3844688"/>
            <a:ext cx="675502" cy="247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7032734" y="3978531"/>
            <a:ext cx="3796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404100" y="3856011"/>
            <a:ext cx="135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E </a:t>
            </a:r>
            <a:r>
              <a:rPr lang="pt-BR" sz="1200" dirty="0" smtClean="0">
                <a:solidFill>
                  <a:srgbClr val="FF0000"/>
                </a:solidFill>
              </a:rPr>
              <a:t>depois clique </a:t>
            </a:r>
            <a:r>
              <a:rPr lang="pt-BR" sz="1200" dirty="0" smtClean="0">
                <a:solidFill>
                  <a:srgbClr val="FF0000"/>
                </a:solidFill>
              </a:rPr>
              <a:t>aqui.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876550" y="3873854"/>
            <a:ext cx="241300" cy="188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1761523" y="3343765"/>
            <a:ext cx="1098550" cy="5478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57084" y="2869825"/>
            <a:ext cx="183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Selecione o arquivo em específico que deseja remover.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4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822052"/>
            <a:ext cx="860854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9"/>
            </a:pPr>
            <a:r>
              <a:rPr lang="pt-BR" dirty="0" smtClean="0"/>
              <a:t>Como pode ver, o arquivo foi removido da submissão, para adicionar um arquivo clique em “Adicionar Arquivos (</a:t>
            </a:r>
            <a:r>
              <a:rPr lang="pt-BR" dirty="0" err="1" smtClean="0"/>
              <a:t>Bitstream</a:t>
            </a:r>
            <a:r>
              <a:rPr lang="pt-BR" dirty="0" smtClean="0"/>
              <a:t>)”.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6" y="1613481"/>
            <a:ext cx="8605361" cy="4204077"/>
          </a:xfrm>
        </p:spPr>
      </p:pic>
      <p:sp>
        <p:nvSpPr>
          <p:cNvPr id="4" name="Retângulo 3"/>
          <p:cNvSpPr/>
          <p:nvPr/>
        </p:nvSpPr>
        <p:spPr>
          <a:xfrm>
            <a:off x="2027538" y="4348204"/>
            <a:ext cx="1168399" cy="2360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195937" y="4466242"/>
            <a:ext cx="374650" cy="63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570587" y="4327742"/>
            <a:ext cx="135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C</a:t>
            </a:r>
            <a:r>
              <a:rPr lang="pt-BR" sz="1200" dirty="0" smtClean="0">
                <a:solidFill>
                  <a:srgbClr val="FF0000"/>
                </a:solidFill>
              </a:rPr>
              <a:t>lique aqui.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5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772629"/>
            <a:ext cx="86085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pt-BR" dirty="0" smtClean="0"/>
              <a:t>Clique em “Escolher arquivo”.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6" y="1613775"/>
            <a:ext cx="8608541" cy="4196662"/>
          </a:xfrm>
        </p:spPr>
      </p:pic>
      <p:sp>
        <p:nvSpPr>
          <p:cNvPr id="5" name="Retângulo 4"/>
          <p:cNvSpPr/>
          <p:nvPr/>
        </p:nvSpPr>
        <p:spPr>
          <a:xfrm>
            <a:off x="2127250" y="2885302"/>
            <a:ext cx="1390649" cy="1963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3517899" y="2983469"/>
            <a:ext cx="374650" cy="10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892549" y="2885302"/>
            <a:ext cx="135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C</a:t>
            </a:r>
            <a:r>
              <a:rPr lang="pt-BR" sz="1200" dirty="0" smtClean="0">
                <a:solidFill>
                  <a:srgbClr val="FF0000"/>
                </a:solidFill>
              </a:rPr>
              <a:t>lique aqui.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5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772624"/>
            <a:ext cx="86085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pt-BR" dirty="0" smtClean="0"/>
              <a:t>Então, escolha o arquivo no seu computador que deseja submeter e clique em abrir.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5" y="1611102"/>
            <a:ext cx="8612163" cy="4198428"/>
          </a:xfrm>
        </p:spPr>
      </p:pic>
      <p:sp>
        <p:nvSpPr>
          <p:cNvPr id="2" name="Retângulo 1"/>
          <p:cNvSpPr/>
          <p:nvPr/>
        </p:nvSpPr>
        <p:spPr>
          <a:xfrm>
            <a:off x="6121400" y="4232189"/>
            <a:ext cx="469900" cy="177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71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779626"/>
            <a:ext cx="860854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2"/>
            </a:pPr>
            <a:r>
              <a:rPr lang="pt-BR" dirty="0" smtClean="0"/>
              <a:t>Logo em seguida, clique em “Carregar”.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7" y="1618387"/>
            <a:ext cx="8600303" cy="4201606"/>
          </a:xfrm>
        </p:spPr>
      </p:pic>
      <p:sp>
        <p:nvSpPr>
          <p:cNvPr id="5" name="Retângulo 4"/>
          <p:cNvSpPr/>
          <p:nvPr/>
        </p:nvSpPr>
        <p:spPr>
          <a:xfrm>
            <a:off x="4171950" y="3200278"/>
            <a:ext cx="1720850" cy="189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5901038" y="3293074"/>
            <a:ext cx="535559" cy="13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433186" y="3168355"/>
            <a:ext cx="135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A</a:t>
            </a:r>
            <a:r>
              <a:rPr lang="pt-BR" sz="1200" dirty="0" smtClean="0">
                <a:solidFill>
                  <a:srgbClr val="FF0000"/>
                </a:solidFill>
              </a:rPr>
              <a:t>qui.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37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499534"/>
            <a:ext cx="860854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pt-BR" dirty="0" smtClean="0"/>
              <a:t>Após clicar, seremos levados novamente à página de edição da submissão, vá até o final da página.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3" y="1616977"/>
            <a:ext cx="8606667" cy="4195749"/>
          </a:xfrm>
        </p:spPr>
      </p:pic>
    </p:spTree>
    <p:extLst>
      <p:ext uri="{BB962C8B-B14F-4D97-AF65-F5344CB8AC3E}">
        <p14:creationId xmlns:p14="http://schemas.microsoft.com/office/powerpoint/2010/main" val="3088767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499534"/>
            <a:ext cx="860854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4"/>
            </a:pPr>
            <a:r>
              <a:rPr lang="pt-BR" dirty="0" smtClean="0"/>
              <a:t>Então, como podemos notar o novo arquivo foi adicionado, para finalizar a alteração, clique em “Atualizar”.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9" y="1617288"/>
            <a:ext cx="8609787" cy="4206239"/>
          </a:xfrm>
        </p:spPr>
      </p:pic>
      <p:sp>
        <p:nvSpPr>
          <p:cNvPr id="5" name="Retângulo 4"/>
          <p:cNvSpPr/>
          <p:nvPr/>
        </p:nvSpPr>
        <p:spPr>
          <a:xfrm>
            <a:off x="5759450" y="4366739"/>
            <a:ext cx="1261620" cy="189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7021070" y="4456670"/>
            <a:ext cx="491838" cy="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512908" y="4318170"/>
            <a:ext cx="135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A</a:t>
            </a:r>
            <a:r>
              <a:rPr lang="pt-BR" sz="1200" dirty="0" smtClean="0">
                <a:solidFill>
                  <a:srgbClr val="FF0000"/>
                </a:solidFill>
              </a:rPr>
              <a:t>qui.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47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5967" y="499534"/>
            <a:ext cx="860854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5"/>
            </a:pPr>
            <a:r>
              <a:rPr lang="pt-BR" dirty="0" smtClean="0"/>
              <a:t>A página de edição será recarregada, para sair e verificar se a submissão foi atualizada, clique no link da página do item.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5" y="1609055"/>
            <a:ext cx="8600621" cy="4206240"/>
          </a:xfrm>
        </p:spPr>
      </p:pic>
    </p:spTree>
    <p:extLst>
      <p:ext uri="{BB962C8B-B14F-4D97-AF65-F5344CB8AC3E}">
        <p14:creationId xmlns:p14="http://schemas.microsoft.com/office/powerpoint/2010/main" val="3384467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0939" y="183623"/>
            <a:ext cx="8615334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Como podemos notar, a submissão foi atualizada com o novo arquivo.</a:t>
            </a:r>
          </a:p>
          <a:p>
            <a:endParaRPr lang="pt-BR" dirty="0" smtClean="0"/>
          </a:p>
          <a:p>
            <a:r>
              <a:rPr lang="pt-BR" dirty="0"/>
              <a:t>Caso ainda esteja restando alguma dúvida a respeito deste tutorial, envie um e-mail a Equipe </a:t>
            </a:r>
            <a:r>
              <a:rPr lang="pt-BR" dirty="0" err="1"/>
              <a:t>eduCapes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 smtClean="0"/>
              <a:t>FIM!!!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9" y="1937949"/>
            <a:ext cx="8615334" cy="4191000"/>
          </a:xfrm>
        </p:spPr>
      </p:pic>
    </p:spTree>
    <p:extLst>
      <p:ext uri="{BB962C8B-B14F-4D97-AF65-F5344CB8AC3E}">
        <p14:creationId xmlns:p14="http://schemas.microsoft.com/office/powerpoint/2010/main" val="161649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8146" y="356133"/>
            <a:ext cx="8608541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dirty="0" smtClean="0"/>
              <a:t>Seremos levados à página de edição do perfil, abaixo todos os campos podem ser editados pelo usuário, com exceção do CPF, Nome e E-mail.</a:t>
            </a:r>
          </a:p>
          <a:p>
            <a:pPr marL="342900" indent="-342900">
              <a:buFont typeface="+mj-lt"/>
              <a:buAutoNum type="arabicPeriod" startAt="3"/>
            </a:pPr>
            <a:endParaRPr lang="pt-BR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pt-BR" dirty="0" smtClean="0"/>
              <a:t>Caso queira realizar a alteração em um desses campos citados acima, envie um e-mail à Equipe </a:t>
            </a:r>
            <a:r>
              <a:rPr lang="pt-BR" dirty="0" err="1" smtClean="0"/>
              <a:t>eduCapes</a:t>
            </a:r>
            <a:r>
              <a:rPr lang="pt-BR" dirty="0" smtClean="0"/>
              <a:t> solicitando a correção, pois somente um administrador do site consegue alterar esses campos.</a:t>
            </a:r>
          </a:p>
          <a:p>
            <a:pPr marL="342900" indent="-342900">
              <a:buAutoNum type="arabicPeriod" startAt="3"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r="908" b="8868"/>
          <a:stretch/>
        </p:blipFill>
        <p:spPr>
          <a:xfrm>
            <a:off x="268146" y="2454876"/>
            <a:ext cx="8608123" cy="3970637"/>
          </a:xfrm>
        </p:spPr>
      </p:pic>
      <p:sp>
        <p:nvSpPr>
          <p:cNvPr id="9" name="CaixaDeTexto 8"/>
          <p:cNvSpPr txBox="1"/>
          <p:nvPr/>
        </p:nvSpPr>
        <p:spPr>
          <a:xfrm>
            <a:off x="361551" y="2397210"/>
            <a:ext cx="1916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Campos que somente os Administradores do </a:t>
            </a:r>
            <a:r>
              <a:rPr lang="pt-BR" sz="1200" dirty="0" err="1" smtClean="0">
                <a:solidFill>
                  <a:srgbClr val="FF0000"/>
                </a:solidFill>
              </a:rPr>
              <a:t>eduCapes</a:t>
            </a:r>
            <a:r>
              <a:rPr lang="pt-BR" sz="1200" dirty="0" smtClean="0">
                <a:solidFill>
                  <a:srgbClr val="FF0000"/>
                </a:solidFill>
              </a:rPr>
              <a:t> podem editar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1161535" y="2991281"/>
            <a:ext cx="271696" cy="478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1319677" y="3470102"/>
            <a:ext cx="3590075" cy="694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392041" y="3832710"/>
            <a:ext cx="691979" cy="2471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8084" y="772624"/>
            <a:ext cx="8611828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/>
              <a:t>Primeiramente, acesse o site do </a:t>
            </a:r>
            <a:r>
              <a:rPr lang="pt-BR" dirty="0" err="1"/>
              <a:t>eduCapes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https://educapes.capes.gov.br/ </a:t>
            </a:r>
            <a:r>
              <a:rPr lang="pt-BR" dirty="0"/>
              <a:t>e realize o </a:t>
            </a:r>
            <a:r>
              <a:rPr lang="pt-BR" dirty="0" err="1"/>
              <a:t>login</a:t>
            </a:r>
            <a:r>
              <a:rPr lang="pt-BR" dirty="0"/>
              <a:t> com o seu usuário.</a:t>
            </a:r>
          </a:p>
          <a:p>
            <a:pPr marL="342900" indent="-342900">
              <a:buAutoNum type="arabicPeriod"/>
            </a:pPr>
            <a:endParaRPr lang="pt-BR" dirty="0"/>
          </a:p>
          <a:p>
            <a:pPr marL="342900" indent="-342900">
              <a:buAutoNum type="arabicPeriod"/>
            </a:pPr>
            <a:r>
              <a:rPr lang="pt-BR" dirty="0"/>
              <a:t>Acesse a página do produto que submeteu e que deseja </a:t>
            </a:r>
            <a:r>
              <a:rPr lang="pt-BR" dirty="0" smtClean="0"/>
              <a:t>excluir e </a:t>
            </a:r>
            <a:r>
              <a:rPr lang="pt-BR" dirty="0"/>
              <a:t>vá até o final </a:t>
            </a:r>
            <a:r>
              <a:rPr lang="pt-BR" dirty="0" smtClean="0"/>
              <a:t>da página.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341906"/>
            <a:ext cx="8611828" cy="4180324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5966" y="24714"/>
            <a:ext cx="8608541" cy="75928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/>
              <a:t>Como excluir toda a sua submissão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01224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8311" y="502004"/>
            <a:ext cx="860854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dirty="0" smtClean="0"/>
              <a:t>No final da página encontraremos as “Ferramentas do Administrador” e embaixo o botão “Editar”, clique nele.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1" y="1616675"/>
            <a:ext cx="8603362" cy="4198619"/>
          </a:xfrm>
        </p:spPr>
      </p:pic>
      <p:sp>
        <p:nvSpPr>
          <p:cNvPr id="5" name="Retângulo 4"/>
          <p:cNvSpPr/>
          <p:nvPr/>
        </p:nvSpPr>
        <p:spPr>
          <a:xfrm>
            <a:off x="2042985" y="4018037"/>
            <a:ext cx="1169772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67669" y="4018037"/>
            <a:ext cx="179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Aqui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3212757" y="4108122"/>
            <a:ext cx="254912" cy="29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670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3046" y="507843"/>
            <a:ext cx="8608541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dirty="0" smtClean="0"/>
              <a:t>Seremos levados à página de edição da submissão, para excluir toda a submissão, clique em “Excluir publicação”</a:t>
            </a:r>
          </a:p>
          <a:p>
            <a:pPr marL="342900" indent="-342900">
              <a:buFont typeface="+mj-lt"/>
              <a:buAutoNum type="arabicPeriod" startAt="4"/>
            </a:pPr>
            <a:endParaRPr lang="pt-BR" dirty="0"/>
          </a:p>
          <a:p>
            <a:pPr marL="342900" indent="-342900">
              <a:buFont typeface="+mj-lt"/>
              <a:buAutoNum type="arabicPeriod" startAt="4"/>
            </a:pPr>
            <a:r>
              <a:rPr lang="pt-BR" dirty="0" smtClean="0"/>
              <a:t>Pronto! Sua submissão foi excluída.</a:t>
            </a:r>
          </a:p>
          <a:p>
            <a:endParaRPr lang="pt-BR" dirty="0"/>
          </a:p>
          <a:p>
            <a:r>
              <a:rPr lang="pt-BR" dirty="0" smtClean="0"/>
              <a:t>Caso ainda esteja restando alguma dúvida a respeito deste tutorial, </a:t>
            </a:r>
            <a:r>
              <a:rPr lang="pt-BR" dirty="0"/>
              <a:t>envie um e-mail a Equipe </a:t>
            </a:r>
            <a:r>
              <a:rPr lang="pt-BR" dirty="0" err="1"/>
              <a:t>eduCapes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FIM!!!</a:t>
            </a:r>
          </a:p>
          <a:p>
            <a:endParaRPr lang="pt-BR" dirty="0" smtClean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6" y="2634088"/>
            <a:ext cx="8610217" cy="3991193"/>
          </a:xfrm>
        </p:spPr>
      </p:pic>
      <p:sp>
        <p:nvSpPr>
          <p:cNvPr id="2" name="Retângulo 1"/>
          <p:cNvSpPr/>
          <p:nvPr/>
        </p:nvSpPr>
        <p:spPr>
          <a:xfrm>
            <a:off x="5873578" y="3370165"/>
            <a:ext cx="1087394" cy="288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>
            <a:endCxn id="2" idx="2"/>
          </p:cNvCxnSpPr>
          <p:nvPr/>
        </p:nvCxnSpPr>
        <p:spPr>
          <a:xfrm flipH="1" flipV="1">
            <a:off x="6417275" y="3658489"/>
            <a:ext cx="271849" cy="3954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318422" y="4085662"/>
            <a:ext cx="179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Para excluir </a:t>
            </a:r>
            <a:r>
              <a:rPr lang="pt-BR" sz="1200" dirty="0" smtClean="0">
                <a:solidFill>
                  <a:srgbClr val="FF0000"/>
                </a:solidFill>
              </a:rPr>
              <a:t>toda a submissão clique aqui.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7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2682" y="698798"/>
            <a:ext cx="860854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pt-BR" dirty="0" smtClean="0"/>
              <a:t>Depois de ter alterado os dados que desejar, clique em “Atualizar perfil”, para finalizar a edição.</a:t>
            </a:r>
          </a:p>
          <a:p>
            <a:endParaRPr lang="pt-BR" dirty="0" smtClean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3" r="776" b="9244"/>
          <a:stretch/>
        </p:blipFill>
        <p:spPr>
          <a:xfrm>
            <a:off x="272682" y="1682239"/>
            <a:ext cx="8604005" cy="3953405"/>
          </a:xfrm>
        </p:spPr>
      </p:pic>
      <p:cxnSp>
        <p:nvCxnSpPr>
          <p:cNvPr id="12" name="Conector de seta reta 11"/>
          <p:cNvCxnSpPr>
            <a:endCxn id="7" idx="3"/>
          </p:cNvCxnSpPr>
          <p:nvPr/>
        </p:nvCxnSpPr>
        <p:spPr>
          <a:xfrm flipH="1" flipV="1">
            <a:off x="6524368" y="5277321"/>
            <a:ext cx="446724" cy="21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5638840" y="5117669"/>
            <a:ext cx="885528" cy="319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962854" y="5192925"/>
            <a:ext cx="1916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Clique Aqui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383957" y="3056236"/>
            <a:ext cx="691979" cy="2471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59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2682" y="346321"/>
            <a:ext cx="860854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pt-BR" dirty="0" smtClean="0"/>
              <a:t>Pronto, seu perfil foi </a:t>
            </a:r>
            <a:r>
              <a:rPr lang="pt-BR" dirty="0" smtClean="0"/>
              <a:t>atualizado.</a:t>
            </a:r>
          </a:p>
          <a:p>
            <a:pPr marL="342900" indent="-342900">
              <a:buFont typeface="+mj-lt"/>
              <a:buAutoNum type="arabicPeriod" startAt="6"/>
            </a:pPr>
            <a:endParaRPr lang="pt-BR" dirty="0"/>
          </a:p>
          <a:p>
            <a:r>
              <a:rPr lang="pt-BR" dirty="0"/>
              <a:t>Caso ainda esteja restando alguma dúvida a respeito deste tutorial, envie um e-mail a Equipe </a:t>
            </a:r>
            <a:r>
              <a:rPr lang="pt-BR" dirty="0" err="1"/>
              <a:t>eduCapes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FIM!!!</a:t>
            </a:r>
          </a:p>
          <a:p>
            <a:endParaRPr lang="pt-BR" dirty="0" smtClean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4" r="908" b="4172"/>
          <a:stretch/>
        </p:blipFill>
        <p:spPr>
          <a:xfrm>
            <a:off x="272276" y="2100647"/>
            <a:ext cx="8608947" cy="4209537"/>
          </a:xfrm>
        </p:spPr>
      </p:pic>
    </p:spTree>
    <p:extLst>
      <p:ext uri="{BB962C8B-B14F-4D97-AF65-F5344CB8AC3E}">
        <p14:creationId xmlns:p14="http://schemas.microsoft.com/office/powerpoint/2010/main" val="73299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965" y="32952"/>
            <a:ext cx="8608541" cy="741405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/>
              <a:t>Como </a:t>
            </a:r>
            <a:r>
              <a:rPr lang="pt-BR" sz="2000" b="1" dirty="0"/>
              <a:t>adicionar e editar dados </a:t>
            </a:r>
            <a:r>
              <a:rPr lang="pt-BR" sz="2000" b="1" dirty="0" smtClean="0"/>
              <a:t>da</a:t>
            </a:r>
            <a:r>
              <a:rPr lang="pt-BR" sz="2000" b="1" dirty="0"/>
              <a:t> </a:t>
            </a:r>
            <a:r>
              <a:rPr lang="pt-BR" sz="2000" b="1" dirty="0" smtClean="0"/>
              <a:t>sua </a:t>
            </a:r>
            <a:r>
              <a:rPr lang="pt-BR" sz="2000" b="1" dirty="0"/>
              <a:t>submissão (título, autor, </a:t>
            </a:r>
            <a:r>
              <a:rPr lang="pt-BR" sz="2000" b="1" dirty="0" err="1"/>
              <a:t>co-autor</a:t>
            </a:r>
            <a:r>
              <a:rPr lang="pt-BR" sz="2000" b="1" dirty="0"/>
              <a:t>, </a:t>
            </a:r>
            <a:r>
              <a:rPr lang="pt-BR" sz="2000" b="1" dirty="0" err="1"/>
              <a:t>etc</a:t>
            </a:r>
            <a:r>
              <a:rPr lang="pt-BR" sz="2000" b="1" dirty="0" smtClean="0"/>
              <a:t>)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7728" y="874581"/>
            <a:ext cx="8608541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Primeiramente, acesse o site do </a:t>
            </a:r>
            <a:r>
              <a:rPr lang="pt-BR" dirty="0" err="1" smtClean="0"/>
              <a:t>eduCapes</a:t>
            </a:r>
            <a:r>
              <a:rPr lang="pt-BR" dirty="0" smtClean="0"/>
              <a:t>: </a:t>
            </a: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://educapes.capes.gov.br/ </a:t>
            </a:r>
            <a:r>
              <a:rPr lang="pt-BR" dirty="0" smtClean="0"/>
              <a:t>e realize o </a:t>
            </a:r>
            <a:r>
              <a:rPr lang="pt-BR" dirty="0" err="1" smtClean="0"/>
              <a:t>login</a:t>
            </a:r>
            <a:r>
              <a:rPr lang="pt-BR" dirty="0" smtClean="0"/>
              <a:t> com o seu usuário.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Acesse a página do produto que submeteu e que deseja editar os dados e vá até o final dela.</a:t>
            </a:r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7" y="2480339"/>
            <a:ext cx="8608541" cy="4167595"/>
          </a:xfrm>
        </p:spPr>
      </p:pic>
    </p:spTree>
    <p:extLst>
      <p:ext uri="{BB962C8B-B14F-4D97-AF65-F5344CB8AC3E}">
        <p14:creationId xmlns:p14="http://schemas.microsoft.com/office/powerpoint/2010/main" val="262911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8311" y="502004"/>
            <a:ext cx="860854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pt-BR" dirty="0" smtClean="0"/>
              <a:t>No final da página encontraremos as “Ferramentas do Administrador” e embaixo o botão “Editar”, clique nele.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1" y="1616675"/>
            <a:ext cx="8603362" cy="4198619"/>
          </a:xfrm>
        </p:spPr>
      </p:pic>
      <p:sp>
        <p:nvSpPr>
          <p:cNvPr id="5" name="Retângulo 4"/>
          <p:cNvSpPr/>
          <p:nvPr/>
        </p:nvSpPr>
        <p:spPr>
          <a:xfrm>
            <a:off x="2042985" y="4018037"/>
            <a:ext cx="1169772" cy="209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67669" y="4018037"/>
            <a:ext cx="179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Aqui</a:t>
            </a:r>
            <a:endParaRPr lang="pt-BR" sz="1200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3212757" y="4108122"/>
            <a:ext cx="254912" cy="29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5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3046" y="486216"/>
            <a:ext cx="8608541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pt-BR" dirty="0" smtClean="0"/>
              <a:t>Seremos levados à página de edição da submissão, abaixo como mostra a foto, estão os campos editáveis dos dados, para editar, simplesmente clique e preencha como desejar.</a:t>
            </a:r>
          </a:p>
          <a:p>
            <a:pPr marL="342900" indent="-342900">
              <a:buFont typeface="+mj-lt"/>
              <a:buAutoNum type="arabicPeriod" startAt="4"/>
            </a:pPr>
            <a:endParaRPr lang="pt-BR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pt-BR" dirty="0"/>
              <a:t>Abaixo dos campos editáveis dos dados, há um botão para adicionar um campo, caso tenha esquecido de adicionar um </a:t>
            </a:r>
            <a:r>
              <a:rPr lang="pt-BR" dirty="0" err="1" smtClean="0"/>
              <a:t>co-autor</a:t>
            </a:r>
            <a:r>
              <a:rPr lang="pt-BR" dirty="0" smtClean="0"/>
              <a:t>, ou outro dado que esteja faltando na submissão.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" y="2567145"/>
            <a:ext cx="8610217" cy="3991193"/>
          </a:xfrm>
        </p:spPr>
      </p:pic>
      <p:sp>
        <p:nvSpPr>
          <p:cNvPr id="2" name="Retângulo 1"/>
          <p:cNvSpPr/>
          <p:nvPr/>
        </p:nvSpPr>
        <p:spPr>
          <a:xfrm>
            <a:off x="3039763" y="4160108"/>
            <a:ext cx="1878228" cy="1746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4947480" y="5025080"/>
            <a:ext cx="1151982" cy="8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128951" y="4794247"/>
            <a:ext cx="179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Campos editáveis dos dados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1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73046" y="486216"/>
            <a:ext cx="860854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pt-BR" dirty="0" smtClean="0"/>
              <a:t>Para adicionar um campo, clique como o indicado na imagem abaixo e escolha o campo que deseja adicionar.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t="35165" r="43068" b="645"/>
          <a:stretch/>
        </p:blipFill>
        <p:spPr>
          <a:xfrm>
            <a:off x="1789156" y="1168701"/>
            <a:ext cx="5130628" cy="3479912"/>
          </a:xfrm>
        </p:spPr>
      </p:pic>
      <p:sp>
        <p:nvSpPr>
          <p:cNvPr id="2" name="Retângulo 1"/>
          <p:cNvSpPr/>
          <p:nvPr/>
        </p:nvSpPr>
        <p:spPr>
          <a:xfrm>
            <a:off x="3919767" y="3864782"/>
            <a:ext cx="952601" cy="163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H="1" flipV="1">
            <a:off x="4872368" y="3946543"/>
            <a:ext cx="455343" cy="6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299123" y="3808043"/>
            <a:ext cx="179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Clique aqui</a:t>
            </a:r>
            <a:endParaRPr lang="pt-BR" sz="12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56" y="4791519"/>
            <a:ext cx="5130629" cy="184785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490126" y="4914714"/>
            <a:ext cx="1622349" cy="1362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6112475" y="5595971"/>
            <a:ext cx="4186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531127" y="5457471"/>
            <a:ext cx="1794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Escolha o campo</a:t>
            </a:r>
            <a:endParaRPr lang="pt-B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</TotalTime>
  <Words>970</Words>
  <Application>Microsoft Office PowerPoint</Application>
  <PresentationFormat>Apresentação na tela (4:3)</PresentationFormat>
  <Paragraphs>97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do Office</vt:lpstr>
      <vt:lpstr>Tutorial eduCapes</vt:lpstr>
      <vt:lpstr>Como alterar os dados da sua conta no eduCapes</vt:lpstr>
      <vt:lpstr>Apresentação do PowerPoint</vt:lpstr>
      <vt:lpstr>Apresentação do PowerPoint</vt:lpstr>
      <vt:lpstr>Apresentação do PowerPoint</vt:lpstr>
      <vt:lpstr>Como adicionar e editar dados da sua submissão (título, autor, co-autor, etc)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remover e adicionar arquivos na sua submissão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excluir toda a sua submissão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eduCapes</dc:title>
  <dc:creator>Matheus da Silva Soares</dc:creator>
  <cp:lastModifiedBy>Matheus da Silva Soares</cp:lastModifiedBy>
  <cp:revision>37</cp:revision>
  <dcterms:created xsi:type="dcterms:W3CDTF">2020-03-10T16:59:43Z</dcterms:created>
  <dcterms:modified xsi:type="dcterms:W3CDTF">2020-03-16T20:25:10Z</dcterms:modified>
</cp:coreProperties>
</file>