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2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984175-AD3C-4FD8-8EE2-9860544DAB8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70DFAA1-1515-4FE9-A21E-9C39621B0AAB}">
      <dgm:prSet phldrT="[Texto]"/>
      <dgm:spPr/>
      <dgm:t>
        <a:bodyPr/>
        <a:lstStyle/>
        <a:p>
          <a:r>
            <a:rPr lang="pt-BR" dirty="0" smtClean="0"/>
            <a:t>O menino</a:t>
          </a:r>
          <a:endParaRPr lang="pt-BR" dirty="0"/>
        </a:p>
      </dgm:t>
    </dgm:pt>
    <dgm:pt modelId="{3706E68F-765A-4DE9-9DE7-AC629569BC06}" type="parTrans" cxnId="{E4CF7ADB-FAF4-4301-9F06-BFC686FFC310}">
      <dgm:prSet/>
      <dgm:spPr/>
      <dgm:t>
        <a:bodyPr/>
        <a:lstStyle/>
        <a:p>
          <a:endParaRPr lang="pt-BR"/>
        </a:p>
      </dgm:t>
    </dgm:pt>
    <dgm:pt modelId="{BF3C1495-C320-42DC-B566-581C43CACB2C}" type="sibTrans" cxnId="{E4CF7ADB-FAF4-4301-9F06-BFC686FFC310}">
      <dgm:prSet/>
      <dgm:spPr/>
      <dgm:t>
        <a:bodyPr/>
        <a:lstStyle/>
        <a:p>
          <a:endParaRPr lang="pt-BR"/>
        </a:p>
      </dgm:t>
    </dgm:pt>
    <dgm:pt modelId="{05BFB752-4076-4BE7-83FE-A7820D20B99C}">
      <dgm:prSet phldrT="[Texto]"/>
      <dgm:spPr/>
      <dgm:t>
        <a:bodyPr/>
        <a:lstStyle/>
        <a:p>
          <a:r>
            <a:rPr lang="pt-BR" dirty="0" smtClean="0"/>
            <a:t>Predicado</a:t>
          </a:r>
          <a:endParaRPr lang="pt-BR" dirty="0"/>
        </a:p>
      </dgm:t>
    </dgm:pt>
    <dgm:pt modelId="{923840E7-E7F5-418B-ADC3-CED83C69BAE8}" type="parTrans" cxnId="{4DD92981-2A46-4FC8-8702-9CE1A3E1AD01}">
      <dgm:prSet/>
      <dgm:spPr/>
      <dgm:t>
        <a:bodyPr/>
        <a:lstStyle/>
        <a:p>
          <a:endParaRPr lang="pt-BR"/>
        </a:p>
      </dgm:t>
    </dgm:pt>
    <dgm:pt modelId="{BBF9F1D0-FC52-4443-A084-B08F6A8E4046}" type="sibTrans" cxnId="{4DD92981-2A46-4FC8-8702-9CE1A3E1AD01}">
      <dgm:prSet/>
      <dgm:spPr/>
      <dgm:t>
        <a:bodyPr/>
        <a:lstStyle/>
        <a:p>
          <a:endParaRPr lang="pt-BR"/>
        </a:p>
      </dgm:t>
    </dgm:pt>
    <dgm:pt modelId="{F5218E54-8E84-46EE-B915-E98B4CBFB612}">
      <dgm:prSet phldrT="[Texto]"/>
      <dgm:spPr/>
      <dgm:t>
        <a:bodyPr/>
        <a:lstStyle/>
        <a:p>
          <a:r>
            <a:rPr lang="pt-BR" dirty="0" smtClean="0"/>
            <a:t>Sujeito</a:t>
          </a:r>
          <a:endParaRPr lang="pt-BR" dirty="0"/>
        </a:p>
      </dgm:t>
    </dgm:pt>
    <dgm:pt modelId="{C2183579-FB37-448E-8989-C5A8DF9282C5}" type="parTrans" cxnId="{06D534F6-0CD0-4D17-BCBF-2C44C7BCF07B}">
      <dgm:prSet/>
      <dgm:spPr/>
      <dgm:t>
        <a:bodyPr/>
        <a:lstStyle/>
        <a:p>
          <a:endParaRPr lang="pt-BR"/>
        </a:p>
      </dgm:t>
    </dgm:pt>
    <dgm:pt modelId="{95ECFED7-F6A8-4511-914D-A14B0DE11A08}" type="sibTrans" cxnId="{06D534F6-0CD0-4D17-BCBF-2C44C7BCF07B}">
      <dgm:prSet/>
      <dgm:spPr/>
      <dgm:t>
        <a:bodyPr/>
        <a:lstStyle/>
        <a:p>
          <a:endParaRPr lang="pt-BR"/>
        </a:p>
      </dgm:t>
    </dgm:pt>
    <dgm:pt modelId="{7D894BA2-42D4-44AC-AE6E-4B148AC0E624}">
      <dgm:prSet phldrT="[Texto]"/>
      <dgm:spPr/>
      <dgm:t>
        <a:bodyPr/>
        <a:lstStyle/>
        <a:p>
          <a:r>
            <a:rPr lang="pt-BR" dirty="0" smtClean="0"/>
            <a:t>bebeu água</a:t>
          </a:r>
          <a:endParaRPr lang="pt-BR" dirty="0"/>
        </a:p>
      </dgm:t>
    </dgm:pt>
    <dgm:pt modelId="{E538E745-CF66-4157-96CC-D00F3543D23A}" type="parTrans" cxnId="{707BC854-F5A2-47CF-B621-01DCF7EAC8B7}">
      <dgm:prSet/>
      <dgm:spPr/>
      <dgm:t>
        <a:bodyPr/>
        <a:lstStyle/>
        <a:p>
          <a:endParaRPr lang="pt-BR"/>
        </a:p>
      </dgm:t>
    </dgm:pt>
    <dgm:pt modelId="{CF65D379-EEA5-4F42-A507-24327951F90F}" type="sibTrans" cxnId="{707BC854-F5A2-47CF-B621-01DCF7EAC8B7}">
      <dgm:prSet/>
      <dgm:spPr/>
      <dgm:t>
        <a:bodyPr/>
        <a:lstStyle/>
        <a:p>
          <a:endParaRPr lang="pt-BR"/>
        </a:p>
      </dgm:t>
    </dgm:pt>
    <dgm:pt modelId="{068E7FD7-6F72-41A8-8B2E-9A27392B95C2}" type="pres">
      <dgm:prSet presAssocID="{FD984175-AD3C-4FD8-8EE2-9860544DAB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F74F6C8-760B-4949-9CD2-4465E9564262}" type="pres">
      <dgm:prSet presAssocID="{F70DFAA1-1515-4FE9-A21E-9C39621B0AAB}" presName="parentLin" presStyleCnt="0"/>
      <dgm:spPr/>
    </dgm:pt>
    <dgm:pt modelId="{57C4EC05-91FF-4AE6-AD0B-9B3910EF6A64}" type="pres">
      <dgm:prSet presAssocID="{F70DFAA1-1515-4FE9-A21E-9C39621B0AAB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4F6A9823-7EEA-4DCF-A8C5-F3BB266291D6}" type="pres">
      <dgm:prSet presAssocID="{F70DFAA1-1515-4FE9-A21E-9C39621B0A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AE351C-4ACA-4B08-8A1D-6BC3FA9BF4CE}" type="pres">
      <dgm:prSet presAssocID="{F70DFAA1-1515-4FE9-A21E-9C39621B0AAB}" presName="negativeSpace" presStyleCnt="0"/>
      <dgm:spPr/>
    </dgm:pt>
    <dgm:pt modelId="{C3059F11-4F45-4C59-95BE-03C44C697F41}" type="pres">
      <dgm:prSet presAssocID="{F70DFAA1-1515-4FE9-A21E-9C39621B0AAB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BAE167-15E8-4A77-81C8-EB80D68CD6B0}" type="pres">
      <dgm:prSet presAssocID="{BF3C1495-C320-42DC-B566-581C43CACB2C}" presName="spaceBetweenRectangles" presStyleCnt="0"/>
      <dgm:spPr/>
    </dgm:pt>
    <dgm:pt modelId="{DCF29F69-4DA7-434D-936A-55D6A0FADDB3}" type="pres">
      <dgm:prSet presAssocID="{7D894BA2-42D4-44AC-AE6E-4B148AC0E624}" presName="parentLin" presStyleCnt="0"/>
      <dgm:spPr/>
    </dgm:pt>
    <dgm:pt modelId="{0785A051-14F6-4436-A78C-01FB7754B0E2}" type="pres">
      <dgm:prSet presAssocID="{7D894BA2-42D4-44AC-AE6E-4B148AC0E624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80F50153-AA95-4890-A32D-E39DF411400D}" type="pres">
      <dgm:prSet presAssocID="{7D894BA2-42D4-44AC-AE6E-4B148AC0E62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7A9501-14A6-44F1-9E63-7DA383851C92}" type="pres">
      <dgm:prSet presAssocID="{7D894BA2-42D4-44AC-AE6E-4B148AC0E624}" presName="negativeSpace" presStyleCnt="0"/>
      <dgm:spPr/>
    </dgm:pt>
    <dgm:pt modelId="{3C31584E-8644-4731-A0C5-823581E8FDAD}" type="pres">
      <dgm:prSet presAssocID="{7D894BA2-42D4-44AC-AE6E-4B148AC0E624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6D534F6-0CD0-4D17-BCBF-2C44C7BCF07B}" srcId="{F70DFAA1-1515-4FE9-A21E-9C39621B0AAB}" destId="{F5218E54-8E84-46EE-B915-E98B4CBFB612}" srcOrd="0" destOrd="0" parTransId="{C2183579-FB37-448E-8989-C5A8DF9282C5}" sibTransId="{95ECFED7-F6A8-4511-914D-A14B0DE11A08}"/>
    <dgm:cxn modelId="{D1592008-32CD-4613-B5FF-999F438CDF77}" type="presOf" srcId="{05BFB752-4076-4BE7-83FE-A7820D20B99C}" destId="{3C31584E-8644-4731-A0C5-823581E8FDAD}" srcOrd="0" destOrd="0" presId="urn:microsoft.com/office/officeart/2005/8/layout/list1"/>
    <dgm:cxn modelId="{12B47E9C-B799-4C5D-8F2B-1F02CC2DDE71}" type="presOf" srcId="{F70DFAA1-1515-4FE9-A21E-9C39621B0AAB}" destId="{57C4EC05-91FF-4AE6-AD0B-9B3910EF6A64}" srcOrd="0" destOrd="0" presId="urn:microsoft.com/office/officeart/2005/8/layout/list1"/>
    <dgm:cxn modelId="{E4CF7ADB-FAF4-4301-9F06-BFC686FFC310}" srcId="{FD984175-AD3C-4FD8-8EE2-9860544DAB8E}" destId="{F70DFAA1-1515-4FE9-A21E-9C39621B0AAB}" srcOrd="0" destOrd="0" parTransId="{3706E68F-765A-4DE9-9DE7-AC629569BC06}" sibTransId="{BF3C1495-C320-42DC-B566-581C43CACB2C}"/>
    <dgm:cxn modelId="{707BC854-F5A2-47CF-B621-01DCF7EAC8B7}" srcId="{FD984175-AD3C-4FD8-8EE2-9860544DAB8E}" destId="{7D894BA2-42D4-44AC-AE6E-4B148AC0E624}" srcOrd="1" destOrd="0" parTransId="{E538E745-CF66-4157-96CC-D00F3543D23A}" sibTransId="{CF65D379-EEA5-4F42-A507-24327951F90F}"/>
    <dgm:cxn modelId="{6E19FEB9-A936-40DD-9D22-1B5CB9BC043B}" type="presOf" srcId="{7D894BA2-42D4-44AC-AE6E-4B148AC0E624}" destId="{80F50153-AA95-4890-A32D-E39DF411400D}" srcOrd="1" destOrd="0" presId="urn:microsoft.com/office/officeart/2005/8/layout/list1"/>
    <dgm:cxn modelId="{5283D0DC-4F68-496F-B27D-AAAA10CED552}" type="presOf" srcId="{F5218E54-8E84-46EE-B915-E98B4CBFB612}" destId="{C3059F11-4F45-4C59-95BE-03C44C697F41}" srcOrd="0" destOrd="0" presId="urn:microsoft.com/office/officeart/2005/8/layout/list1"/>
    <dgm:cxn modelId="{7252432F-E5AD-4D7D-8B32-C31A4CED28A5}" type="presOf" srcId="{F70DFAA1-1515-4FE9-A21E-9C39621B0AAB}" destId="{4F6A9823-7EEA-4DCF-A8C5-F3BB266291D6}" srcOrd="1" destOrd="0" presId="urn:microsoft.com/office/officeart/2005/8/layout/list1"/>
    <dgm:cxn modelId="{D8A3DCC8-BAFC-490F-887C-8854D2DE80DD}" type="presOf" srcId="{7D894BA2-42D4-44AC-AE6E-4B148AC0E624}" destId="{0785A051-14F6-4436-A78C-01FB7754B0E2}" srcOrd="0" destOrd="0" presId="urn:microsoft.com/office/officeart/2005/8/layout/list1"/>
    <dgm:cxn modelId="{08E50281-4A2A-42DB-9CD2-83AECC290366}" type="presOf" srcId="{FD984175-AD3C-4FD8-8EE2-9860544DAB8E}" destId="{068E7FD7-6F72-41A8-8B2E-9A27392B95C2}" srcOrd="0" destOrd="0" presId="urn:microsoft.com/office/officeart/2005/8/layout/list1"/>
    <dgm:cxn modelId="{4DD92981-2A46-4FC8-8702-9CE1A3E1AD01}" srcId="{7D894BA2-42D4-44AC-AE6E-4B148AC0E624}" destId="{05BFB752-4076-4BE7-83FE-A7820D20B99C}" srcOrd="0" destOrd="0" parTransId="{923840E7-E7F5-418B-ADC3-CED83C69BAE8}" sibTransId="{BBF9F1D0-FC52-4443-A084-B08F6A8E4046}"/>
    <dgm:cxn modelId="{FD07C277-24A0-45C7-9D3F-E200DB338796}" type="presParOf" srcId="{068E7FD7-6F72-41A8-8B2E-9A27392B95C2}" destId="{8F74F6C8-760B-4949-9CD2-4465E9564262}" srcOrd="0" destOrd="0" presId="urn:microsoft.com/office/officeart/2005/8/layout/list1"/>
    <dgm:cxn modelId="{5FD1C8A1-63B4-45B5-9C77-985A45DEDBBA}" type="presParOf" srcId="{8F74F6C8-760B-4949-9CD2-4465E9564262}" destId="{57C4EC05-91FF-4AE6-AD0B-9B3910EF6A64}" srcOrd="0" destOrd="0" presId="urn:microsoft.com/office/officeart/2005/8/layout/list1"/>
    <dgm:cxn modelId="{95A970C8-76E7-471A-BD86-271BEF072E84}" type="presParOf" srcId="{8F74F6C8-760B-4949-9CD2-4465E9564262}" destId="{4F6A9823-7EEA-4DCF-A8C5-F3BB266291D6}" srcOrd="1" destOrd="0" presId="urn:microsoft.com/office/officeart/2005/8/layout/list1"/>
    <dgm:cxn modelId="{0D0DCE8D-4F6C-46A9-8C52-5E9A564FEDE5}" type="presParOf" srcId="{068E7FD7-6F72-41A8-8B2E-9A27392B95C2}" destId="{49AE351C-4ACA-4B08-8A1D-6BC3FA9BF4CE}" srcOrd="1" destOrd="0" presId="urn:microsoft.com/office/officeart/2005/8/layout/list1"/>
    <dgm:cxn modelId="{8C45CB37-06C4-4C07-BEFF-9FB9995E4F3F}" type="presParOf" srcId="{068E7FD7-6F72-41A8-8B2E-9A27392B95C2}" destId="{C3059F11-4F45-4C59-95BE-03C44C697F41}" srcOrd="2" destOrd="0" presId="urn:microsoft.com/office/officeart/2005/8/layout/list1"/>
    <dgm:cxn modelId="{3CEA0AF1-5041-4540-8757-C3B4FC6A8B1E}" type="presParOf" srcId="{068E7FD7-6F72-41A8-8B2E-9A27392B95C2}" destId="{81BAE167-15E8-4A77-81C8-EB80D68CD6B0}" srcOrd="3" destOrd="0" presId="urn:microsoft.com/office/officeart/2005/8/layout/list1"/>
    <dgm:cxn modelId="{7A836925-47D9-410B-9E31-F6B5DA288BDA}" type="presParOf" srcId="{068E7FD7-6F72-41A8-8B2E-9A27392B95C2}" destId="{DCF29F69-4DA7-434D-936A-55D6A0FADDB3}" srcOrd="4" destOrd="0" presId="urn:microsoft.com/office/officeart/2005/8/layout/list1"/>
    <dgm:cxn modelId="{FEAE5227-A88B-4985-A670-60B0A9717E0D}" type="presParOf" srcId="{DCF29F69-4DA7-434D-936A-55D6A0FADDB3}" destId="{0785A051-14F6-4436-A78C-01FB7754B0E2}" srcOrd="0" destOrd="0" presId="urn:microsoft.com/office/officeart/2005/8/layout/list1"/>
    <dgm:cxn modelId="{C35D4A2A-7848-4E79-B252-FA5AFEDFD728}" type="presParOf" srcId="{DCF29F69-4DA7-434D-936A-55D6A0FADDB3}" destId="{80F50153-AA95-4890-A32D-E39DF411400D}" srcOrd="1" destOrd="0" presId="urn:microsoft.com/office/officeart/2005/8/layout/list1"/>
    <dgm:cxn modelId="{0CECD031-76B9-4FA5-8265-40AA50286C8E}" type="presParOf" srcId="{068E7FD7-6F72-41A8-8B2E-9A27392B95C2}" destId="{247A9501-14A6-44F1-9E63-7DA383851C92}" srcOrd="5" destOrd="0" presId="urn:microsoft.com/office/officeart/2005/8/layout/list1"/>
    <dgm:cxn modelId="{0EAEDD44-BDF7-42B5-929E-D54229698FB5}" type="presParOf" srcId="{068E7FD7-6F72-41A8-8B2E-9A27392B95C2}" destId="{3C31584E-8644-4731-A0C5-823581E8FDA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984175-AD3C-4FD8-8EE2-9860544DAB8E}" type="doc">
      <dgm:prSet loTypeId="urn:microsoft.com/office/officeart/2005/8/layout/list1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pt-BR"/>
        </a:p>
      </dgm:t>
    </dgm:pt>
    <dgm:pt modelId="{F70DFAA1-1515-4FE9-A21E-9C39621B0AAB}">
      <dgm:prSet phldrT="[Texto]"/>
      <dgm:spPr/>
      <dgm:t>
        <a:bodyPr/>
        <a:lstStyle/>
        <a:p>
          <a:r>
            <a:rPr lang="pt-BR" dirty="0" smtClean="0"/>
            <a:t>Menino</a:t>
          </a:r>
          <a:endParaRPr lang="pt-BR" dirty="0"/>
        </a:p>
      </dgm:t>
    </dgm:pt>
    <dgm:pt modelId="{3706E68F-765A-4DE9-9DE7-AC629569BC06}" type="parTrans" cxnId="{E4CF7ADB-FAF4-4301-9F06-BFC686FFC310}">
      <dgm:prSet/>
      <dgm:spPr/>
      <dgm:t>
        <a:bodyPr/>
        <a:lstStyle/>
        <a:p>
          <a:endParaRPr lang="pt-BR"/>
        </a:p>
      </dgm:t>
    </dgm:pt>
    <dgm:pt modelId="{BF3C1495-C320-42DC-B566-581C43CACB2C}" type="sibTrans" cxnId="{E4CF7ADB-FAF4-4301-9F06-BFC686FFC310}">
      <dgm:prSet/>
      <dgm:spPr/>
      <dgm:t>
        <a:bodyPr/>
        <a:lstStyle/>
        <a:p>
          <a:endParaRPr lang="pt-BR"/>
        </a:p>
      </dgm:t>
    </dgm:pt>
    <dgm:pt modelId="{05BFB752-4076-4BE7-83FE-A7820D20B99C}">
      <dgm:prSet phldrT="[Texto]"/>
      <dgm:spPr/>
      <dgm:t>
        <a:bodyPr/>
        <a:lstStyle/>
        <a:p>
          <a:r>
            <a:rPr lang="pt-BR" dirty="0" smtClean="0"/>
            <a:t>Comentário</a:t>
          </a:r>
          <a:endParaRPr lang="pt-BR" dirty="0"/>
        </a:p>
      </dgm:t>
    </dgm:pt>
    <dgm:pt modelId="{923840E7-E7F5-418B-ADC3-CED83C69BAE8}" type="parTrans" cxnId="{4DD92981-2A46-4FC8-8702-9CE1A3E1AD01}">
      <dgm:prSet/>
      <dgm:spPr/>
      <dgm:t>
        <a:bodyPr/>
        <a:lstStyle/>
        <a:p>
          <a:endParaRPr lang="pt-BR"/>
        </a:p>
      </dgm:t>
    </dgm:pt>
    <dgm:pt modelId="{BBF9F1D0-FC52-4443-A084-B08F6A8E4046}" type="sibTrans" cxnId="{4DD92981-2A46-4FC8-8702-9CE1A3E1AD01}">
      <dgm:prSet/>
      <dgm:spPr/>
      <dgm:t>
        <a:bodyPr/>
        <a:lstStyle/>
        <a:p>
          <a:endParaRPr lang="pt-BR"/>
        </a:p>
      </dgm:t>
    </dgm:pt>
    <dgm:pt modelId="{F5218E54-8E84-46EE-B915-E98B4CBFB612}">
      <dgm:prSet phldrT="[Texto]"/>
      <dgm:spPr/>
      <dgm:t>
        <a:bodyPr/>
        <a:lstStyle/>
        <a:p>
          <a:r>
            <a:rPr lang="pt-BR" dirty="0" smtClean="0"/>
            <a:t>Tópico</a:t>
          </a:r>
          <a:endParaRPr lang="pt-BR" dirty="0"/>
        </a:p>
      </dgm:t>
    </dgm:pt>
    <dgm:pt modelId="{C2183579-FB37-448E-8989-C5A8DF9282C5}" type="parTrans" cxnId="{06D534F6-0CD0-4D17-BCBF-2C44C7BCF07B}">
      <dgm:prSet/>
      <dgm:spPr/>
      <dgm:t>
        <a:bodyPr/>
        <a:lstStyle/>
        <a:p>
          <a:endParaRPr lang="pt-BR"/>
        </a:p>
      </dgm:t>
    </dgm:pt>
    <dgm:pt modelId="{95ECFED7-F6A8-4511-914D-A14B0DE11A08}" type="sibTrans" cxnId="{06D534F6-0CD0-4D17-BCBF-2C44C7BCF07B}">
      <dgm:prSet/>
      <dgm:spPr/>
      <dgm:t>
        <a:bodyPr/>
        <a:lstStyle/>
        <a:p>
          <a:endParaRPr lang="pt-BR"/>
        </a:p>
      </dgm:t>
    </dgm:pt>
    <dgm:pt modelId="{7D894BA2-42D4-44AC-AE6E-4B148AC0E624}">
      <dgm:prSet phldrT="[Texto]"/>
      <dgm:spPr/>
      <dgm:t>
        <a:bodyPr/>
        <a:lstStyle/>
        <a:p>
          <a:r>
            <a:rPr lang="pt-BR" dirty="0" smtClean="0"/>
            <a:t>ÁGUA COPO-BEBER</a:t>
          </a:r>
          <a:endParaRPr lang="pt-BR" dirty="0"/>
        </a:p>
      </dgm:t>
    </dgm:pt>
    <dgm:pt modelId="{E538E745-CF66-4157-96CC-D00F3543D23A}" type="parTrans" cxnId="{707BC854-F5A2-47CF-B621-01DCF7EAC8B7}">
      <dgm:prSet/>
      <dgm:spPr/>
      <dgm:t>
        <a:bodyPr/>
        <a:lstStyle/>
        <a:p>
          <a:endParaRPr lang="pt-BR"/>
        </a:p>
      </dgm:t>
    </dgm:pt>
    <dgm:pt modelId="{CF65D379-EEA5-4F42-A507-24327951F90F}" type="sibTrans" cxnId="{707BC854-F5A2-47CF-B621-01DCF7EAC8B7}">
      <dgm:prSet/>
      <dgm:spPr/>
      <dgm:t>
        <a:bodyPr/>
        <a:lstStyle/>
        <a:p>
          <a:endParaRPr lang="pt-BR"/>
        </a:p>
      </dgm:t>
    </dgm:pt>
    <dgm:pt modelId="{068E7FD7-6F72-41A8-8B2E-9A27392B95C2}" type="pres">
      <dgm:prSet presAssocID="{FD984175-AD3C-4FD8-8EE2-9860544DAB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F74F6C8-760B-4949-9CD2-4465E9564262}" type="pres">
      <dgm:prSet presAssocID="{F70DFAA1-1515-4FE9-A21E-9C39621B0AAB}" presName="parentLin" presStyleCnt="0"/>
      <dgm:spPr/>
    </dgm:pt>
    <dgm:pt modelId="{57C4EC05-91FF-4AE6-AD0B-9B3910EF6A64}" type="pres">
      <dgm:prSet presAssocID="{F70DFAA1-1515-4FE9-A21E-9C39621B0AAB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4F6A9823-7EEA-4DCF-A8C5-F3BB266291D6}" type="pres">
      <dgm:prSet presAssocID="{F70DFAA1-1515-4FE9-A21E-9C39621B0A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AE351C-4ACA-4B08-8A1D-6BC3FA9BF4CE}" type="pres">
      <dgm:prSet presAssocID="{F70DFAA1-1515-4FE9-A21E-9C39621B0AAB}" presName="negativeSpace" presStyleCnt="0"/>
      <dgm:spPr/>
    </dgm:pt>
    <dgm:pt modelId="{C3059F11-4F45-4C59-95BE-03C44C697F41}" type="pres">
      <dgm:prSet presAssocID="{F70DFAA1-1515-4FE9-A21E-9C39621B0AAB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BAE167-15E8-4A77-81C8-EB80D68CD6B0}" type="pres">
      <dgm:prSet presAssocID="{BF3C1495-C320-42DC-B566-581C43CACB2C}" presName="spaceBetweenRectangles" presStyleCnt="0"/>
      <dgm:spPr/>
    </dgm:pt>
    <dgm:pt modelId="{DCF29F69-4DA7-434D-936A-55D6A0FADDB3}" type="pres">
      <dgm:prSet presAssocID="{7D894BA2-42D4-44AC-AE6E-4B148AC0E624}" presName="parentLin" presStyleCnt="0"/>
      <dgm:spPr/>
    </dgm:pt>
    <dgm:pt modelId="{0785A051-14F6-4436-A78C-01FB7754B0E2}" type="pres">
      <dgm:prSet presAssocID="{7D894BA2-42D4-44AC-AE6E-4B148AC0E624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80F50153-AA95-4890-A32D-E39DF411400D}" type="pres">
      <dgm:prSet presAssocID="{7D894BA2-42D4-44AC-AE6E-4B148AC0E62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7A9501-14A6-44F1-9E63-7DA383851C92}" type="pres">
      <dgm:prSet presAssocID="{7D894BA2-42D4-44AC-AE6E-4B148AC0E624}" presName="negativeSpace" presStyleCnt="0"/>
      <dgm:spPr/>
    </dgm:pt>
    <dgm:pt modelId="{3C31584E-8644-4731-A0C5-823581E8FDAD}" type="pres">
      <dgm:prSet presAssocID="{7D894BA2-42D4-44AC-AE6E-4B148AC0E624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6D534F6-0CD0-4D17-BCBF-2C44C7BCF07B}" srcId="{F70DFAA1-1515-4FE9-A21E-9C39621B0AAB}" destId="{F5218E54-8E84-46EE-B915-E98B4CBFB612}" srcOrd="0" destOrd="0" parTransId="{C2183579-FB37-448E-8989-C5A8DF9282C5}" sibTransId="{95ECFED7-F6A8-4511-914D-A14B0DE11A08}"/>
    <dgm:cxn modelId="{444ED5BD-E4F4-4FCD-BCFF-5520E5A08A33}" type="presOf" srcId="{F5218E54-8E84-46EE-B915-E98B4CBFB612}" destId="{C3059F11-4F45-4C59-95BE-03C44C697F41}" srcOrd="0" destOrd="0" presId="urn:microsoft.com/office/officeart/2005/8/layout/list1"/>
    <dgm:cxn modelId="{E4CF7ADB-FAF4-4301-9F06-BFC686FFC310}" srcId="{FD984175-AD3C-4FD8-8EE2-9860544DAB8E}" destId="{F70DFAA1-1515-4FE9-A21E-9C39621B0AAB}" srcOrd="0" destOrd="0" parTransId="{3706E68F-765A-4DE9-9DE7-AC629569BC06}" sibTransId="{BF3C1495-C320-42DC-B566-581C43CACB2C}"/>
    <dgm:cxn modelId="{707BC854-F5A2-47CF-B621-01DCF7EAC8B7}" srcId="{FD984175-AD3C-4FD8-8EE2-9860544DAB8E}" destId="{7D894BA2-42D4-44AC-AE6E-4B148AC0E624}" srcOrd="1" destOrd="0" parTransId="{E538E745-CF66-4157-96CC-D00F3543D23A}" sibTransId="{CF65D379-EEA5-4F42-A507-24327951F90F}"/>
    <dgm:cxn modelId="{819D70B5-5CD3-46C0-AFFC-FC00D2E0C9B9}" type="presOf" srcId="{FD984175-AD3C-4FD8-8EE2-9860544DAB8E}" destId="{068E7FD7-6F72-41A8-8B2E-9A27392B95C2}" srcOrd="0" destOrd="0" presId="urn:microsoft.com/office/officeart/2005/8/layout/list1"/>
    <dgm:cxn modelId="{1BE1AC74-930B-40D2-A1B3-0544204DD57E}" type="presOf" srcId="{7D894BA2-42D4-44AC-AE6E-4B148AC0E624}" destId="{80F50153-AA95-4890-A32D-E39DF411400D}" srcOrd="1" destOrd="0" presId="urn:microsoft.com/office/officeart/2005/8/layout/list1"/>
    <dgm:cxn modelId="{2A6C4749-DDD1-4249-A78B-354F242D8C89}" type="presOf" srcId="{7D894BA2-42D4-44AC-AE6E-4B148AC0E624}" destId="{0785A051-14F6-4436-A78C-01FB7754B0E2}" srcOrd="0" destOrd="0" presId="urn:microsoft.com/office/officeart/2005/8/layout/list1"/>
    <dgm:cxn modelId="{81232127-BB2B-4A91-89DC-E0F3C7442AE6}" type="presOf" srcId="{05BFB752-4076-4BE7-83FE-A7820D20B99C}" destId="{3C31584E-8644-4731-A0C5-823581E8FDAD}" srcOrd="0" destOrd="0" presId="urn:microsoft.com/office/officeart/2005/8/layout/list1"/>
    <dgm:cxn modelId="{C07B4633-1B39-4A8C-A09C-CFCDA0130150}" type="presOf" srcId="{F70DFAA1-1515-4FE9-A21E-9C39621B0AAB}" destId="{4F6A9823-7EEA-4DCF-A8C5-F3BB266291D6}" srcOrd="1" destOrd="0" presId="urn:microsoft.com/office/officeart/2005/8/layout/list1"/>
    <dgm:cxn modelId="{934E1826-4A36-4497-AB8C-E4C0FC79CCEE}" type="presOf" srcId="{F70DFAA1-1515-4FE9-A21E-9C39621B0AAB}" destId="{57C4EC05-91FF-4AE6-AD0B-9B3910EF6A64}" srcOrd="0" destOrd="0" presId="urn:microsoft.com/office/officeart/2005/8/layout/list1"/>
    <dgm:cxn modelId="{4DD92981-2A46-4FC8-8702-9CE1A3E1AD01}" srcId="{7D894BA2-42D4-44AC-AE6E-4B148AC0E624}" destId="{05BFB752-4076-4BE7-83FE-A7820D20B99C}" srcOrd="0" destOrd="0" parTransId="{923840E7-E7F5-418B-ADC3-CED83C69BAE8}" sibTransId="{BBF9F1D0-FC52-4443-A084-B08F6A8E4046}"/>
    <dgm:cxn modelId="{1F6258B1-D352-419E-A180-6DC6BCF8E616}" type="presParOf" srcId="{068E7FD7-6F72-41A8-8B2E-9A27392B95C2}" destId="{8F74F6C8-760B-4949-9CD2-4465E9564262}" srcOrd="0" destOrd="0" presId="urn:microsoft.com/office/officeart/2005/8/layout/list1"/>
    <dgm:cxn modelId="{56A00BD5-979A-4224-AE6A-3614BFDC93A6}" type="presParOf" srcId="{8F74F6C8-760B-4949-9CD2-4465E9564262}" destId="{57C4EC05-91FF-4AE6-AD0B-9B3910EF6A64}" srcOrd="0" destOrd="0" presId="urn:microsoft.com/office/officeart/2005/8/layout/list1"/>
    <dgm:cxn modelId="{1CC354C4-7C68-415F-8524-8AB219C20597}" type="presParOf" srcId="{8F74F6C8-760B-4949-9CD2-4465E9564262}" destId="{4F6A9823-7EEA-4DCF-A8C5-F3BB266291D6}" srcOrd="1" destOrd="0" presId="urn:microsoft.com/office/officeart/2005/8/layout/list1"/>
    <dgm:cxn modelId="{042DEA4A-FDD8-4F1B-9C6A-E5F506AC5684}" type="presParOf" srcId="{068E7FD7-6F72-41A8-8B2E-9A27392B95C2}" destId="{49AE351C-4ACA-4B08-8A1D-6BC3FA9BF4CE}" srcOrd="1" destOrd="0" presId="urn:microsoft.com/office/officeart/2005/8/layout/list1"/>
    <dgm:cxn modelId="{C10C54BE-D30B-4F78-ACCF-2A7EBF077AD9}" type="presParOf" srcId="{068E7FD7-6F72-41A8-8B2E-9A27392B95C2}" destId="{C3059F11-4F45-4C59-95BE-03C44C697F41}" srcOrd="2" destOrd="0" presId="urn:microsoft.com/office/officeart/2005/8/layout/list1"/>
    <dgm:cxn modelId="{542C7929-ED44-4DED-AAE0-10B60EA8733A}" type="presParOf" srcId="{068E7FD7-6F72-41A8-8B2E-9A27392B95C2}" destId="{81BAE167-15E8-4A77-81C8-EB80D68CD6B0}" srcOrd="3" destOrd="0" presId="urn:microsoft.com/office/officeart/2005/8/layout/list1"/>
    <dgm:cxn modelId="{72FFD24D-E392-4FEA-A12E-01404542BCA8}" type="presParOf" srcId="{068E7FD7-6F72-41A8-8B2E-9A27392B95C2}" destId="{DCF29F69-4DA7-434D-936A-55D6A0FADDB3}" srcOrd="4" destOrd="0" presId="urn:microsoft.com/office/officeart/2005/8/layout/list1"/>
    <dgm:cxn modelId="{CA20BE26-8330-4D8A-AEE4-471A6F94B144}" type="presParOf" srcId="{DCF29F69-4DA7-434D-936A-55D6A0FADDB3}" destId="{0785A051-14F6-4436-A78C-01FB7754B0E2}" srcOrd="0" destOrd="0" presId="urn:microsoft.com/office/officeart/2005/8/layout/list1"/>
    <dgm:cxn modelId="{B4ACC973-A87C-44E6-A9B0-5210FF122E52}" type="presParOf" srcId="{DCF29F69-4DA7-434D-936A-55D6A0FADDB3}" destId="{80F50153-AA95-4890-A32D-E39DF411400D}" srcOrd="1" destOrd="0" presId="urn:microsoft.com/office/officeart/2005/8/layout/list1"/>
    <dgm:cxn modelId="{EE908980-ED27-4985-A941-F4C56788448E}" type="presParOf" srcId="{068E7FD7-6F72-41A8-8B2E-9A27392B95C2}" destId="{247A9501-14A6-44F1-9E63-7DA383851C92}" srcOrd="5" destOrd="0" presId="urn:microsoft.com/office/officeart/2005/8/layout/list1"/>
    <dgm:cxn modelId="{86241710-1206-4A38-81B5-D0185F1998AA}" type="presParOf" srcId="{068E7FD7-6F72-41A8-8B2E-9A27392B95C2}" destId="{3C31584E-8644-4731-A0C5-823581E8FDA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984175-AD3C-4FD8-8EE2-9860544DAB8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70DFAA1-1515-4FE9-A21E-9C39621B0AAB}">
      <dgm:prSet phldrT="[Texto]"/>
      <dgm:spPr/>
      <dgm:t>
        <a:bodyPr/>
        <a:lstStyle/>
        <a:p>
          <a:endParaRPr lang="pt-BR" dirty="0"/>
        </a:p>
      </dgm:t>
    </dgm:pt>
    <dgm:pt modelId="{3706E68F-765A-4DE9-9DE7-AC629569BC06}" type="parTrans" cxnId="{E4CF7ADB-FAF4-4301-9F06-BFC686FFC310}">
      <dgm:prSet/>
      <dgm:spPr/>
      <dgm:t>
        <a:bodyPr/>
        <a:lstStyle/>
        <a:p>
          <a:endParaRPr lang="pt-BR"/>
        </a:p>
      </dgm:t>
    </dgm:pt>
    <dgm:pt modelId="{BF3C1495-C320-42DC-B566-581C43CACB2C}" type="sibTrans" cxnId="{E4CF7ADB-FAF4-4301-9F06-BFC686FFC310}">
      <dgm:prSet/>
      <dgm:spPr/>
      <dgm:t>
        <a:bodyPr/>
        <a:lstStyle/>
        <a:p>
          <a:endParaRPr lang="pt-BR"/>
        </a:p>
      </dgm:t>
    </dgm:pt>
    <dgm:pt modelId="{05BFB752-4076-4BE7-83FE-A7820D20B99C}">
      <dgm:prSet phldrT="[Texto]"/>
      <dgm:spPr/>
      <dgm:t>
        <a:bodyPr/>
        <a:lstStyle/>
        <a:p>
          <a:r>
            <a:rPr lang="pt-BR" dirty="0" smtClean="0"/>
            <a:t>Predicado</a:t>
          </a:r>
          <a:endParaRPr lang="pt-BR" dirty="0"/>
        </a:p>
      </dgm:t>
    </dgm:pt>
    <dgm:pt modelId="{923840E7-E7F5-418B-ADC3-CED83C69BAE8}" type="parTrans" cxnId="{4DD92981-2A46-4FC8-8702-9CE1A3E1AD01}">
      <dgm:prSet/>
      <dgm:spPr/>
      <dgm:t>
        <a:bodyPr/>
        <a:lstStyle/>
        <a:p>
          <a:endParaRPr lang="pt-BR"/>
        </a:p>
      </dgm:t>
    </dgm:pt>
    <dgm:pt modelId="{BBF9F1D0-FC52-4443-A084-B08F6A8E4046}" type="sibTrans" cxnId="{4DD92981-2A46-4FC8-8702-9CE1A3E1AD01}">
      <dgm:prSet/>
      <dgm:spPr/>
      <dgm:t>
        <a:bodyPr/>
        <a:lstStyle/>
        <a:p>
          <a:endParaRPr lang="pt-BR"/>
        </a:p>
      </dgm:t>
    </dgm:pt>
    <dgm:pt modelId="{F5218E54-8E84-46EE-B915-E98B4CBFB612}">
      <dgm:prSet phldrT="[Texto]"/>
      <dgm:spPr/>
      <dgm:t>
        <a:bodyPr/>
        <a:lstStyle/>
        <a:p>
          <a:r>
            <a:rPr lang="pt-BR" dirty="0" smtClean="0"/>
            <a:t>Sujeito</a:t>
          </a:r>
          <a:endParaRPr lang="pt-BR" dirty="0"/>
        </a:p>
      </dgm:t>
    </dgm:pt>
    <dgm:pt modelId="{C2183579-FB37-448E-8989-C5A8DF9282C5}" type="parTrans" cxnId="{06D534F6-0CD0-4D17-BCBF-2C44C7BCF07B}">
      <dgm:prSet/>
      <dgm:spPr/>
      <dgm:t>
        <a:bodyPr/>
        <a:lstStyle/>
        <a:p>
          <a:endParaRPr lang="pt-BR"/>
        </a:p>
      </dgm:t>
    </dgm:pt>
    <dgm:pt modelId="{95ECFED7-F6A8-4511-914D-A14B0DE11A08}" type="sibTrans" cxnId="{06D534F6-0CD0-4D17-BCBF-2C44C7BCF07B}">
      <dgm:prSet/>
      <dgm:spPr/>
      <dgm:t>
        <a:bodyPr/>
        <a:lstStyle/>
        <a:p>
          <a:endParaRPr lang="pt-BR"/>
        </a:p>
      </dgm:t>
    </dgm:pt>
    <dgm:pt modelId="{7D894BA2-42D4-44AC-AE6E-4B148AC0E624}">
      <dgm:prSet phldrT="[Texto]"/>
      <dgm:spPr/>
      <dgm:t>
        <a:bodyPr/>
        <a:lstStyle/>
        <a:p>
          <a:r>
            <a:rPr lang="pt-BR" dirty="0" smtClean="0"/>
            <a:t>Não encontrei você</a:t>
          </a:r>
          <a:endParaRPr lang="pt-BR" dirty="0"/>
        </a:p>
      </dgm:t>
    </dgm:pt>
    <dgm:pt modelId="{E538E745-CF66-4157-96CC-D00F3543D23A}" type="parTrans" cxnId="{707BC854-F5A2-47CF-B621-01DCF7EAC8B7}">
      <dgm:prSet/>
      <dgm:spPr/>
      <dgm:t>
        <a:bodyPr/>
        <a:lstStyle/>
        <a:p>
          <a:endParaRPr lang="pt-BR"/>
        </a:p>
      </dgm:t>
    </dgm:pt>
    <dgm:pt modelId="{CF65D379-EEA5-4F42-A507-24327951F90F}" type="sibTrans" cxnId="{707BC854-F5A2-47CF-B621-01DCF7EAC8B7}">
      <dgm:prSet/>
      <dgm:spPr/>
      <dgm:t>
        <a:bodyPr/>
        <a:lstStyle/>
        <a:p>
          <a:endParaRPr lang="pt-BR"/>
        </a:p>
      </dgm:t>
    </dgm:pt>
    <dgm:pt modelId="{068E7FD7-6F72-41A8-8B2E-9A27392B95C2}" type="pres">
      <dgm:prSet presAssocID="{FD984175-AD3C-4FD8-8EE2-9860544DAB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F74F6C8-760B-4949-9CD2-4465E9564262}" type="pres">
      <dgm:prSet presAssocID="{F70DFAA1-1515-4FE9-A21E-9C39621B0AAB}" presName="parentLin" presStyleCnt="0"/>
      <dgm:spPr/>
    </dgm:pt>
    <dgm:pt modelId="{57C4EC05-91FF-4AE6-AD0B-9B3910EF6A64}" type="pres">
      <dgm:prSet presAssocID="{F70DFAA1-1515-4FE9-A21E-9C39621B0AAB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4F6A9823-7EEA-4DCF-A8C5-F3BB266291D6}" type="pres">
      <dgm:prSet presAssocID="{F70DFAA1-1515-4FE9-A21E-9C39621B0A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AE351C-4ACA-4B08-8A1D-6BC3FA9BF4CE}" type="pres">
      <dgm:prSet presAssocID="{F70DFAA1-1515-4FE9-A21E-9C39621B0AAB}" presName="negativeSpace" presStyleCnt="0"/>
      <dgm:spPr/>
    </dgm:pt>
    <dgm:pt modelId="{C3059F11-4F45-4C59-95BE-03C44C697F41}" type="pres">
      <dgm:prSet presAssocID="{F70DFAA1-1515-4FE9-A21E-9C39621B0AAB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BAE167-15E8-4A77-81C8-EB80D68CD6B0}" type="pres">
      <dgm:prSet presAssocID="{BF3C1495-C320-42DC-B566-581C43CACB2C}" presName="spaceBetweenRectangles" presStyleCnt="0"/>
      <dgm:spPr/>
    </dgm:pt>
    <dgm:pt modelId="{DCF29F69-4DA7-434D-936A-55D6A0FADDB3}" type="pres">
      <dgm:prSet presAssocID="{7D894BA2-42D4-44AC-AE6E-4B148AC0E624}" presName="parentLin" presStyleCnt="0"/>
      <dgm:spPr/>
    </dgm:pt>
    <dgm:pt modelId="{0785A051-14F6-4436-A78C-01FB7754B0E2}" type="pres">
      <dgm:prSet presAssocID="{7D894BA2-42D4-44AC-AE6E-4B148AC0E624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80F50153-AA95-4890-A32D-E39DF411400D}" type="pres">
      <dgm:prSet presAssocID="{7D894BA2-42D4-44AC-AE6E-4B148AC0E62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7A9501-14A6-44F1-9E63-7DA383851C92}" type="pres">
      <dgm:prSet presAssocID="{7D894BA2-42D4-44AC-AE6E-4B148AC0E624}" presName="negativeSpace" presStyleCnt="0"/>
      <dgm:spPr/>
    </dgm:pt>
    <dgm:pt modelId="{3C31584E-8644-4731-A0C5-823581E8FDAD}" type="pres">
      <dgm:prSet presAssocID="{7D894BA2-42D4-44AC-AE6E-4B148AC0E624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6D534F6-0CD0-4D17-BCBF-2C44C7BCF07B}" srcId="{F70DFAA1-1515-4FE9-A21E-9C39621B0AAB}" destId="{F5218E54-8E84-46EE-B915-E98B4CBFB612}" srcOrd="0" destOrd="0" parTransId="{C2183579-FB37-448E-8989-C5A8DF9282C5}" sibTransId="{95ECFED7-F6A8-4511-914D-A14B0DE11A08}"/>
    <dgm:cxn modelId="{48ABA6BA-B567-4B70-B52C-733A223A4949}" type="presOf" srcId="{FD984175-AD3C-4FD8-8EE2-9860544DAB8E}" destId="{068E7FD7-6F72-41A8-8B2E-9A27392B95C2}" srcOrd="0" destOrd="0" presId="urn:microsoft.com/office/officeart/2005/8/layout/list1"/>
    <dgm:cxn modelId="{65A32599-3ED8-48D1-B13E-5CA1AD1D1023}" type="presOf" srcId="{7D894BA2-42D4-44AC-AE6E-4B148AC0E624}" destId="{80F50153-AA95-4890-A32D-E39DF411400D}" srcOrd="1" destOrd="0" presId="urn:microsoft.com/office/officeart/2005/8/layout/list1"/>
    <dgm:cxn modelId="{927E7050-41F6-4F76-B8DF-2DA7B3B63BE1}" type="presOf" srcId="{F5218E54-8E84-46EE-B915-E98B4CBFB612}" destId="{C3059F11-4F45-4C59-95BE-03C44C697F41}" srcOrd="0" destOrd="0" presId="urn:microsoft.com/office/officeart/2005/8/layout/list1"/>
    <dgm:cxn modelId="{01B7C89E-7E8E-4C9B-8FD4-BBF1FFDC0C78}" type="presOf" srcId="{05BFB752-4076-4BE7-83FE-A7820D20B99C}" destId="{3C31584E-8644-4731-A0C5-823581E8FDAD}" srcOrd="0" destOrd="0" presId="urn:microsoft.com/office/officeart/2005/8/layout/list1"/>
    <dgm:cxn modelId="{E4CF7ADB-FAF4-4301-9F06-BFC686FFC310}" srcId="{FD984175-AD3C-4FD8-8EE2-9860544DAB8E}" destId="{F70DFAA1-1515-4FE9-A21E-9C39621B0AAB}" srcOrd="0" destOrd="0" parTransId="{3706E68F-765A-4DE9-9DE7-AC629569BC06}" sibTransId="{BF3C1495-C320-42DC-B566-581C43CACB2C}"/>
    <dgm:cxn modelId="{707BC854-F5A2-47CF-B621-01DCF7EAC8B7}" srcId="{FD984175-AD3C-4FD8-8EE2-9860544DAB8E}" destId="{7D894BA2-42D4-44AC-AE6E-4B148AC0E624}" srcOrd="1" destOrd="0" parTransId="{E538E745-CF66-4157-96CC-D00F3543D23A}" sibTransId="{CF65D379-EEA5-4F42-A507-24327951F90F}"/>
    <dgm:cxn modelId="{13699228-1CB4-484D-A821-2E28443801ED}" type="presOf" srcId="{7D894BA2-42D4-44AC-AE6E-4B148AC0E624}" destId="{0785A051-14F6-4436-A78C-01FB7754B0E2}" srcOrd="0" destOrd="0" presId="urn:microsoft.com/office/officeart/2005/8/layout/list1"/>
    <dgm:cxn modelId="{D4AD76C9-C64A-47C6-9528-A6B9C28A2FEB}" type="presOf" srcId="{F70DFAA1-1515-4FE9-A21E-9C39621B0AAB}" destId="{57C4EC05-91FF-4AE6-AD0B-9B3910EF6A64}" srcOrd="0" destOrd="0" presId="urn:microsoft.com/office/officeart/2005/8/layout/list1"/>
    <dgm:cxn modelId="{A6F9C44B-F942-4782-ACD2-7B07336F1287}" type="presOf" srcId="{F70DFAA1-1515-4FE9-A21E-9C39621B0AAB}" destId="{4F6A9823-7EEA-4DCF-A8C5-F3BB266291D6}" srcOrd="1" destOrd="0" presId="urn:microsoft.com/office/officeart/2005/8/layout/list1"/>
    <dgm:cxn modelId="{4DD92981-2A46-4FC8-8702-9CE1A3E1AD01}" srcId="{7D894BA2-42D4-44AC-AE6E-4B148AC0E624}" destId="{05BFB752-4076-4BE7-83FE-A7820D20B99C}" srcOrd="0" destOrd="0" parTransId="{923840E7-E7F5-418B-ADC3-CED83C69BAE8}" sibTransId="{BBF9F1D0-FC52-4443-A084-B08F6A8E4046}"/>
    <dgm:cxn modelId="{855AB580-245D-43ED-9AB4-D019B213189A}" type="presParOf" srcId="{068E7FD7-6F72-41A8-8B2E-9A27392B95C2}" destId="{8F74F6C8-760B-4949-9CD2-4465E9564262}" srcOrd="0" destOrd="0" presId="urn:microsoft.com/office/officeart/2005/8/layout/list1"/>
    <dgm:cxn modelId="{2213D1DE-EF74-4903-A1DD-CA3D1E16D7C8}" type="presParOf" srcId="{8F74F6C8-760B-4949-9CD2-4465E9564262}" destId="{57C4EC05-91FF-4AE6-AD0B-9B3910EF6A64}" srcOrd="0" destOrd="0" presId="urn:microsoft.com/office/officeart/2005/8/layout/list1"/>
    <dgm:cxn modelId="{C57F120C-D075-40F5-9B41-59DC2CCCF83E}" type="presParOf" srcId="{8F74F6C8-760B-4949-9CD2-4465E9564262}" destId="{4F6A9823-7EEA-4DCF-A8C5-F3BB266291D6}" srcOrd="1" destOrd="0" presId="urn:microsoft.com/office/officeart/2005/8/layout/list1"/>
    <dgm:cxn modelId="{0B289080-B39D-4841-BA4E-3C205625FBBF}" type="presParOf" srcId="{068E7FD7-6F72-41A8-8B2E-9A27392B95C2}" destId="{49AE351C-4ACA-4B08-8A1D-6BC3FA9BF4CE}" srcOrd="1" destOrd="0" presId="urn:microsoft.com/office/officeart/2005/8/layout/list1"/>
    <dgm:cxn modelId="{6FBBF9D3-D526-428A-9776-5D18B02860B5}" type="presParOf" srcId="{068E7FD7-6F72-41A8-8B2E-9A27392B95C2}" destId="{C3059F11-4F45-4C59-95BE-03C44C697F41}" srcOrd="2" destOrd="0" presId="urn:microsoft.com/office/officeart/2005/8/layout/list1"/>
    <dgm:cxn modelId="{70265FDC-1069-4CD4-8CD4-089BA6A4C327}" type="presParOf" srcId="{068E7FD7-6F72-41A8-8B2E-9A27392B95C2}" destId="{81BAE167-15E8-4A77-81C8-EB80D68CD6B0}" srcOrd="3" destOrd="0" presId="urn:microsoft.com/office/officeart/2005/8/layout/list1"/>
    <dgm:cxn modelId="{0CA5C08C-53BA-4C0C-AC3A-E0B35E50EE4C}" type="presParOf" srcId="{068E7FD7-6F72-41A8-8B2E-9A27392B95C2}" destId="{DCF29F69-4DA7-434D-936A-55D6A0FADDB3}" srcOrd="4" destOrd="0" presId="urn:microsoft.com/office/officeart/2005/8/layout/list1"/>
    <dgm:cxn modelId="{D11303B6-606F-4149-BD9C-AA824736B28C}" type="presParOf" srcId="{DCF29F69-4DA7-434D-936A-55D6A0FADDB3}" destId="{0785A051-14F6-4436-A78C-01FB7754B0E2}" srcOrd="0" destOrd="0" presId="urn:microsoft.com/office/officeart/2005/8/layout/list1"/>
    <dgm:cxn modelId="{DCDA9063-FC95-4320-A2ED-0442C7585B49}" type="presParOf" srcId="{DCF29F69-4DA7-434D-936A-55D6A0FADDB3}" destId="{80F50153-AA95-4890-A32D-E39DF411400D}" srcOrd="1" destOrd="0" presId="urn:microsoft.com/office/officeart/2005/8/layout/list1"/>
    <dgm:cxn modelId="{76E3E9BC-8C36-430D-86CE-1A1E81CC0815}" type="presParOf" srcId="{068E7FD7-6F72-41A8-8B2E-9A27392B95C2}" destId="{247A9501-14A6-44F1-9E63-7DA383851C92}" srcOrd="5" destOrd="0" presId="urn:microsoft.com/office/officeart/2005/8/layout/list1"/>
    <dgm:cxn modelId="{65B57523-09D4-4E05-BF1A-AFD08F5DDC92}" type="presParOf" srcId="{068E7FD7-6F72-41A8-8B2E-9A27392B95C2}" destId="{3C31584E-8644-4731-A0C5-823581E8FDA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D984175-AD3C-4FD8-8EE2-9860544DAB8E}" type="doc">
      <dgm:prSet loTypeId="urn:microsoft.com/office/officeart/2005/8/layout/list1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pt-BR"/>
        </a:p>
      </dgm:t>
    </dgm:pt>
    <dgm:pt modelId="{F70DFAA1-1515-4FE9-A21E-9C39621B0AAB}">
      <dgm:prSet phldrT="[Texto]"/>
      <dgm:spPr/>
      <dgm:t>
        <a:bodyPr/>
        <a:lstStyle/>
        <a:p>
          <a:endParaRPr lang="pt-BR" dirty="0"/>
        </a:p>
      </dgm:t>
    </dgm:pt>
    <dgm:pt modelId="{3706E68F-765A-4DE9-9DE7-AC629569BC06}" type="parTrans" cxnId="{E4CF7ADB-FAF4-4301-9F06-BFC686FFC310}">
      <dgm:prSet/>
      <dgm:spPr/>
      <dgm:t>
        <a:bodyPr/>
        <a:lstStyle/>
        <a:p>
          <a:endParaRPr lang="pt-BR"/>
        </a:p>
      </dgm:t>
    </dgm:pt>
    <dgm:pt modelId="{BF3C1495-C320-42DC-B566-581C43CACB2C}" type="sibTrans" cxnId="{E4CF7ADB-FAF4-4301-9F06-BFC686FFC310}">
      <dgm:prSet/>
      <dgm:spPr/>
      <dgm:t>
        <a:bodyPr/>
        <a:lstStyle/>
        <a:p>
          <a:endParaRPr lang="pt-BR"/>
        </a:p>
      </dgm:t>
    </dgm:pt>
    <dgm:pt modelId="{05BFB752-4076-4BE7-83FE-A7820D20B99C}">
      <dgm:prSet phldrT="[Texto]"/>
      <dgm:spPr/>
      <dgm:t>
        <a:bodyPr/>
        <a:lstStyle/>
        <a:p>
          <a:r>
            <a:rPr lang="pt-BR" dirty="0" smtClean="0"/>
            <a:t>Comentário</a:t>
          </a:r>
          <a:endParaRPr lang="pt-BR" dirty="0"/>
        </a:p>
      </dgm:t>
    </dgm:pt>
    <dgm:pt modelId="{923840E7-E7F5-418B-ADC3-CED83C69BAE8}" type="parTrans" cxnId="{4DD92981-2A46-4FC8-8702-9CE1A3E1AD01}">
      <dgm:prSet/>
      <dgm:spPr/>
      <dgm:t>
        <a:bodyPr/>
        <a:lstStyle/>
        <a:p>
          <a:endParaRPr lang="pt-BR"/>
        </a:p>
      </dgm:t>
    </dgm:pt>
    <dgm:pt modelId="{BBF9F1D0-FC52-4443-A084-B08F6A8E4046}" type="sibTrans" cxnId="{4DD92981-2A46-4FC8-8702-9CE1A3E1AD01}">
      <dgm:prSet/>
      <dgm:spPr/>
      <dgm:t>
        <a:bodyPr/>
        <a:lstStyle/>
        <a:p>
          <a:endParaRPr lang="pt-BR"/>
        </a:p>
      </dgm:t>
    </dgm:pt>
    <dgm:pt modelId="{F5218E54-8E84-46EE-B915-E98B4CBFB612}">
      <dgm:prSet phldrT="[Texto]"/>
      <dgm:spPr/>
      <dgm:t>
        <a:bodyPr/>
        <a:lstStyle/>
        <a:p>
          <a:r>
            <a:rPr lang="pt-BR" dirty="0" smtClean="0"/>
            <a:t>Tópico</a:t>
          </a:r>
          <a:endParaRPr lang="pt-BR" dirty="0"/>
        </a:p>
      </dgm:t>
    </dgm:pt>
    <dgm:pt modelId="{C2183579-FB37-448E-8989-C5A8DF9282C5}" type="parTrans" cxnId="{06D534F6-0CD0-4D17-BCBF-2C44C7BCF07B}">
      <dgm:prSet/>
      <dgm:spPr/>
      <dgm:t>
        <a:bodyPr/>
        <a:lstStyle/>
        <a:p>
          <a:endParaRPr lang="pt-BR"/>
        </a:p>
      </dgm:t>
    </dgm:pt>
    <dgm:pt modelId="{95ECFED7-F6A8-4511-914D-A14B0DE11A08}" type="sibTrans" cxnId="{06D534F6-0CD0-4D17-BCBF-2C44C7BCF07B}">
      <dgm:prSet/>
      <dgm:spPr/>
      <dgm:t>
        <a:bodyPr/>
        <a:lstStyle/>
        <a:p>
          <a:endParaRPr lang="pt-BR"/>
        </a:p>
      </dgm:t>
    </dgm:pt>
    <dgm:pt modelId="{7D894BA2-42D4-44AC-AE6E-4B148AC0E624}">
      <dgm:prSet phldrT="[Texto]"/>
      <dgm:spPr/>
      <dgm:t>
        <a:bodyPr/>
        <a:lstStyle/>
        <a:p>
          <a:r>
            <a:rPr lang="pt-BR" dirty="0" smtClean="0"/>
            <a:t>NÃO-ENCONTRAR VOCÊ</a:t>
          </a:r>
          <a:endParaRPr lang="pt-BR" dirty="0"/>
        </a:p>
      </dgm:t>
    </dgm:pt>
    <dgm:pt modelId="{E538E745-CF66-4157-96CC-D00F3543D23A}" type="parTrans" cxnId="{707BC854-F5A2-47CF-B621-01DCF7EAC8B7}">
      <dgm:prSet/>
      <dgm:spPr/>
      <dgm:t>
        <a:bodyPr/>
        <a:lstStyle/>
        <a:p>
          <a:endParaRPr lang="pt-BR"/>
        </a:p>
      </dgm:t>
    </dgm:pt>
    <dgm:pt modelId="{CF65D379-EEA5-4F42-A507-24327951F90F}" type="sibTrans" cxnId="{707BC854-F5A2-47CF-B621-01DCF7EAC8B7}">
      <dgm:prSet/>
      <dgm:spPr/>
      <dgm:t>
        <a:bodyPr/>
        <a:lstStyle/>
        <a:p>
          <a:endParaRPr lang="pt-BR"/>
        </a:p>
      </dgm:t>
    </dgm:pt>
    <dgm:pt modelId="{068E7FD7-6F72-41A8-8B2E-9A27392B95C2}" type="pres">
      <dgm:prSet presAssocID="{FD984175-AD3C-4FD8-8EE2-9860544DAB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F74F6C8-760B-4949-9CD2-4465E9564262}" type="pres">
      <dgm:prSet presAssocID="{F70DFAA1-1515-4FE9-A21E-9C39621B0AAB}" presName="parentLin" presStyleCnt="0"/>
      <dgm:spPr/>
    </dgm:pt>
    <dgm:pt modelId="{57C4EC05-91FF-4AE6-AD0B-9B3910EF6A64}" type="pres">
      <dgm:prSet presAssocID="{F70DFAA1-1515-4FE9-A21E-9C39621B0AAB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4F6A9823-7EEA-4DCF-A8C5-F3BB266291D6}" type="pres">
      <dgm:prSet presAssocID="{F70DFAA1-1515-4FE9-A21E-9C39621B0A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AE351C-4ACA-4B08-8A1D-6BC3FA9BF4CE}" type="pres">
      <dgm:prSet presAssocID="{F70DFAA1-1515-4FE9-A21E-9C39621B0AAB}" presName="negativeSpace" presStyleCnt="0"/>
      <dgm:spPr/>
    </dgm:pt>
    <dgm:pt modelId="{C3059F11-4F45-4C59-95BE-03C44C697F41}" type="pres">
      <dgm:prSet presAssocID="{F70DFAA1-1515-4FE9-A21E-9C39621B0AAB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BAE167-15E8-4A77-81C8-EB80D68CD6B0}" type="pres">
      <dgm:prSet presAssocID="{BF3C1495-C320-42DC-B566-581C43CACB2C}" presName="spaceBetweenRectangles" presStyleCnt="0"/>
      <dgm:spPr/>
    </dgm:pt>
    <dgm:pt modelId="{DCF29F69-4DA7-434D-936A-55D6A0FADDB3}" type="pres">
      <dgm:prSet presAssocID="{7D894BA2-42D4-44AC-AE6E-4B148AC0E624}" presName="parentLin" presStyleCnt="0"/>
      <dgm:spPr/>
    </dgm:pt>
    <dgm:pt modelId="{0785A051-14F6-4436-A78C-01FB7754B0E2}" type="pres">
      <dgm:prSet presAssocID="{7D894BA2-42D4-44AC-AE6E-4B148AC0E624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80F50153-AA95-4890-A32D-E39DF411400D}" type="pres">
      <dgm:prSet presAssocID="{7D894BA2-42D4-44AC-AE6E-4B148AC0E62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7A9501-14A6-44F1-9E63-7DA383851C92}" type="pres">
      <dgm:prSet presAssocID="{7D894BA2-42D4-44AC-AE6E-4B148AC0E624}" presName="negativeSpace" presStyleCnt="0"/>
      <dgm:spPr/>
    </dgm:pt>
    <dgm:pt modelId="{3C31584E-8644-4731-A0C5-823581E8FDAD}" type="pres">
      <dgm:prSet presAssocID="{7D894BA2-42D4-44AC-AE6E-4B148AC0E624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DD92981-2A46-4FC8-8702-9CE1A3E1AD01}" srcId="{7D894BA2-42D4-44AC-AE6E-4B148AC0E624}" destId="{05BFB752-4076-4BE7-83FE-A7820D20B99C}" srcOrd="0" destOrd="0" parTransId="{923840E7-E7F5-418B-ADC3-CED83C69BAE8}" sibTransId="{BBF9F1D0-FC52-4443-A084-B08F6A8E4046}"/>
    <dgm:cxn modelId="{707BC854-F5A2-47CF-B621-01DCF7EAC8B7}" srcId="{FD984175-AD3C-4FD8-8EE2-9860544DAB8E}" destId="{7D894BA2-42D4-44AC-AE6E-4B148AC0E624}" srcOrd="1" destOrd="0" parTransId="{E538E745-CF66-4157-96CC-D00F3543D23A}" sibTransId="{CF65D379-EEA5-4F42-A507-24327951F90F}"/>
    <dgm:cxn modelId="{6E4A40CD-C16F-4C52-9656-51F2B0259A08}" type="presOf" srcId="{F5218E54-8E84-46EE-B915-E98B4CBFB612}" destId="{C3059F11-4F45-4C59-95BE-03C44C697F41}" srcOrd="0" destOrd="0" presId="urn:microsoft.com/office/officeart/2005/8/layout/list1"/>
    <dgm:cxn modelId="{32B94117-3D04-4D62-9877-32C185DC6D30}" type="presOf" srcId="{7D894BA2-42D4-44AC-AE6E-4B148AC0E624}" destId="{80F50153-AA95-4890-A32D-E39DF411400D}" srcOrd="1" destOrd="0" presId="urn:microsoft.com/office/officeart/2005/8/layout/list1"/>
    <dgm:cxn modelId="{DFC71616-7B62-4C58-AE90-55264727DE8B}" type="presOf" srcId="{F70DFAA1-1515-4FE9-A21E-9C39621B0AAB}" destId="{57C4EC05-91FF-4AE6-AD0B-9B3910EF6A64}" srcOrd="0" destOrd="0" presId="urn:microsoft.com/office/officeart/2005/8/layout/list1"/>
    <dgm:cxn modelId="{2E49DA62-73BD-4DCC-B78A-463729324014}" type="presOf" srcId="{05BFB752-4076-4BE7-83FE-A7820D20B99C}" destId="{3C31584E-8644-4731-A0C5-823581E8FDAD}" srcOrd="0" destOrd="0" presId="urn:microsoft.com/office/officeart/2005/8/layout/list1"/>
    <dgm:cxn modelId="{E4CF7ADB-FAF4-4301-9F06-BFC686FFC310}" srcId="{FD984175-AD3C-4FD8-8EE2-9860544DAB8E}" destId="{F70DFAA1-1515-4FE9-A21E-9C39621B0AAB}" srcOrd="0" destOrd="0" parTransId="{3706E68F-765A-4DE9-9DE7-AC629569BC06}" sibTransId="{BF3C1495-C320-42DC-B566-581C43CACB2C}"/>
    <dgm:cxn modelId="{B2A65773-BA25-4837-A377-7F20BE00DEFF}" type="presOf" srcId="{F70DFAA1-1515-4FE9-A21E-9C39621B0AAB}" destId="{4F6A9823-7EEA-4DCF-A8C5-F3BB266291D6}" srcOrd="1" destOrd="0" presId="urn:microsoft.com/office/officeart/2005/8/layout/list1"/>
    <dgm:cxn modelId="{06D534F6-0CD0-4D17-BCBF-2C44C7BCF07B}" srcId="{F70DFAA1-1515-4FE9-A21E-9C39621B0AAB}" destId="{F5218E54-8E84-46EE-B915-E98B4CBFB612}" srcOrd="0" destOrd="0" parTransId="{C2183579-FB37-448E-8989-C5A8DF9282C5}" sibTransId="{95ECFED7-F6A8-4511-914D-A14B0DE11A08}"/>
    <dgm:cxn modelId="{29BC8C78-6B45-4D19-852C-32A252FBAE4D}" type="presOf" srcId="{FD984175-AD3C-4FD8-8EE2-9860544DAB8E}" destId="{068E7FD7-6F72-41A8-8B2E-9A27392B95C2}" srcOrd="0" destOrd="0" presId="urn:microsoft.com/office/officeart/2005/8/layout/list1"/>
    <dgm:cxn modelId="{F0AB34BF-13BC-4C15-8B38-7888422B1148}" type="presOf" srcId="{7D894BA2-42D4-44AC-AE6E-4B148AC0E624}" destId="{0785A051-14F6-4436-A78C-01FB7754B0E2}" srcOrd="0" destOrd="0" presId="urn:microsoft.com/office/officeart/2005/8/layout/list1"/>
    <dgm:cxn modelId="{B6E71647-D1F1-4B8C-8204-6DFBBF16FB2B}" type="presParOf" srcId="{068E7FD7-6F72-41A8-8B2E-9A27392B95C2}" destId="{8F74F6C8-760B-4949-9CD2-4465E9564262}" srcOrd="0" destOrd="0" presId="urn:microsoft.com/office/officeart/2005/8/layout/list1"/>
    <dgm:cxn modelId="{D5BD8F4B-5431-4D0B-929B-07180476D4E9}" type="presParOf" srcId="{8F74F6C8-760B-4949-9CD2-4465E9564262}" destId="{57C4EC05-91FF-4AE6-AD0B-9B3910EF6A64}" srcOrd="0" destOrd="0" presId="urn:microsoft.com/office/officeart/2005/8/layout/list1"/>
    <dgm:cxn modelId="{6F684BB2-9258-461E-8567-24A0D0232FB4}" type="presParOf" srcId="{8F74F6C8-760B-4949-9CD2-4465E9564262}" destId="{4F6A9823-7EEA-4DCF-A8C5-F3BB266291D6}" srcOrd="1" destOrd="0" presId="urn:microsoft.com/office/officeart/2005/8/layout/list1"/>
    <dgm:cxn modelId="{C3A71BAA-112B-4B19-9F87-F435ED7BD5FD}" type="presParOf" srcId="{068E7FD7-6F72-41A8-8B2E-9A27392B95C2}" destId="{49AE351C-4ACA-4B08-8A1D-6BC3FA9BF4CE}" srcOrd="1" destOrd="0" presId="urn:microsoft.com/office/officeart/2005/8/layout/list1"/>
    <dgm:cxn modelId="{F115165B-C5BC-4C29-88BD-E6692F4B4636}" type="presParOf" srcId="{068E7FD7-6F72-41A8-8B2E-9A27392B95C2}" destId="{C3059F11-4F45-4C59-95BE-03C44C697F41}" srcOrd="2" destOrd="0" presId="urn:microsoft.com/office/officeart/2005/8/layout/list1"/>
    <dgm:cxn modelId="{B5EA10DA-4BA7-4227-AD63-B67D3CA072FA}" type="presParOf" srcId="{068E7FD7-6F72-41A8-8B2E-9A27392B95C2}" destId="{81BAE167-15E8-4A77-81C8-EB80D68CD6B0}" srcOrd="3" destOrd="0" presId="urn:microsoft.com/office/officeart/2005/8/layout/list1"/>
    <dgm:cxn modelId="{53B593FA-0B4D-4B6E-99F1-BD001DA6CE46}" type="presParOf" srcId="{068E7FD7-6F72-41A8-8B2E-9A27392B95C2}" destId="{DCF29F69-4DA7-434D-936A-55D6A0FADDB3}" srcOrd="4" destOrd="0" presId="urn:microsoft.com/office/officeart/2005/8/layout/list1"/>
    <dgm:cxn modelId="{40233799-28BB-44EE-9FCE-0C921A73FA09}" type="presParOf" srcId="{DCF29F69-4DA7-434D-936A-55D6A0FADDB3}" destId="{0785A051-14F6-4436-A78C-01FB7754B0E2}" srcOrd="0" destOrd="0" presId="urn:microsoft.com/office/officeart/2005/8/layout/list1"/>
    <dgm:cxn modelId="{EDF3EB1B-7993-4669-B318-423C28FA34E0}" type="presParOf" srcId="{DCF29F69-4DA7-434D-936A-55D6A0FADDB3}" destId="{80F50153-AA95-4890-A32D-E39DF411400D}" srcOrd="1" destOrd="0" presId="urn:microsoft.com/office/officeart/2005/8/layout/list1"/>
    <dgm:cxn modelId="{BB26C40D-E24A-4763-A926-4EEB6920D9DD}" type="presParOf" srcId="{068E7FD7-6F72-41A8-8B2E-9A27392B95C2}" destId="{247A9501-14A6-44F1-9E63-7DA383851C92}" srcOrd="5" destOrd="0" presId="urn:microsoft.com/office/officeart/2005/8/layout/list1"/>
    <dgm:cxn modelId="{7B352921-32EE-4FE7-864A-0884C9C400B0}" type="presParOf" srcId="{068E7FD7-6F72-41A8-8B2E-9A27392B95C2}" destId="{3C31584E-8644-4731-A0C5-823581E8FDA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A7FDA-DD80-4996-A447-E23D4369A765}" type="datetimeFigureOut">
              <a:rPr lang="pt-BR" smtClean="0"/>
              <a:t>23/06/2021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160F3-26E9-458F-A9BC-C67515B912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7177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42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77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5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51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73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684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63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21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96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68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60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1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librasgerais.com.br/materiais-inclusivos/downloads/gramatica-libra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2133600" y="758825"/>
            <a:ext cx="10058400" cy="3565525"/>
          </a:xfrm>
        </p:spPr>
        <p:txBody>
          <a:bodyPr>
            <a:normAutofit fontScale="90000"/>
          </a:bodyPr>
          <a:lstStyle/>
          <a:p>
            <a:r>
              <a:rPr lang="pt-BR" sz="7200" dirty="0" smtClean="0"/>
              <a:t>Estudo da gramática e estruturação frasal </a:t>
            </a:r>
            <a:r>
              <a:rPr lang="pt-BR" sz="7200" dirty="0"/>
              <a:t>da Libras </a:t>
            </a:r>
            <a:r>
              <a:rPr lang="pt-BR" sz="7200" dirty="0" smtClean="0"/>
              <a:t/>
            </a:r>
            <a:br>
              <a:rPr lang="pt-BR" sz="7200" dirty="0" smtClean="0"/>
            </a:br>
            <a:r>
              <a:rPr lang="pt-BR" sz="7200" dirty="0" smtClean="0"/>
              <a:t/>
            </a:r>
            <a:br>
              <a:rPr lang="pt-BR" sz="7200" dirty="0" smtClean="0"/>
            </a:br>
            <a:r>
              <a:rPr lang="pt-BR" sz="3100" dirty="0" smtClean="0"/>
              <a:t>Material elaborado a partir </a:t>
            </a:r>
            <a:r>
              <a:rPr lang="pt-BR" sz="3100" dirty="0"/>
              <a:t>do texto A Língua Brasileira de Sinais</a:t>
            </a:r>
            <a:endParaRPr lang="pt-BR" sz="72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129" y="604911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334272" y="729634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345729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das Sentenças em Libras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Base da Língua Portuguesa = sujeito – </a:t>
            </a:r>
            <a:r>
              <a:rPr lang="pt-BR" dirty="0" smtClean="0"/>
              <a:t>predicado (omissão do sujeito)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Base das Línguas de Sinais = tópico </a:t>
            </a:r>
            <a:r>
              <a:rPr lang="pt-BR" dirty="0" smtClean="0"/>
              <a:t>– comentário </a:t>
            </a:r>
            <a:r>
              <a:rPr lang="pt-BR" dirty="0"/>
              <a:t>(omissão do sujeito</a:t>
            </a:r>
            <a:r>
              <a:rPr lang="pt-BR" dirty="0" smtClean="0"/>
              <a:t>)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81778869"/>
              </p:ext>
            </p:extLst>
          </p:nvPr>
        </p:nvGraphicFramePr>
        <p:xfrm>
          <a:off x="1164046" y="2691026"/>
          <a:ext cx="4870994" cy="3100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Espaço Reservado para Conteúdo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094121871"/>
              </p:ext>
            </p:extLst>
          </p:nvPr>
        </p:nvGraphicFramePr>
        <p:xfrm>
          <a:off x="6217920" y="2691026"/>
          <a:ext cx="4870994" cy="3100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Imagem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119629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VERBOS COM FLEXÃO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Regra: SVO</a:t>
            </a:r>
          </a:p>
          <a:p>
            <a:r>
              <a:rPr lang="pt-BR" dirty="0" smtClean="0"/>
              <a:t>VER</a:t>
            </a:r>
          </a:p>
          <a:p>
            <a:r>
              <a:rPr lang="pt-BR" dirty="0" smtClean="0"/>
              <a:t>AVISAR</a:t>
            </a:r>
          </a:p>
          <a:p>
            <a:r>
              <a:rPr lang="pt-BR" dirty="0" smtClean="0"/>
              <a:t>RESPONDER</a:t>
            </a:r>
          </a:p>
          <a:p>
            <a:r>
              <a:rPr lang="pt-BR" dirty="0" smtClean="0"/>
              <a:t>AJUDAR</a:t>
            </a:r>
          </a:p>
          <a:p>
            <a:r>
              <a:rPr lang="pt-BR" dirty="0" smtClean="0"/>
              <a:t>PERGUNTAR</a:t>
            </a:r>
          </a:p>
          <a:p>
            <a:endParaRPr lang="pt-BR" dirty="0"/>
          </a:p>
          <a:p>
            <a:r>
              <a:rPr lang="pt-BR" dirty="0" smtClean="0"/>
              <a:t>*Não há distinção do objeto direto ou indireto</a:t>
            </a:r>
          </a:p>
          <a:p>
            <a:r>
              <a:rPr lang="pt-BR" dirty="0"/>
              <a:t>*</a:t>
            </a:r>
            <a:r>
              <a:rPr lang="pt-BR" dirty="0" smtClean="0"/>
              <a:t>podemos notar </a:t>
            </a:r>
            <a:r>
              <a:rPr lang="pt-BR" dirty="0"/>
              <a:t>a restrição quanto à ordem porque o sujeito e o objeto não aparecem na </a:t>
            </a:r>
            <a:r>
              <a:rPr lang="pt-BR" dirty="0" smtClean="0"/>
              <a:t>forma de </a:t>
            </a:r>
            <a:r>
              <a:rPr lang="pt-BR" dirty="0"/>
              <a:t>constituintes separados dos verbos, mas sim na forma de flexão do próprio </a:t>
            </a:r>
            <a:r>
              <a:rPr lang="pt-BR" dirty="0" smtClean="0"/>
              <a:t>verbo através da </a:t>
            </a:r>
            <a:r>
              <a:rPr lang="pt-BR" dirty="0" err="1" smtClean="0"/>
              <a:t>direcionalidade</a:t>
            </a:r>
            <a:r>
              <a:rPr lang="pt-BR" dirty="0" smtClean="0"/>
              <a:t> </a:t>
            </a:r>
            <a:r>
              <a:rPr lang="pt-BR" dirty="0"/>
              <a:t>de seu movimento, um vetor, cujo ponto de origem </a:t>
            </a:r>
            <a:r>
              <a:rPr lang="pt-BR" dirty="0" smtClean="0"/>
              <a:t>refere-se </a:t>
            </a:r>
            <a:r>
              <a:rPr lang="pt-BR" dirty="0"/>
              <a:t>ao sujeito e cujo ponto final refere-se ao objeto. É a </a:t>
            </a:r>
            <a:r>
              <a:rPr lang="pt-BR" dirty="0" err="1"/>
              <a:t>direcionalidade</a:t>
            </a:r>
            <a:r>
              <a:rPr lang="pt-BR" dirty="0"/>
              <a:t> com esses </a:t>
            </a:r>
            <a:r>
              <a:rPr lang="pt-BR" dirty="0" smtClean="0"/>
              <a:t>dois pontos </a:t>
            </a:r>
            <a:r>
              <a:rPr lang="pt-BR" dirty="0"/>
              <a:t>que é chamada flexão </a:t>
            </a:r>
            <a:r>
              <a:rPr lang="pt-BR" dirty="0" smtClean="0"/>
              <a:t>verbal.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6749142" y="1942012"/>
            <a:ext cx="4476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1ª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</a:rPr>
              <a:t>RESPONDER </a:t>
            </a:r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2ª</a:t>
            </a:r>
          </a:p>
          <a:p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2ª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</a:rPr>
              <a:t>AJUDAR </a:t>
            </a:r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3ª</a:t>
            </a:r>
          </a:p>
          <a:p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3ª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</a:rPr>
              <a:t>PERGUNTAR </a:t>
            </a:r>
            <a:r>
              <a:rPr lang="pt-BR" dirty="0" smtClean="0">
                <a:solidFill>
                  <a:schemeClr val="accent2">
                    <a:lumMod val="75000"/>
                  </a:schemeClr>
                </a:solidFill>
              </a:rPr>
              <a:t>1ª</a:t>
            </a:r>
            <a:endParaRPr lang="pt-BR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333795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TOPICALIZAÇÃO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Regra: SVO</a:t>
            </a:r>
          </a:p>
          <a:p>
            <a:endParaRPr lang="pt-BR" dirty="0" smtClean="0"/>
          </a:p>
          <a:p>
            <a:r>
              <a:rPr lang="pt-BR" dirty="0" smtClean="0"/>
              <a:t>O arroz, a formiga comeu.			A formiga comeu o arroz.</a:t>
            </a:r>
          </a:p>
          <a:p>
            <a:endParaRPr lang="pt-BR" dirty="0" smtClean="0"/>
          </a:p>
          <a:p>
            <a:r>
              <a:rPr lang="pt-BR" dirty="0" smtClean="0"/>
              <a:t>O quadro, a criança quebrou.</a:t>
            </a:r>
          </a:p>
          <a:p>
            <a:r>
              <a:rPr lang="pt-BR" dirty="0" smtClean="0"/>
              <a:t>O celular, Ana atendeu.</a:t>
            </a:r>
          </a:p>
          <a:p>
            <a:r>
              <a:rPr lang="pt-BR" dirty="0" smtClean="0"/>
              <a:t>Na quadra, Nina e Tom brincam.</a:t>
            </a:r>
          </a:p>
          <a:p>
            <a:r>
              <a:rPr lang="pt-BR" dirty="0" smtClean="0"/>
              <a:t>No braço, o pernilongo picou.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44723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VERBOS COM MARCAS INVERSAS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Alguns raros verbos com flexão trazem as marcas de sujeito e objeto de </a:t>
            </a:r>
            <a:r>
              <a:rPr lang="pt-BR" dirty="0" smtClean="0"/>
              <a:t>forma inversa</a:t>
            </a:r>
            <a:r>
              <a:rPr lang="pt-BR" dirty="0"/>
              <a:t>, isto é, o objeto é marcado primeiro no ponto de origem do movimento do </a:t>
            </a:r>
            <a:r>
              <a:rPr lang="pt-BR" dirty="0" smtClean="0"/>
              <a:t>sinal verbal </a:t>
            </a:r>
            <a:r>
              <a:rPr lang="pt-BR" dirty="0"/>
              <a:t>e o sujeito é m</a:t>
            </a:r>
            <a:r>
              <a:rPr lang="pt-BR" dirty="0" smtClean="0"/>
              <a:t>arcado </a:t>
            </a:r>
            <a:r>
              <a:rPr lang="pt-BR" dirty="0"/>
              <a:t>pelo ponto final do movimento do sinal </a:t>
            </a:r>
            <a:r>
              <a:rPr lang="pt-BR" dirty="0" smtClean="0"/>
              <a:t>verbal:</a:t>
            </a:r>
          </a:p>
          <a:p>
            <a:endParaRPr lang="pt-BR" dirty="0"/>
          </a:p>
          <a:p>
            <a:r>
              <a:rPr lang="pt-BR" dirty="0" smtClean="0"/>
              <a:t>CONVIDAR</a:t>
            </a:r>
          </a:p>
          <a:p>
            <a:r>
              <a:rPr lang="pt-BR" dirty="0" smtClean="0"/>
              <a:t>ACEITAR/RECEBER</a:t>
            </a:r>
          </a:p>
          <a:p>
            <a:r>
              <a:rPr lang="pt-BR" dirty="0" smtClean="0"/>
              <a:t>SOLICITAR/PEDIR</a:t>
            </a:r>
          </a:p>
          <a:p>
            <a:endParaRPr lang="pt-BR" dirty="0"/>
          </a:p>
          <a:p>
            <a:r>
              <a:rPr lang="pt-BR" dirty="0"/>
              <a:t>* As marcas de flexão são bastante específicas da modalidade </a:t>
            </a:r>
            <a:r>
              <a:rPr lang="pt-BR" dirty="0" smtClean="0"/>
              <a:t>visual-espacial de </a:t>
            </a:r>
            <a:r>
              <a:rPr lang="pt-BR" dirty="0"/>
              <a:t>língua porque se apoiam na </a:t>
            </a:r>
            <a:r>
              <a:rPr lang="pt-BR" dirty="0" err="1"/>
              <a:t>direcionalidade</a:t>
            </a:r>
            <a:r>
              <a:rPr lang="pt-BR" dirty="0"/>
              <a:t> do movimento do sinal.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45604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ARGUMENTAL DAS SENTENÇAS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O verbo determina o número e tipos de argumentos ou complementos necessários. Dentro desta concepção, inclusive o sujeito é considerado </a:t>
            </a:r>
            <a:r>
              <a:rPr lang="pt-BR" dirty="0" smtClean="0"/>
              <a:t>um argumento.</a:t>
            </a:r>
          </a:p>
          <a:p>
            <a:endParaRPr lang="pt-BR" dirty="0"/>
          </a:p>
          <a:p>
            <a:r>
              <a:rPr lang="pt-BR" dirty="0" smtClean="0"/>
              <a:t>Paulo </a:t>
            </a:r>
            <a:r>
              <a:rPr lang="pt-BR" dirty="0" smtClean="0">
                <a:solidFill>
                  <a:srgbClr val="FF0000"/>
                </a:solidFill>
              </a:rPr>
              <a:t>enviou</a:t>
            </a:r>
            <a:r>
              <a:rPr lang="pt-BR" dirty="0" smtClean="0"/>
              <a:t> o livro ao amigo (Português)</a:t>
            </a:r>
          </a:p>
          <a:p>
            <a:r>
              <a:rPr lang="pt-BR" dirty="0"/>
              <a:t>LIVRO AMIGO P-A-U-L-O ENVIAR (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</a:rPr>
              <a:t>o livro </a:t>
            </a: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ao amigo </a:t>
            </a:r>
            <a:r>
              <a:rPr lang="pt-BR" dirty="0">
                <a:solidFill>
                  <a:srgbClr val="7030A0"/>
                </a:solidFill>
              </a:rPr>
              <a:t>o Paulo </a:t>
            </a:r>
            <a:r>
              <a:rPr lang="pt-BR" dirty="0">
                <a:solidFill>
                  <a:srgbClr val="FF0000"/>
                </a:solidFill>
              </a:rPr>
              <a:t>enviou</a:t>
            </a:r>
            <a:r>
              <a:rPr lang="pt-BR" dirty="0" smtClean="0"/>
              <a:t>) – (Libras)</a:t>
            </a:r>
          </a:p>
          <a:p>
            <a:endParaRPr lang="pt-BR" dirty="0" smtClean="0"/>
          </a:p>
          <a:p>
            <a:r>
              <a:rPr lang="pt-BR" dirty="0"/>
              <a:t>enviar - núcleo ou palavra com valência</a:t>
            </a:r>
          </a:p>
          <a:p>
            <a:r>
              <a:rPr lang="pt-BR" dirty="0"/>
              <a:t>Paulo - argumento 1, aquele que envia, papel semântico ‘fonte’, </a:t>
            </a:r>
            <a:r>
              <a:rPr lang="pt-BR" dirty="0" smtClean="0"/>
              <a:t>função gramatical </a:t>
            </a:r>
            <a:r>
              <a:rPr lang="pt-BR" dirty="0"/>
              <a:t>‘sujeito’.</a:t>
            </a:r>
          </a:p>
          <a:p>
            <a:r>
              <a:rPr lang="pt-BR" dirty="0"/>
              <a:t>amigo - argumento 2, aquele para quem se envia, papel semântico ‘alvo’, </a:t>
            </a:r>
            <a:r>
              <a:rPr lang="pt-BR" dirty="0" smtClean="0"/>
              <a:t>função gramatical </a:t>
            </a:r>
            <a:r>
              <a:rPr lang="pt-BR" dirty="0"/>
              <a:t>‘objeto indireto’</a:t>
            </a:r>
          </a:p>
          <a:p>
            <a:r>
              <a:rPr lang="pt-BR" dirty="0"/>
              <a:t>livro - argumento 3, aquilo que é enviado, papel semântico ‘tema’, </a:t>
            </a:r>
            <a:r>
              <a:rPr lang="pt-BR" dirty="0" smtClean="0"/>
              <a:t>função gramatical </a:t>
            </a:r>
            <a:r>
              <a:rPr lang="pt-BR" dirty="0"/>
              <a:t>‘objeto direto’.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32333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SEMPRE TEM ALGUMA COISA PARA COMPLICAR...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Alguns verbos, entretanto, não possuem valência como os verbos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levar</a:t>
            </a:r>
            <a:r>
              <a:rPr lang="pt-BR" dirty="0"/>
              <a:t>,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dar</a:t>
            </a:r>
            <a:r>
              <a:rPr lang="pt-BR" dirty="0"/>
              <a:t> e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fazer</a:t>
            </a:r>
            <a:r>
              <a:rPr lang="pt-BR" dirty="0" smtClean="0"/>
              <a:t> do </a:t>
            </a:r>
            <a:r>
              <a:rPr lang="pt-BR" dirty="0"/>
              <a:t>português e o verbo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NÃO-FAZER</a:t>
            </a:r>
            <a:r>
              <a:rPr lang="pt-BR" dirty="0" smtClean="0"/>
              <a:t> </a:t>
            </a:r>
            <a:r>
              <a:rPr lang="pt-BR" dirty="0"/>
              <a:t>da </a:t>
            </a:r>
            <a:r>
              <a:rPr lang="pt-BR" dirty="0" smtClean="0"/>
              <a:t>LIBRAS.</a:t>
            </a:r>
          </a:p>
          <a:p>
            <a:endParaRPr lang="pt-BR" dirty="0"/>
          </a:p>
          <a:p>
            <a:r>
              <a:rPr lang="pt-BR" dirty="0"/>
              <a:t>João deu uma surra no </a:t>
            </a:r>
            <a:r>
              <a:rPr lang="pt-BR" dirty="0" smtClean="0"/>
              <a:t>menino.</a:t>
            </a:r>
            <a:endParaRPr lang="pt-BR" dirty="0"/>
          </a:p>
          <a:p>
            <a:r>
              <a:rPr lang="pt-BR" dirty="0"/>
              <a:t>Nós fizemos compras </a:t>
            </a:r>
            <a:r>
              <a:rPr lang="pt-BR" dirty="0" smtClean="0"/>
              <a:t>ontem.</a:t>
            </a:r>
            <a:endParaRPr lang="pt-BR" dirty="0"/>
          </a:p>
          <a:p>
            <a:r>
              <a:rPr lang="pt-BR" dirty="0"/>
              <a:t>LIMPAR-CHÃO-ESCOVA </a:t>
            </a:r>
            <a:r>
              <a:rPr lang="pt-BR" dirty="0" smtClean="0"/>
              <a:t>NÃO-FAZER </a:t>
            </a:r>
            <a:r>
              <a:rPr lang="pt-BR" dirty="0"/>
              <a:t>(a limpeza do chão com a escova, </a:t>
            </a:r>
            <a:r>
              <a:rPr lang="pt-BR" dirty="0" err="1" smtClean="0"/>
              <a:t>el</a:t>
            </a:r>
            <a:r>
              <a:rPr lang="pt-BR" dirty="0" smtClean="0"/>
              <a:t>@ </a:t>
            </a:r>
            <a:r>
              <a:rPr lang="pt-BR" dirty="0"/>
              <a:t>não fez</a:t>
            </a:r>
            <a:r>
              <a:rPr lang="pt-BR" dirty="0" smtClean="0"/>
              <a:t>)</a:t>
            </a:r>
          </a:p>
          <a:p>
            <a:endParaRPr lang="pt-BR" dirty="0"/>
          </a:p>
          <a:p>
            <a:r>
              <a:rPr lang="pt-BR" dirty="0"/>
              <a:t>Nesses exemplos, o elemento com valência é o nome que acompanha o verbo </a:t>
            </a:r>
            <a:r>
              <a:rPr lang="pt-BR" dirty="0" smtClean="0"/>
              <a:t>nos exemplos </a:t>
            </a:r>
            <a:r>
              <a:rPr lang="pt-BR" dirty="0"/>
              <a:t>do português e o nome que antecede o verbo no exemplo da LIBRAS. </a:t>
            </a:r>
            <a:r>
              <a:rPr lang="pt-BR" dirty="0" smtClean="0"/>
              <a:t>Este nome </a:t>
            </a:r>
            <a:r>
              <a:rPr lang="pt-BR" dirty="0"/>
              <a:t>é que é o núcleo da estrutura argumental da sentença porque é ele que </a:t>
            </a:r>
            <a:r>
              <a:rPr lang="pt-BR" dirty="0" smtClean="0"/>
              <a:t>possui valência</a:t>
            </a:r>
            <a:r>
              <a:rPr lang="pt-BR" dirty="0"/>
              <a:t>. O verbo carrega apenas as m</a:t>
            </a:r>
            <a:r>
              <a:rPr lang="pt-BR" dirty="0" smtClean="0"/>
              <a:t>arcas </a:t>
            </a:r>
            <a:r>
              <a:rPr lang="pt-BR" dirty="0"/>
              <a:t>gramaticais. É o nome que veicula </a:t>
            </a:r>
            <a:r>
              <a:rPr lang="pt-BR" dirty="0" smtClean="0"/>
              <a:t>o significado </a:t>
            </a:r>
            <a:r>
              <a:rPr lang="pt-BR" dirty="0"/>
              <a:t>lexical do complexo </a:t>
            </a:r>
            <a:r>
              <a:rPr lang="pt-BR" dirty="0" smtClean="0"/>
              <a:t>verbal.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22696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FELIPE, T. A. </a:t>
            </a:r>
            <a:r>
              <a:rPr lang="pt-BR" i="1" dirty="0"/>
              <a:t>Introdução à Gramática da Libras</a:t>
            </a:r>
            <a:r>
              <a:rPr lang="pt-BR" dirty="0"/>
              <a:t>. </a:t>
            </a:r>
            <a:r>
              <a:rPr lang="pt-BR" i="1" dirty="0"/>
              <a:t>In</a:t>
            </a:r>
            <a:r>
              <a:rPr lang="pt-BR" dirty="0"/>
              <a:t>. A Língua Brasileira de Sinais. Disponível em: </a:t>
            </a:r>
            <a:r>
              <a:rPr lang="pt-BR" dirty="0">
                <a:hlinkClick r:id="rId2"/>
              </a:rPr>
              <a:t>http://www.librasgerais.com.br/materiais-inclusivos/downloads/gramatica-libras.pdf</a:t>
            </a:r>
            <a:r>
              <a:rPr lang="pt-BR" dirty="0"/>
              <a:t> Acesso em 17 Jun. 2021.</a:t>
            </a:r>
          </a:p>
          <a:p>
            <a:r>
              <a:rPr lang="pt-BR" dirty="0" smtClean="0"/>
              <a:t>FERREIRA BRITO, L. </a:t>
            </a:r>
            <a:r>
              <a:rPr lang="pt-BR" i="1" dirty="0" smtClean="0"/>
              <a:t>Estrutura Linguística da Libras</a:t>
            </a:r>
            <a:r>
              <a:rPr lang="pt-BR" dirty="0" smtClean="0"/>
              <a:t>. </a:t>
            </a:r>
            <a:r>
              <a:rPr lang="pt-BR" i="1" dirty="0" smtClean="0"/>
              <a:t>In</a:t>
            </a:r>
            <a:r>
              <a:rPr lang="pt-BR" dirty="0" smtClean="0"/>
              <a:t>. A Língua Brasileira de Sinais. Disponível </a:t>
            </a:r>
            <a:r>
              <a:rPr lang="pt-BR" dirty="0"/>
              <a:t>em: </a:t>
            </a:r>
            <a:r>
              <a:rPr lang="pt-BR" dirty="0" smtClean="0">
                <a:hlinkClick r:id="rId2"/>
              </a:rPr>
              <a:t>http</a:t>
            </a:r>
            <a:r>
              <a:rPr lang="pt-BR" dirty="0">
                <a:hlinkClick r:id="rId2"/>
              </a:rPr>
              <a:t>://</a:t>
            </a:r>
            <a:r>
              <a:rPr lang="pt-BR" dirty="0" smtClean="0">
                <a:hlinkClick r:id="rId2"/>
              </a:rPr>
              <a:t>www.librasgerais.com.br/materiais-inclusivos/downloads/gramatica-libras.pdf</a:t>
            </a:r>
            <a:r>
              <a:rPr lang="pt-BR" dirty="0" smtClean="0"/>
              <a:t> Acesso em 17 Jun. 2021.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189825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Semelhança entre as línguas de sinais e línguas orais</a:t>
            </a:r>
            <a:endParaRPr lang="pt-BR" sz="36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Nível fonológico – LÍNGUA PORTUGUESA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/>
              <a:t>Os fonemas </a:t>
            </a:r>
            <a:r>
              <a:rPr lang="pt-BR" dirty="0" smtClean="0"/>
              <a:t>abaixo combinados </a:t>
            </a:r>
            <a:r>
              <a:rPr lang="pt-BR" dirty="0"/>
              <a:t>forma a palavra MENINA</a:t>
            </a:r>
          </a:p>
          <a:p>
            <a:endParaRPr lang="pt-BR" dirty="0"/>
          </a:p>
          <a:p>
            <a:pPr algn="ctr"/>
            <a:r>
              <a:rPr lang="pt-BR" dirty="0" smtClean="0"/>
              <a:t>M – N  – A – E – I </a:t>
            </a:r>
          </a:p>
          <a:p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Nível fonológico – </a:t>
            </a:r>
            <a:r>
              <a:rPr lang="pt-BR" dirty="0" smtClean="0"/>
              <a:t>LIBRAS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Os sinais são formados por unidades mínimas descritas nos 5 parâmetros</a:t>
            </a:r>
          </a:p>
          <a:p>
            <a:r>
              <a:rPr lang="pt-BR" dirty="0" smtClean="0"/>
              <a:t>CM = 7</a:t>
            </a:r>
          </a:p>
          <a:p>
            <a:r>
              <a:rPr lang="pt-BR" dirty="0" smtClean="0"/>
              <a:t>PA = inferior do rosto</a:t>
            </a:r>
          </a:p>
          <a:p>
            <a:r>
              <a:rPr lang="pt-BR" dirty="0" smtClean="0"/>
              <a:t>M = retilíneo, repetido, bidirecional</a:t>
            </a:r>
          </a:p>
          <a:p>
            <a:r>
              <a:rPr lang="pt-BR" dirty="0" smtClean="0"/>
              <a:t>EF/C = neutra</a:t>
            </a:r>
          </a:p>
          <a:p>
            <a:r>
              <a:rPr lang="pt-BR" dirty="0"/>
              <a:t>O - neutro</a:t>
            </a:r>
          </a:p>
          <a:p>
            <a:r>
              <a:rPr lang="pt-BR" dirty="0" smtClean="0"/>
              <a:t>As unidades mínimas acima combinadas formam o sinal MENINA</a:t>
            </a:r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58171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Semelhança entre as línguas de sinais e línguas orais</a:t>
            </a:r>
            <a:endParaRPr lang="pt-BR" sz="36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Nível morfológico – </a:t>
            </a:r>
            <a:r>
              <a:rPr lang="pt-BR" dirty="0" err="1" smtClean="0"/>
              <a:t>l.p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Cada morfema tem um significado:</a:t>
            </a:r>
            <a:endParaRPr lang="pt-BR" dirty="0"/>
          </a:p>
          <a:p>
            <a:endParaRPr lang="pt-BR" dirty="0"/>
          </a:p>
          <a:p>
            <a:pPr algn="ctr"/>
            <a:r>
              <a:rPr lang="pt-BR" dirty="0" smtClean="0"/>
              <a:t>MENIN-</a:t>
            </a:r>
            <a:r>
              <a:rPr lang="pt-BR" dirty="0" smtClean="0">
                <a:solidFill>
                  <a:srgbClr val="FF0000"/>
                </a:solidFill>
              </a:rPr>
              <a:t>A</a:t>
            </a:r>
            <a:r>
              <a:rPr lang="pt-BR" dirty="0" smtClean="0"/>
              <a:t>-</a:t>
            </a:r>
            <a:r>
              <a:rPr lang="pt-BR" dirty="0" smtClean="0">
                <a:solidFill>
                  <a:srgbClr val="7030A0"/>
                </a:solidFill>
              </a:rPr>
              <a:t>S</a:t>
            </a:r>
          </a:p>
          <a:p>
            <a:r>
              <a:rPr lang="pt-BR" dirty="0" err="1" smtClean="0"/>
              <a:t>Menin</a:t>
            </a:r>
            <a:r>
              <a:rPr lang="pt-BR" dirty="0" smtClean="0"/>
              <a:t>- – radical da </a:t>
            </a:r>
            <a:r>
              <a:rPr lang="pt-BR" dirty="0" err="1" smtClean="0"/>
              <a:t>idéia</a:t>
            </a:r>
            <a:r>
              <a:rPr lang="pt-BR" dirty="0" smtClean="0"/>
              <a:t> de criança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-a</a:t>
            </a:r>
            <a:r>
              <a:rPr lang="pt-BR" dirty="0" smtClean="0"/>
              <a:t> – </a:t>
            </a:r>
            <a:r>
              <a:rPr lang="pt-BR" dirty="0" err="1" smtClean="0"/>
              <a:t>gêneno</a:t>
            </a:r>
            <a:r>
              <a:rPr lang="pt-BR" dirty="0" smtClean="0"/>
              <a:t> feminino</a:t>
            </a:r>
          </a:p>
          <a:p>
            <a:r>
              <a:rPr lang="pt-BR" dirty="0" smtClean="0">
                <a:solidFill>
                  <a:srgbClr val="7030A0"/>
                </a:solidFill>
              </a:rPr>
              <a:t>-s</a:t>
            </a:r>
            <a:r>
              <a:rPr lang="pt-BR" dirty="0" smtClean="0"/>
              <a:t> - plural</a:t>
            </a:r>
          </a:p>
          <a:p>
            <a:pPr algn="ctr"/>
            <a:endParaRPr lang="pt-BR" dirty="0" smtClean="0"/>
          </a:p>
          <a:p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Nível </a:t>
            </a:r>
            <a:r>
              <a:rPr lang="pt-BR" dirty="0" smtClean="0"/>
              <a:t>morfológico </a:t>
            </a:r>
            <a:r>
              <a:rPr lang="pt-BR" dirty="0"/>
              <a:t>– </a:t>
            </a:r>
            <a:r>
              <a:rPr lang="pt-BR" dirty="0" smtClean="0"/>
              <a:t>LIBRAS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Cada sinal tem um significado e ele pode ser composto/combinado por outros sinais</a:t>
            </a:r>
          </a:p>
          <a:p>
            <a:r>
              <a:rPr lang="pt-BR" sz="1800" dirty="0" smtClean="0"/>
              <a:t>Sinal = menina/mulher + CM32 = Duas meninas</a:t>
            </a:r>
          </a:p>
          <a:p>
            <a:r>
              <a:rPr lang="pt-BR" sz="1800" dirty="0"/>
              <a:t>Sinal = menina/mulher + </a:t>
            </a:r>
            <a:r>
              <a:rPr lang="pt-BR" sz="1800" dirty="0" smtClean="0"/>
              <a:t>CM59a </a:t>
            </a:r>
            <a:r>
              <a:rPr lang="pt-BR" sz="1800" dirty="0"/>
              <a:t>= </a:t>
            </a:r>
            <a:r>
              <a:rPr lang="pt-BR" sz="1800" dirty="0" smtClean="0"/>
              <a:t>Três meninas</a:t>
            </a:r>
          </a:p>
          <a:p>
            <a:r>
              <a:rPr lang="pt-BR" sz="1800" dirty="0"/>
              <a:t>Sinal = menina/mulher + </a:t>
            </a:r>
            <a:r>
              <a:rPr lang="pt-BR" sz="1800" dirty="0" smtClean="0"/>
              <a:t>CM57 </a:t>
            </a:r>
            <a:r>
              <a:rPr lang="pt-BR" sz="1800" dirty="0"/>
              <a:t>= </a:t>
            </a:r>
            <a:r>
              <a:rPr lang="pt-BR" sz="1800" dirty="0" smtClean="0"/>
              <a:t>Quatro meninas</a:t>
            </a:r>
          </a:p>
          <a:p>
            <a:r>
              <a:rPr lang="pt-BR" sz="1800" dirty="0"/>
              <a:t>Sinal = menina/mulher + </a:t>
            </a:r>
            <a:r>
              <a:rPr lang="pt-BR" sz="1800" dirty="0" smtClean="0"/>
              <a:t>CM47 </a:t>
            </a:r>
            <a:r>
              <a:rPr lang="pt-BR" sz="1800" dirty="0"/>
              <a:t>= </a:t>
            </a:r>
            <a:r>
              <a:rPr lang="pt-BR" sz="1800" dirty="0" smtClean="0"/>
              <a:t>menina + grupo (ideia de quantidade não definida)</a:t>
            </a:r>
          </a:p>
          <a:p>
            <a:endParaRPr lang="pt-BR" sz="1800" dirty="0"/>
          </a:p>
          <a:p>
            <a:r>
              <a:rPr lang="pt-BR" sz="1400" dirty="0" smtClean="0"/>
              <a:t>Tabela utilizada: FELIPE, T. A., 2005.</a:t>
            </a:r>
            <a:endParaRPr lang="pt-BR" sz="14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152977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Semelhança entre as línguas de sinais e línguas orais</a:t>
            </a:r>
            <a:endParaRPr lang="pt-BR" sz="36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Nível </a:t>
            </a:r>
            <a:r>
              <a:rPr lang="pt-BR" dirty="0" err="1" smtClean="0"/>
              <a:t>SINTÁTICo</a:t>
            </a:r>
            <a:r>
              <a:rPr lang="pt-BR" dirty="0" smtClean="0"/>
              <a:t> – LÍNGUA PORTUGUESA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Cada palavra se combina com outra palavra para formar uma frase (coerência e coesão).</a:t>
            </a:r>
            <a:endParaRPr lang="pt-BR" dirty="0"/>
          </a:p>
          <a:p>
            <a:pPr algn="ctr"/>
            <a:r>
              <a:rPr lang="pt-BR" dirty="0" smtClean="0"/>
              <a:t>A menina é bonita. (certo)</a:t>
            </a:r>
          </a:p>
          <a:p>
            <a:pPr algn="ctr"/>
            <a:r>
              <a:rPr lang="pt-BR" dirty="0" smtClean="0"/>
              <a:t>Menina A bonita. é (errado)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A = artigo definido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Menina = substantivo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É = verbo ser conjugado no presente do indicativo</a:t>
            </a:r>
          </a:p>
          <a:p>
            <a:r>
              <a:rPr lang="pt-BR" sz="1600" dirty="0" smtClean="0">
                <a:solidFill>
                  <a:schemeClr val="tx1"/>
                </a:solidFill>
              </a:rPr>
              <a:t>Bonita = adjetivo que qualifica o substantivo</a:t>
            </a:r>
          </a:p>
          <a:p>
            <a:pPr algn="ctr"/>
            <a:endParaRPr lang="pt-BR" dirty="0" smtClean="0"/>
          </a:p>
          <a:p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Nível </a:t>
            </a:r>
            <a:r>
              <a:rPr lang="pt-BR" dirty="0" smtClean="0"/>
              <a:t>SINTÁTICO </a:t>
            </a:r>
            <a:r>
              <a:rPr lang="pt-BR" dirty="0"/>
              <a:t>– </a:t>
            </a:r>
            <a:r>
              <a:rPr lang="pt-BR" dirty="0" smtClean="0"/>
              <a:t>LIBRAS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Cada sinal e expressão facial/corporal combina com outro sinal para formar uma frase</a:t>
            </a:r>
          </a:p>
          <a:p>
            <a:r>
              <a:rPr lang="pt-BR" sz="1800" dirty="0" smtClean="0"/>
              <a:t>MENINA + BONIT@ + expressão corporal positiva e sorridente</a:t>
            </a:r>
          </a:p>
          <a:p>
            <a:r>
              <a:rPr lang="pt-BR" sz="1800" dirty="0" smtClean="0"/>
              <a:t>Menina = substantivo</a:t>
            </a:r>
          </a:p>
          <a:p>
            <a:r>
              <a:rPr lang="pt-BR" sz="1800" dirty="0" err="1" smtClean="0"/>
              <a:t>bonit</a:t>
            </a:r>
            <a:r>
              <a:rPr lang="pt-BR" sz="1800" dirty="0" smtClean="0"/>
              <a:t>@ = adjetivo</a:t>
            </a:r>
          </a:p>
          <a:p>
            <a:r>
              <a:rPr lang="pt-BR" sz="1800" dirty="0"/>
              <a:t>expressão corporal positiva e </a:t>
            </a:r>
            <a:r>
              <a:rPr lang="pt-BR" sz="1800" dirty="0" smtClean="0"/>
              <a:t>sorridente = marcas da frase afirmativa, indicação do verbo e incorporação do sentimento intrínseco do adjetivo.</a:t>
            </a:r>
          </a:p>
          <a:p>
            <a:r>
              <a:rPr lang="pt-BR" sz="1800" dirty="0" smtClean="0">
                <a:solidFill>
                  <a:srgbClr val="FF0000"/>
                </a:solidFill>
              </a:rPr>
              <a:t>O @ é utilizado na escrita quando se ensina Libras como marcador de indefinição do gênero</a:t>
            </a:r>
            <a:endParaRPr lang="pt-BR" sz="1800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395944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Semelhança entre as línguas de sinais e línguas orais</a:t>
            </a:r>
            <a:endParaRPr lang="pt-BR" sz="36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Nível semântico e pragmático – </a:t>
            </a:r>
            <a:r>
              <a:rPr lang="pt-BR" dirty="0" err="1" smtClean="0"/>
              <a:t>l.p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Corresponde </a:t>
            </a:r>
            <a:r>
              <a:rPr lang="pt-BR" dirty="0"/>
              <a:t>aos níveis semântico (significado) e pragmático (</a:t>
            </a:r>
            <a:r>
              <a:rPr lang="pt-BR" dirty="0" smtClean="0"/>
              <a:t>sentido no </a:t>
            </a:r>
            <a:r>
              <a:rPr lang="pt-BR" dirty="0"/>
              <a:t>contexto: onde está sendo usada) respectivamente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pPr algn="ctr"/>
            <a:r>
              <a:rPr lang="pt-BR" dirty="0" smtClean="0">
                <a:solidFill>
                  <a:srgbClr val="FF0000"/>
                </a:solidFill>
              </a:rPr>
              <a:t>A mulher é bonita.</a:t>
            </a:r>
          </a:p>
          <a:p>
            <a:pPr algn="ctr"/>
            <a:r>
              <a:rPr lang="pt-BR" dirty="0" smtClean="0">
                <a:solidFill>
                  <a:srgbClr val="FF0000"/>
                </a:solidFill>
              </a:rPr>
              <a:t>(mulher do gênero feminino)</a:t>
            </a:r>
          </a:p>
          <a:p>
            <a:pPr algn="ctr"/>
            <a:r>
              <a:rPr lang="pt-BR" dirty="0" smtClean="0">
                <a:solidFill>
                  <a:srgbClr val="FF0000"/>
                </a:solidFill>
              </a:rPr>
              <a:t>(elogio e admiração de identidade) x (ironia)</a:t>
            </a:r>
          </a:p>
          <a:p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Nível </a:t>
            </a:r>
            <a:r>
              <a:rPr lang="pt-BR" dirty="0" smtClean="0"/>
              <a:t>semântico e pragmático </a:t>
            </a:r>
            <a:r>
              <a:rPr lang="pt-BR" dirty="0"/>
              <a:t>– </a:t>
            </a:r>
            <a:r>
              <a:rPr lang="pt-BR" dirty="0" smtClean="0"/>
              <a:t>LIBRAS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pt-BR" dirty="0"/>
              <a:t>Corresponde aos níveis semântico (significado) e pragmático (sentido no contexto: onde está </a:t>
            </a:r>
            <a:r>
              <a:rPr lang="pt-BR" dirty="0" smtClean="0"/>
              <a:t>sendo </a:t>
            </a:r>
            <a:r>
              <a:rPr lang="pt-BR" dirty="0"/>
              <a:t>usada) respectivamente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pPr algn="ctr"/>
            <a:r>
              <a:rPr lang="pt-BR" dirty="0">
                <a:solidFill>
                  <a:srgbClr val="FF0000"/>
                </a:solidFill>
              </a:rPr>
              <a:t>A </a:t>
            </a:r>
            <a:r>
              <a:rPr lang="pt-BR" dirty="0" smtClean="0">
                <a:solidFill>
                  <a:srgbClr val="FF0000"/>
                </a:solidFill>
              </a:rPr>
              <a:t>mulher é </a:t>
            </a:r>
            <a:r>
              <a:rPr lang="pt-BR" dirty="0">
                <a:solidFill>
                  <a:srgbClr val="FF0000"/>
                </a:solidFill>
              </a:rPr>
              <a:t>bonita.</a:t>
            </a:r>
          </a:p>
          <a:p>
            <a:pPr algn="ctr"/>
            <a:r>
              <a:rPr lang="pt-BR" dirty="0" smtClean="0">
                <a:solidFill>
                  <a:srgbClr val="FF0000"/>
                </a:solidFill>
              </a:rPr>
              <a:t>(mulher </a:t>
            </a:r>
            <a:r>
              <a:rPr lang="pt-BR" dirty="0" err="1" smtClean="0">
                <a:solidFill>
                  <a:srgbClr val="FF0000"/>
                </a:solidFill>
              </a:rPr>
              <a:t>transgênero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pt-BR" dirty="0">
                <a:solidFill>
                  <a:srgbClr val="FF0000"/>
                </a:solidFill>
              </a:rPr>
              <a:t>(elogio e </a:t>
            </a:r>
            <a:r>
              <a:rPr lang="pt-BR" dirty="0" smtClean="0">
                <a:solidFill>
                  <a:srgbClr val="FF0000"/>
                </a:solidFill>
              </a:rPr>
              <a:t>admiração de </a:t>
            </a:r>
            <a:r>
              <a:rPr lang="pt-BR" dirty="0">
                <a:solidFill>
                  <a:srgbClr val="FF0000"/>
                </a:solidFill>
              </a:rPr>
              <a:t>identidade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r>
              <a:rPr lang="pt-BR" dirty="0">
                <a:solidFill>
                  <a:srgbClr val="FF0000"/>
                </a:solidFill>
              </a:rPr>
              <a:t> x (ironia)</a:t>
            </a: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pPr algn="ctr"/>
            <a:endParaRPr lang="pt-BR" dirty="0">
              <a:solidFill>
                <a:srgbClr val="FF0000"/>
              </a:solidFill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327252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Os </a:t>
            </a:r>
            <a:r>
              <a:rPr lang="pt-BR" sz="2400" dirty="0"/>
              <a:t>usuários de qualquer língua </a:t>
            </a:r>
            <a:r>
              <a:rPr lang="pt-BR" sz="2400" dirty="0" smtClean="0"/>
              <a:t>podem expressar </a:t>
            </a:r>
            <a:r>
              <a:rPr lang="pt-BR" sz="2400" dirty="0"/>
              <a:t>seus pensamentos diferentemente por isso uma pessoa que fala </a:t>
            </a:r>
            <a:r>
              <a:rPr lang="pt-BR" sz="2400" dirty="0" smtClean="0"/>
              <a:t>uma determinada </a:t>
            </a:r>
            <a:r>
              <a:rPr lang="pt-BR" sz="2400" dirty="0"/>
              <a:t>língua a utiliza de acordo com o contexto: o modo de se falar com </a:t>
            </a:r>
            <a:r>
              <a:rPr lang="pt-BR" sz="2400" dirty="0" smtClean="0"/>
              <a:t>um amigo </a:t>
            </a:r>
            <a:r>
              <a:rPr lang="pt-BR" sz="2400" dirty="0"/>
              <a:t>não é igual ao de se falar com uma pessoa estranha. Isso é o que se chama </a:t>
            </a:r>
            <a:r>
              <a:rPr lang="pt-BR" sz="2400" dirty="0" smtClean="0"/>
              <a:t>de </a:t>
            </a:r>
            <a:r>
              <a:rPr lang="pt-BR" sz="2400" b="1" dirty="0" smtClean="0"/>
              <a:t>registro</a:t>
            </a:r>
            <a:r>
              <a:rPr lang="pt-BR" sz="2400" dirty="0" smtClean="0"/>
              <a:t>.</a:t>
            </a:r>
            <a:br>
              <a:rPr lang="pt-BR" sz="2400" dirty="0" smtClean="0"/>
            </a:b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 smtClean="0"/>
              <a:t>Quando </a:t>
            </a:r>
            <a:r>
              <a:rPr lang="pt-BR" sz="2400" dirty="0"/>
              <a:t>se aprende uma língua está aprendendo </a:t>
            </a:r>
            <a:r>
              <a:rPr lang="pt-BR" sz="2400" dirty="0" smtClean="0"/>
              <a:t>também </a:t>
            </a:r>
            <a:r>
              <a:rPr lang="pt-BR" sz="2400" b="1" i="1" dirty="0" smtClean="0"/>
              <a:t>(em paralelo) </a:t>
            </a:r>
            <a:r>
              <a:rPr lang="pt-BR" sz="2400" dirty="0"/>
              <a:t>a utilizá-la a </a:t>
            </a:r>
            <a:r>
              <a:rPr lang="pt-BR" sz="2400" dirty="0" smtClean="0"/>
              <a:t>partir do </a:t>
            </a:r>
            <a:r>
              <a:rPr lang="pt-BR" sz="2400" dirty="0"/>
              <a:t>contexto.</a:t>
            </a:r>
          </a:p>
        </p:txBody>
      </p:sp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REGISTRO E CONTEXTO</a:t>
            </a:r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28802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Semelhanças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Todas as </a:t>
            </a:r>
            <a:r>
              <a:rPr lang="pt-BR" sz="2800" dirty="0"/>
              <a:t>línguas possuem diferenças quanto ao </a:t>
            </a:r>
            <a:r>
              <a:rPr lang="pt-BR" sz="2800" dirty="0" smtClean="0"/>
              <a:t>seu uso </a:t>
            </a:r>
            <a:r>
              <a:rPr lang="pt-BR" sz="2800" dirty="0"/>
              <a:t>em relação à região, ao grupo social, à faixa etária e ao </a:t>
            </a:r>
            <a:r>
              <a:rPr lang="pt-BR" sz="2800" dirty="0" smtClean="0"/>
              <a:t>sexo.</a:t>
            </a:r>
          </a:p>
          <a:p>
            <a:endParaRPr lang="pt-BR" sz="2800" dirty="0" smtClean="0"/>
          </a:p>
          <a:p>
            <a:r>
              <a:rPr lang="pt-BR" sz="4000" dirty="0" smtClean="0"/>
              <a:t>Vamos Pensar!</a:t>
            </a:r>
          </a:p>
          <a:p>
            <a:r>
              <a:rPr lang="pt-BR" sz="2800" dirty="0" smtClean="0"/>
              <a:t>Para </a:t>
            </a:r>
            <a:r>
              <a:rPr lang="pt-BR" sz="2800" dirty="0"/>
              <a:t>conversar, em qualquer língua, não basta conhecer as palavras, é </a:t>
            </a:r>
            <a:r>
              <a:rPr lang="pt-BR" sz="2800" dirty="0" smtClean="0"/>
              <a:t>preciso aprender </a:t>
            </a:r>
            <a:r>
              <a:rPr lang="pt-BR" sz="2800" dirty="0"/>
              <a:t>as regras de combinação destas palavras em frases.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92043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Sinal e Parâmetros de configuração de mão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800" dirty="0"/>
              <a:t>Na </a:t>
            </a:r>
            <a:r>
              <a:rPr lang="pt-BR" sz="2800" dirty="0" smtClean="0"/>
              <a:t>conjunção de três, quatro </a:t>
            </a:r>
            <a:r>
              <a:rPr lang="pt-BR" sz="2800" dirty="0"/>
              <a:t>ou </a:t>
            </a:r>
            <a:r>
              <a:rPr lang="pt-BR" sz="2800" dirty="0" smtClean="0"/>
              <a:t>cinco parâmetros, </a:t>
            </a:r>
            <a:r>
              <a:rPr lang="pt-BR" sz="2800" dirty="0"/>
              <a:t>tem-se o sinal</a:t>
            </a:r>
            <a:r>
              <a:rPr lang="pt-BR" sz="2800" dirty="0" smtClean="0"/>
              <a:t>.</a:t>
            </a:r>
          </a:p>
          <a:p>
            <a:r>
              <a:rPr lang="pt-BR" sz="2800" dirty="0" smtClean="0"/>
              <a:t> </a:t>
            </a:r>
            <a:endParaRPr lang="pt-BR" sz="2800" dirty="0"/>
          </a:p>
          <a:p>
            <a:r>
              <a:rPr lang="pt-BR" sz="2800" dirty="0"/>
              <a:t>O sinal é formado a partir da combinação do movimento das mãos com </a:t>
            </a:r>
            <a:r>
              <a:rPr lang="pt-BR" sz="2800" dirty="0" smtClean="0"/>
              <a:t>um determinado </a:t>
            </a:r>
            <a:r>
              <a:rPr lang="pt-BR" sz="2800" dirty="0"/>
              <a:t>formato em um determinado lugar, podendo este lugar ser uma parte </a:t>
            </a:r>
            <a:r>
              <a:rPr lang="pt-BR" sz="2800" dirty="0" smtClean="0"/>
              <a:t>do corpo </a:t>
            </a:r>
            <a:r>
              <a:rPr lang="pt-BR" sz="2800" dirty="0"/>
              <a:t>ou um espaço em frente ao corpo. Estas articulações das mãos, que podem </a:t>
            </a:r>
            <a:r>
              <a:rPr lang="pt-BR" sz="2800" dirty="0" smtClean="0"/>
              <a:t>ser comparadas aos fonemas </a:t>
            </a:r>
            <a:r>
              <a:rPr lang="pt-BR" sz="2800" dirty="0"/>
              <a:t>e às vezes aos morfemas, são chamadas de </a:t>
            </a:r>
            <a:r>
              <a:rPr lang="pt-BR" sz="2800" dirty="0" smtClean="0"/>
              <a:t>parâmetros.</a:t>
            </a:r>
          </a:p>
          <a:p>
            <a:endParaRPr lang="pt-BR" sz="2800" dirty="0"/>
          </a:p>
          <a:p>
            <a:r>
              <a:rPr lang="pt-BR" sz="2800" dirty="0"/>
              <a:t>Falar com as mãos é, portanto, combinar estes elementos que formam as palavras e estas formam as frases em um contexto.</a:t>
            </a:r>
          </a:p>
          <a:p>
            <a:endParaRPr lang="pt-BR" sz="2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967587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das Sentenças em Libras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Base da Língua Portuguesa = sujeito – </a:t>
            </a:r>
            <a:r>
              <a:rPr lang="pt-BR" dirty="0" smtClean="0"/>
              <a:t>predicado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Base das Línguas de Sinais = tópico - </a:t>
            </a:r>
            <a:r>
              <a:rPr lang="pt-BR" dirty="0" smtClean="0"/>
              <a:t>comentário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36620917"/>
              </p:ext>
            </p:extLst>
          </p:nvPr>
        </p:nvGraphicFramePr>
        <p:xfrm>
          <a:off x="1164046" y="2691026"/>
          <a:ext cx="4870994" cy="3100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Espaço Reservado para Conteúdo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63271632"/>
              </p:ext>
            </p:extLst>
          </p:nvPr>
        </p:nvGraphicFramePr>
        <p:xfrm>
          <a:off x="6217920" y="2691026"/>
          <a:ext cx="4870994" cy="3100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Imagem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10" y="6035662"/>
            <a:ext cx="914143" cy="831039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1097280" y="6360690"/>
            <a:ext cx="59506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 smtClean="0"/>
              <a:t>Colégio Pedro II campus Niterói – Curso Médio Subsequente Técnico Tradutor Intérprete de Libras</a:t>
            </a:r>
          </a:p>
          <a:p>
            <a:r>
              <a:rPr lang="pt-BR" sz="1100" dirty="0" smtClean="0"/>
              <a:t>Disciplina: Prática de Formação - Laboratório II –  Professora </a:t>
            </a:r>
            <a:r>
              <a:rPr lang="pt-BR" sz="1100" dirty="0" err="1" smtClean="0"/>
              <a:t>Roseni</a:t>
            </a:r>
            <a:r>
              <a:rPr lang="pt-BR" sz="1100" dirty="0" smtClean="0"/>
              <a:t> Maciel e Tutor: Thiago Carlos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172625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298</TotalTime>
  <Words>1731</Words>
  <Application>Microsoft Office PowerPoint</Application>
  <PresentationFormat>Widescreen</PresentationFormat>
  <Paragraphs>182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Retrospectiva</vt:lpstr>
      <vt:lpstr>Estudo da gramática e estruturação frasal da Libras   Material elaborado a partir do texto A Língua Brasileira de Sinais</vt:lpstr>
      <vt:lpstr>Semelhança entre as línguas de sinais e línguas orais</vt:lpstr>
      <vt:lpstr>Semelhança entre as línguas de sinais e línguas orais</vt:lpstr>
      <vt:lpstr>Semelhança entre as línguas de sinais e línguas orais</vt:lpstr>
      <vt:lpstr>Semelhança entre as línguas de sinais e línguas orais</vt:lpstr>
      <vt:lpstr>Os usuários de qualquer língua podem expressar seus pensamentos diferentemente por isso uma pessoa que fala uma determinada língua a utiliza de acordo com o contexto: o modo de se falar com um amigo não é igual ao de se falar com uma pessoa estranha. Isso é o que se chama de registro.  Quando se aprende uma língua está aprendendo também (em paralelo) a utilizá-la a partir do contexto.</vt:lpstr>
      <vt:lpstr>Semelhanças</vt:lpstr>
      <vt:lpstr>Sinal e Parâmetros de configuração de mão</vt:lpstr>
      <vt:lpstr>Estrutura das Sentenças em Libras</vt:lpstr>
      <vt:lpstr>Estrutura das Sentenças em Libras</vt:lpstr>
      <vt:lpstr>VERBOS COM FLEXÃO</vt:lpstr>
      <vt:lpstr>TOPICALIZAÇÃO</vt:lpstr>
      <vt:lpstr>VERBOS COM MARCAS INVERSAS</vt:lpstr>
      <vt:lpstr>ESTRUTURA ARGUMENTAL DAS SENTENÇAS</vt:lpstr>
      <vt:lpstr>SEMPRE TEM ALGUMA COISA PARA COMPLICAR...</vt:lpstr>
      <vt:lpstr>Referências: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Estudo da gramática da Libras e estruturação frasal</dc:title>
  <dc:creator>Thiago Carlos da Silva</dc:creator>
  <cp:lastModifiedBy>suporte</cp:lastModifiedBy>
  <cp:revision>31</cp:revision>
  <dcterms:created xsi:type="dcterms:W3CDTF">2021-05-18T23:00:18Z</dcterms:created>
  <dcterms:modified xsi:type="dcterms:W3CDTF">2021-06-23T16:40:45Z</dcterms:modified>
</cp:coreProperties>
</file>