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83" r:id="rId3"/>
    <p:sldId id="290" r:id="rId4"/>
    <p:sldId id="289" r:id="rId5"/>
    <p:sldId id="291" r:id="rId6"/>
    <p:sldId id="292" r:id="rId7"/>
    <p:sldId id="293" r:id="rId8"/>
    <p:sldId id="294" r:id="rId9"/>
    <p:sldId id="288" r:id="rId10"/>
    <p:sldId id="295" r:id="rId11"/>
    <p:sldId id="284" r:id="rId12"/>
    <p:sldId id="297" r:id="rId13"/>
    <p:sldId id="285" r:id="rId14"/>
    <p:sldId id="298" r:id="rId15"/>
    <p:sldId id="286" r:id="rId16"/>
    <p:sldId id="299" r:id="rId17"/>
    <p:sldId id="287" r:id="rId18"/>
    <p:sldId id="300" r:id="rId19"/>
    <p:sldId id="303" r:id="rId20"/>
    <p:sldId id="302" r:id="rId21"/>
    <p:sldId id="301" r:id="rId22"/>
    <p:sldId id="296" r:id="rId23"/>
    <p:sldId id="275" r:id="rId24"/>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132BE8-3ECA-4F17-AAD2-5876D44D75AB}" v="51" dt="2021-06-10T20:13:18.276"/>
  </p1510:revLst>
</p1510:revInfo>
</file>

<file path=ppt/tableStyles.xml><?xml version="1.0" encoding="utf-8"?>
<a:tblStyleLst xmlns:a="http://schemas.openxmlformats.org/drawingml/2006/main" def="{5C22544A-7EE6-4342-B048-85BDC9FD1C3A}">
  <a:tblStyle styleId="{F5AB1C69-6EDB-4FF4-983F-18BD219EF322}" styleName="Estilo Médio 2 - Ênfas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Estilo Mé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FECB4D8-DB02-4DC6-A0A2-4F2EBAE1DC90}" styleName="Estilo Médio 1 - Ênfase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Estilo Médio 1 - Ênfase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2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el Haroldo Baade" userId="2a02ec9296c4390c" providerId="LiveId" clId="{10132BE8-3ECA-4F17-AAD2-5876D44D75AB}"/>
    <pc:docChg chg="undo custSel addSld delSld modSld sldOrd">
      <pc:chgData name="Joel Haroldo Baade" userId="2a02ec9296c4390c" providerId="LiveId" clId="{10132BE8-3ECA-4F17-AAD2-5876D44D75AB}" dt="2021-06-10T20:14:16.367" v="11800"/>
      <pc:docMkLst>
        <pc:docMk/>
      </pc:docMkLst>
      <pc:sldChg chg="addSp delSp modSp mod">
        <pc:chgData name="Joel Haroldo Baade" userId="2a02ec9296c4390c" providerId="LiveId" clId="{10132BE8-3ECA-4F17-AAD2-5876D44D75AB}" dt="2021-06-09T12:35:59.931" v="6924" actId="20577"/>
        <pc:sldMkLst>
          <pc:docMk/>
          <pc:sldMk cId="2337868403" sldId="256"/>
        </pc:sldMkLst>
        <pc:spChg chg="mod">
          <ac:chgData name="Joel Haroldo Baade" userId="2a02ec9296c4390c" providerId="LiveId" clId="{10132BE8-3ECA-4F17-AAD2-5876D44D75AB}" dt="2021-06-09T11:47:14.618" v="5498" actId="6549"/>
          <ac:spMkLst>
            <pc:docMk/>
            <pc:sldMk cId="2337868403" sldId="256"/>
            <ac:spMk id="2" creationId="{00000000-0000-0000-0000-000000000000}"/>
          </ac:spMkLst>
        </pc:spChg>
        <pc:spChg chg="mod">
          <ac:chgData name="Joel Haroldo Baade" userId="2a02ec9296c4390c" providerId="LiveId" clId="{10132BE8-3ECA-4F17-AAD2-5876D44D75AB}" dt="2021-06-09T12:35:59.931" v="6924" actId="20577"/>
          <ac:spMkLst>
            <pc:docMk/>
            <pc:sldMk cId="2337868403" sldId="256"/>
            <ac:spMk id="3" creationId="{00000000-0000-0000-0000-000000000000}"/>
          </ac:spMkLst>
        </pc:spChg>
        <pc:spChg chg="del">
          <ac:chgData name="Joel Haroldo Baade" userId="2a02ec9296c4390c" providerId="LiveId" clId="{10132BE8-3ECA-4F17-AAD2-5876D44D75AB}" dt="2021-06-09T00:57:55.027" v="132" actId="478"/>
          <ac:spMkLst>
            <pc:docMk/>
            <pc:sldMk cId="2337868403" sldId="256"/>
            <ac:spMk id="4" creationId="{00000000-0000-0000-0000-000000000000}"/>
          </ac:spMkLst>
        </pc:spChg>
        <pc:spChg chg="add mod">
          <ac:chgData name="Joel Haroldo Baade" userId="2a02ec9296c4390c" providerId="LiveId" clId="{10132BE8-3ECA-4F17-AAD2-5876D44D75AB}" dt="2021-06-09T00:59:43.669" v="142" actId="1076"/>
          <ac:spMkLst>
            <pc:docMk/>
            <pc:sldMk cId="2337868403" sldId="256"/>
            <ac:spMk id="7" creationId="{751980A7-7CB9-473E-A98E-7408BD8E0D09}"/>
          </ac:spMkLst>
        </pc:spChg>
        <pc:spChg chg="add mod">
          <ac:chgData name="Joel Haroldo Baade" userId="2a02ec9296c4390c" providerId="LiveId" clId="{10132BE8-3ECA-4F17-AAD2-5876D44D75AB}" dt="2021-06-09T00:59:55.333" v="145" actId="1037"/>
          <ac:spMkLst>
            <pc:docMk/>
            <pc:sldMk cId="2337868403" sldId="256"/>
            <ac:spMk id="8" creationId="{6F549D20-F9E6-4B88-ABA0-4CAFE273D379}"/>
          </ac:spMkLst>
        </pc:spChg>
        <pc:picChg chg="add mod">
          <ac:chgData name="Joel Haroldo Baade" userId="2a02ec9296c4390c" providerId="LiveId" clId="{10132BE8-3ECA-4F17-AAD2-5876D44D75AB}" dt="2021-06-09T00:58:33.973" v="134" actId="1076"/>
          <ac:picMkLst>
            <pc:docMk/>
            <pc:sldMk cId="2337868403" sldId="256"/>
            <ac:picMk id="5" creationId="{957B0162-33B9-42CB-8A75-778362132C76}"/>
          </ac:picMkLst>
        </pc:picChg>
        <pc:picChg chg="add mod">
          <ac:chgData name="Joel Haroldo Baade" userId="2a02ec9296c4390c" providerId="LiveId" clId="{10132BE8-3ECA-4F17-AAD2-5876D44D75AB}" dt="2021-06-09T00:58:33.973" v="134" actId="1076"/>
          <ac:picMkLst>
            <pc:docMk/>
            <pc:sldMk cId="2337868403" sldId="256"/>
            <ac:picMk id="6" creationId="{97DDC247-191C-4100-83AB-97998BAEBAE7}"/>
          </ac:picMkLst>
        </pc:picChg>
      </pc:sldChg>
      <pc:sldChg chg="addSp delSp modSp mod ord">
        <pc:chgData name="Joel Haroldo Baade" userId="2a02ec9296c4390c" providerId="LiveId" clId="{10132BE8-3ECA-4F17-AAD2-5876D44D75AB}" dt="2021-06-10T01:36:50.311" v="8472" actId="478"/>
        <pc:sldMkLst>
          <pc:docMk/>
          <pc:sldMk cId="886723371" sldId="275"/>
        </pc:sldMkLst>
        <pc:spChg chg="del mod">
          <ac:chgData name="Joel Haroldo Baade" userId="2a02ec9296c4390c" providerId="LiveId" clId="{10132BE8-3ECA-4F17-AAD2-5876D44D75AB}" dt="2021-06-10T01:36:50.311" v="8472" actId="478"/>
          <ac:spMkLst>
            <pc:docMk/>
            <pc:sldMk cId="886723371" sldId="275"/>
            <ac:spMk id="3" creationId="{00000000-0000-0000-0000-000000000000}"/>
          </ac:spMkLst>
        </pc:spChg>
        <pc:spChg chg="add mod">
          <ac:chgData name="Joel Haroldo Baade" userId="2a02ec9296c4390c" providerId="LiveId" clId="{10132BE8-3ECA-4F17-AAD2-5876D44D75AB}" dt="2021-06-09T11:45:37.980" v="5466"/>
          <ac:spMkLst>
            <pc:docMk/>
            <pc:sldMk cId="886723371" sldId="275"/>
            <ac:spMk id="4" creationId="{5F401D6A-0D43-4364-AD14-EC1F6D271F1D}"/>
          </ac:spMkLst>
        </pc:spChg>
      </pc:sldChg>
      <pc:sldChg chg="addSp modSp del mod">
        <pc:chgData name="Joel Haroldo Baade" userId="2a02ec9296c4390c" providerId="LiveId" clId="{10132BE8-3ECA-4F17-AAD2-5876D44D75AB}" dt="2021-06-10T20:13:50.125" v="11776" actId="2696"/>
        <pc:sldMkLst>
          <pc:docMk/>
          <pc:sldMk cId="3997183541" sldId="282"/>
        </pc:sldMkLst>
        <pc:spChg chg="mod">
          <ac:chgData name="Joel Haroldo Baade" userId="2a02ec9296c4390c" providerId="LiveId" clId="{10132BE8-3ECA-4F17-AAD2-5876D44D75AB}" dt="2021-06-10T20:13:39.275" v="11775" actId="20577"/>
          <ac:spMkLst>
            <pc:docMk/>
            <pc:sldMk cId="3997183541" sldId="282"/>
            <ac:spMk id="2" creationId="{00000000-0000-0000-0000-000000000000}"/>
          </ac:spMkLst>
        </pc:spChg>
        <pc:spChg chg="mod">
          <ac:chgData name="Joel Haroldo Baade" userId="2a02ec9296c4390c" providerId="LiveId" clId="{10132BE8-3ECA-4F17-AAD2-5876D44D75AB}" dt="2021-06-10T12:21:28.200" v="11431" actId="20577"/>
          <ac:spMkLst>
            <pc:docMk/>
            <pc:sldMk cId="3997183541" sldId="282"/>
            <ac:spMk id="3" creationId="{00000000-0000-0000-0000-000000000000}"/>
          </ac:spMkLst>
        </pc:spChg>
        <pc:spChg chg="add mod">
          <ac:chgData name="Joel Haroldo Baade" userId="2a02ec9296c4390c" providerId="LiveId" clId="{10132BE8-3ECA-4F17-AAD2-5876D44D75AB}" dt="2021-06-10T12:22:47.438" v="11441" actId="14100"/>
          <ac:spMkLst>
            <pc:docMk/>
            <pc:sldMk cId="3997183541" sldId="282"/>
            <ac:spMk id="4" creationId="{C923E5C9-AF34-4A62-AEB2-49D13C926011}"/>
          </ac:spMkLst>
        </pc:spChg>
        <pc:spChg chg="add mod">
          <ac:chgData name="Joel Haroldo Baade" userId="2a02ec9296c4390c" providerId="LiveId" clId="{10132BE8-3ECA-4F17-AAD2-5876D44D75AB}" dt="2021-06-10T12:22:55.446" v="11443" actId="1076"/>
          <ac:spMkLst>
            <pc:docMk/>
            <pc:sldMk cId="3997183541" sldId="282"/>
            <ac:spMk id="5" creationId="{49937D64-33EB-4C71-B220-C1B535439F82}"/>
          </ac:spMkLst>
        </pc:spChg>
        <pc:spChg chg="add mod">
          <ac:chgData name="Joel Haroldo Baade" userId="2a02ec9296c4390c" providerId="LiveId" clId="{10132BE8-3ECA-4F17-AAD2-5876D44D75AB}" dt="2021-06-10T12:23:00.234" v="11445" actId="1076"/>
          <ac:spMkLst>
            <pc:docMk/>
            <pc:sldMk cId="3997183541" sldId="282"/>
            <ac:spMk id="6" creationId="{48BC598C-C696-4A97-8761-81A7A2B15961}"/>
          </ac:spMkLst>
        </pc:spChg>
        <pc:spChg chg="add mod">
          <ac:chgData name="Joel Haroldo Baade" userId="2a02ec9296c4390c" providerId="LiveId" clId="{10132BE8-3ECA-4F17-AAD2-5876D44D75AB}" dt="2021-06-10T12:23:12.832" v="11448" actId="14100"/>
          <ac:spMkLst>
            <pc:docMk/>
            <pc:sldMk cId="3997183541" sldId="282"/>
            <ac:spMk id="7" creationId="{0F090439-B6A6-499F-8729-188C2F11AA76}"/>
          </ac:spMkLst>
        </pc:spChg>
        <pc:spChg chg="add mod">
          <ac:chgData name="Joel Haroldo Baade" userId="2a02ec9296c4390c" providerId="LiveId" clId="{10132BE8-3ECA-4F17-AAD2-5876D44D75AB}" dt="2021-06-10T20:13:18.275" v="11753"/>
          <ac:spMkLst>
            <pc:docMk/>
            <pc:sldMk cId="3997183541" sldId="282"/>
            <ac:spMk id="8" creationId="{F6738405-FC23-4E5F-972D-531CCB99933C}"/>
          </ac:spMkLst>
        </pc:spChg>
        <pc:picChg chg="add mod">
          <ac:chgData name="Joel Haroldo Baade" userId="2a02ec9296c4390c" providerId="LiveId" clId="{10132BE8-3ECA-4F17-AAD2-5876D44D75AB}" dt="2021-06-10T20:13:18.275" v="11753"/>
          <ac:picMkLst>
            <pc:docMk/>
            <pc:sldMk cId="3997183541" sldId="282"/>
            <ac:picMk id="9" creationId="{855775E1-0DF9-4215-AFD6-A6034BB05AB1}"/>
          </ac:picMkLst>
        </pc:picChg>
      </pc:sldChg>
      <pc:sldChg chg="addSp modSp mod">
        <pc:chgData name="Joel Haroldo Baade" userId="2a02ec9296c4390c" providerId="LiveId" clId="{10132BE8-3ECA-4F17-AAD2-5876D44D75AB}" dt="2021-06-10T12:31:50.399" v="11452" actId="313"/>
        <pc:sldMkLst>
          <pc:docMk/>
          <pc:sldMk cId="1083831126" sldId="283"/>
        </pc:sldMkLst>
        <pc:spChg chg="add mod">
          <ac:chgData name="Joel Haroldo Baade" userId="2a02ec9296c4390c" providerId="LiveId" clId="{10132BE8-3ECA-4F17-AAD2-5876D44D75AB}" dt="2021-06-10T12:31:50.399" v="11452" actId="313"/>
          <ac:spMkLst>
            <pc:docMk/>
            <pc:sldMk cId="1083831126" sldId="283"/>
            <ac:spMk id="2" creationId="{A2C7D88E-08C3-493D-9DF2-DE4A0836A56E}"/>
          </ac:spMkLst>
        </pc:spChg>
        <pc:spChg chg="mod">
          <ac:chgData name="Joel Haroldo Baade" userId="2a02ec9296c4390c" providerId="LiveId" clId="{10132BE8-3ECA-4F17-AAD2-5876D44D75AB}" dt="2021-06-09T11:39:02.790" v="5369" actId="14100"/>
          <ac:spMkLst>
            <pc:docMk/>
            <pc:sldMk cId="1083831126" sldId="283"/>
            <ac:spMk id="3" creationId="{C9E133BD-8A21-40CB-8FB1-0DAC0523312B}"/>
          </ac:spMkLst>
        </pc:spChg>
        <pc:spChg chg="mod">
          <ac:chgData name="Joel Haroldo Baade" userId="2a02ec9296c4390c" providerId="LiveId" clId="{10132BE8-3ECA-4F17-AAD2-5876D44D75AB}" dt="2021-06-09T11:36:27.924" v="5182" actId="1035"/>
          <ac:spMkLst>
            <pc:docMk/>
            <pc:sldMk cId="1083831126" sldId="283"/>
            <ac:spMk id="5" creationId="{00000000-0000-0000-0000-000000000000}"/>
          </ac:spMkLst>
        </pc:spChg>
        <pc:spChg chg="mod">
          <ac:chgData name="Joel Haroldo Baade" userId="2a02ec9296c4390c" providerId="LiveId" clId="{10132BE8-3ECA-4F17-AAD2-5876D44D75AB}" dt="2021-06-09T11:47:10.812" v="5496" actId="6549"/>
          <ac:spMkLst>
            <pc:docMk/>
            <pc:sldMk cId="1083831126" sldId="283"/>
            <ac:spMk id="8" creationId="{00000000-0000-0000-0000-000000000000}"/>
          </ac:spMkLst>
        </pc:spChg>
      </pc:sldChg>
      <pc:sldChg chg="modSp mod">
        <pc:chgData name="Joel Haroldo Baade" userId="2a02ec9296c4390c" providerId="LiveId" clId="{10132BE8-3ECA-4F17-AAD2-5876D44D75AB}" dt="2021-06-09T11:46:39.577" v="5478" actId="6549"/>
        <pc:sldMkLst>
          <pc:docMk/>
          <pc:sldMk cId="432911287" sldId="284"/>
        </pc:sldMkLst>
        <pc:spChg chg="mod">
          <ac:chgData name="Joel Haroldo Baade" userId="2a02ec9296c4390c" providerId="LiveId" clId="{10132BE8-3ECA-4F17-AAD2-5876D44D75AB}" dt="2021-06-09T02:56:10.749" v="4840" actId="1076"/>
          <ac:spMkLst>
            <pc:docMk/>
            <pc:sldMk cId="432911287" sldId="284"/>
            <ac:spMk id="5" creationId="{00000000-0000-0000-0000-000000000000}"/>
          </ac:spMkLst>
        </pc:spChg>
        <pc:spChg chg="mod">
          <ac:chgData name="Joel Haroldo Baade" userId="2a02ec9296c4390c" providerId="LiveId" clId="{10132BE8-3ECA-4F17-AAD2-5876D44D75AB}" dt="2021-06-09T11:46:39.577" v="5478" actId="6549"/>
          <ac:spMkLst>
            <pc:docMk/>
            <pc:sldMk cId="432911287" sldId="284"/>
            <ac:spMk id="8" creationId="{00000000-0000-0000-0000-000000000000}"/>
          </ac:spMkLst>
        </pc:spChg>
        <pc:spChg chg="mod">
          <ac:chgData name="Joel Haroldo Baade" userId="2a02ec9296c4390c" providerId="LiveId" clId="{10132BE8-3ECA-4F17-AAD2-5876D44D75AB}" dt="2021-06-09T01:04:05.396" v="149" actId="14100"/>
          <ac:spMkLst>
            <pc:docMk/>
            <pc:sldMk cId="432911287" sldId="284"/>
            <ac:spMk id="24" creationId="{A4EB7131-DA6B-434D-BAC5-4FE116000D24}"/>
          </ac:spMkLst>
        </pc:spChg>
        <pc:spChg chg="mod">
          <ac:chgData name="Joel Haroldo Baade" userId="2a02ec9296c4390c" providerId="LiveId" clId="{10132BE8-3ECA-4F17-AAD2-5876D44D75AB}" dt="2021-06-09T01:04:07.842" v="150" actId="14100"/>
          <ac:spMkLst>
            <pc:docMk/>
            <pc:sldMk cId="432911287" sldId="284"/>
            <ac:spMk id="26" creationId="{BAC91A84-AD2C-4510-AC0D-58A82C295138}"/>
          </ac:spMkLst>
        </pc:spChg>
        <pc:spChg chg="mod">
          <ac:chgData name="Joel Haroldo Baade" userId="2a02ec9296c4390c" providerId="LiveId" clId="{10132BE8-3ECA-4F17-AAD2-5876D44D75AB}" dt="2021-06-09T01:04:10.006" v="151" actId="14100"/>
          <ac:spMkLst>
            <pc:docMk/>
            <pc:sldMk cId="432911287" sldId="284"/>
            <ac:spMk id="28" creationId="{42161D07-5CA2-4AB3-9422-0BDFBEB3642B}"/>
          </ac:spMkLst>
        </pc:spChg>
      </pc:sldChg>
      <pc:sldChg chg="modSp mod">
        <pc:chgData name="Joel Haroldo Baade" userId="2a02ec9296c4390c" providerId="LiveId" clId="{10132BE8-3ECA-4F17-AAD2-5876D44D75AB}" dt="2021-06-09T11:46:35.641" v="5476" actId="6549"/>
        <pc:sldMkLst>
          <pc:docMk/>
          <pc:sldMk cId="2722428724" sldId="285"/>
        </pc:sldMkLst>
        <pc:spChg chg="mod">
          <ac:chgData name="Joel Haroldo Baade" userId="2a02ec9296c4390c" providerId="LiveId" clId="{10132BE8-3ECA-4F17-AAD2-5876D44D75AB}" dt="2021-06-09T02:56:17.306" v="4841" actId="1076"/>
          <ac:spMkLst>
            <pc:docMk/>
            <pc:sldMk cId="2722428724" sldId="285"/>
            <ac:spMk id="5" creationId="{00000000-0000-0000-0000-000000000000}"/>
          </ac:spMkLst>
        </pc:spChg>
        <pc:spChg chg="mod">
          <ac:chgData name="Joel Haroldo Baade" userId="2a02ec9296c4390c" providerId="LiveId" clId="{10132BE8-3ECA-4F17-AAD2-5876D44D75AB}" dt="2021-06-09T11:46:35.641" v="5476" actId="6549"/>
          <ac:spMkLst>
            <pc:docMk/>
            <pc:sldMk cId="2722428724" sldId="285"/>
            <ac:spMk id="8" creationId="{00000000-0000-0000-0000-000000000000}"/>
          </ac:spMkLst>
        </pc:spChg>
        <pc:graphicFrameChg chg="mod modGraphic">
          <ac:chgData name="Joel Haroldo Baade" userId="2a02ec9296c4390c" providerId="LiveId" clId="{10132BE8-3ECA-4F17-AAD2-5876D44D75AB}" dt="2021-06-09T11:41:57.732" v="5401"/>
          <ac:graphicFrameMkLst>
            <pc:docMk/>
            <pc:sldMk cId="2722428724" sldId="285"/>
            <ac:graphicFrameMk id="3" creationId="{C5E445D0-3BC2-4140-A095-5FBAC7AACE9F}"/>
          </ac:graphicFrameMkLst>
        </pc:graphicFrameChg>
      </pc:sldChg>
      <pc:sldChg chg="modSp mod">
        <pc:chgData name="Joel Haroldo Baade" userId="2a02ec9296c4390c" providerId="LiveId" clId="{10132BE8-3ECA-4F17-AAD2-5876D44D75AB}" dt="2021-06-09T11:46:32.233" v="5474" actId="6549"/>
        <pc:sldMkLst>
          <pc:docMk/>
          <pc:sldMk cId="3829401234" sldId="286"/>
        </pc:sldMkLst>
        <pc:spChg chg="mod">
          <ac:chgData name="Joel Haroldo Baade" userId="2a02ec9296c4390c" providerId="LiveId" clId="{10132BE8-3ECA-4F17-AAD2-5876D44D75AB}" dt="2021-06-09T02:56:22.238" v="4842" actId="1076"/>
          <ac:spMkLst>
            <pc:docMk/>
            <pc:sldMk cId="3829401234" sldId="286"/>
            <ac:spMk id="5" creationId="{00000000-0000-0000-0000-000000000000}"/>
          </ac:spMkLst>
        </pc:spChg>
        <pc:spChg chg="mod">
          <ac:chgData name="Joel Haroldo Baade" userId="2a02ec9296c4390c" providerId="LiveId" clId="{10132BE8-3ECA-4F17-AAD2-5876D44D75AB}" dt="2021-06-09T11:46:32.233" v="5474" actId="6549"/>
          <ac:spMkLst>
            <pc:docMk/>
            <pc:sldMk cId="3829401234" sldId="286"/>
            <ac:spMk id="8" creationId="{00000000-0000-0000-0000-000000000000}"/>
          </ac:spMkLst>
        </pc:spChg>
        <pc:spChg chg="mod">
          <ac:chgData name="Joel Haroldo Baade" userId="2a02ec9296c4390c" providerId="LiveId" clId="{10132BE8-3ECA-4F17-AAD2-5876D44D75AB}" dt="2021-06-09T01:05:17.888" v="157" actId="14100"/>
          <ac:spMkLst>
            <pc:docMk/>
            <pc:sldMk cId="3829401234" sldId="286"/>
            <ac:spMk id="12" creationId="{6AA046D5-0293-4D57-A247-795B1BA0273E}"/>
          </ac:spMkLst>
        </pc:spChg>
        <pc:spChg chg="mod">
          <ac:chgData name="Joel Haroldo Baade" userId="2a02ec9296c4390c" providerId="LiveId" clId="{10132BE8-3ECA-4F17-AAD2-5876D44D75AB}" dt="2021-06-09T01:05:15.319" v="156" actId="14100"/>
          <ac:spMkLst>
            <pc:docMk/>
            <pc:sldMk cId="3829401234" sldId="286"/>
            <ac:spMk id="14" creationId="{8067CA5F-3682-47CA-8401-AFF620BE159A}"/>
          </ac:spMkLst>
        </pc:spChg>
        <pc:spChg chg="mod">
          <ac:chgData name="Joel Haroldo Baade" userId="2a02ec9296c4390c" providerId="LiveId" clId="{10132BE8-3ECA-4F17-AAD2-5876D44D75AB}" dt="2021-06-09T01:05:11.867" v="155" actId="14100"/>
          <ac:spMkLst>
            <pc:docMk/>
            <pc:sldMk cId="3829401234" sldId="286"/>
            <ac:spMk id="16" creationId="{F674441C-7BEA-4180-95D8-0B977FF4F6DF}"/>
          </ac:spMkLst>
        </pc:spChg>
        <pc:spChg chg="mod">
          <ac:chgData name="Joel Haroldo Baade" userId="2a02ec9296c4390c" providerId="LiveId" clId="{10132BE8-3ECA-4F17-AAD2-5876D44D75AB}" dt="2021-06-09T01:05:21.471" v="158" actId="14100"/>
          <ac:spMkLst>
            <pc:docMk/>
            <pc:sldMk cId="3829401234" sldId="286"/>
            <ac:spMk id="19" creationId="{6AA046D5-0293-4D57-A247-795B1BA0273E}"/>
          </ac:spMkLst>
        </pc:spChg>
      </pc:sldChg>
      <pc:sldChg chg="addSp modSp mod">
        <pc:chgData name="Joel Haroldo Baade" userId="2a02ec9296c4390c" providerId="LiveId" clId="{10132BE8-3ECA-4F17-AAD2-5876D44D75AB}" dt="2021-06-10T01:47:40.320" v="8517" actId="1076"/>
        <pc:sldMkLst>
          <pc:docMk/>
          <pc:sldMk cId="121609729" sldId="287"/>
        </pc:sldMkLst>
        <pc:spChg chg="mod">
          <ac:chgData name="Joel Haroldo Baade" userId="2a02ec9296c4390c" providerId="LiveId" clId="{10132BE8-3ECA-4F17-AAD2-5876D44D75AB}" dt="2021-06-09T02:56:27.965" v="4843" actId="1076"/>
          <ac:spMkLst>
            <pc:docMk/>
            <pc:sldMk cId="121609729" sldId="287"/>
            <ac:spMk id="5" creationId="{00000000-0000-0000-0000-000000000000}"/>
          </ac:spMkLst>
        </pc:spChg>
        <pc:spChg chg="mod">
          <ac:chgData name="Joel Haroldo Baade" userId="2a02ec9296c4390c" providerId="LiveId" clId="{10132BE8-3ECA-4F17-AAD2-5876D44D75AB}" dt="2021-06-10T01:46:19.434" v="8484" actId="1038"/>
          <ac:spMkLst>
            <pc:docMk/>
            <pc:sldMk cId="121609729" sldId="287"/>
            <ac:spMk id="6" creationId="{00000000-0000-0000-0000-000000000000}"/>
          </ac:spMkLst>
        </pc:spChg>
        <pc:spChg chg="mod">
          <ac:chgData name="Joel Haroldo Baade" userId="2a02ec9296c4390c" providerId="LiveId" clId="{10132BE8-3ECA-4F17-AAD2-5876D44D75AB}" dt="2021-06-09T11:46:28.655" v="5472" actId="6549"/>
          <ac:spMkLst>
            <pc:docMk/>
            <pc:sldMk cId="121609729" sldId="287"/>
            <ac:spMk id="8" creationId="{00000000-0000-0000-0000-000000000000}"/>
          </ac:spMkLst>
        </pc:spChg>
        <pc:spChg chg="mod">
          <ac:chgData name="Joel Haroldo Baade" userId="2a02ec9296c4390c" providerId="LiveId" clId="{10132BE8-3ECA-4F17-AAD2-5876D44D75AB}" dt="2021-06-10T01:46:19.434" v="8484" actId="1038"/>
          <ac:spMkLst>
            <pc:docMk/>
            <pc:sldMk cId="121609729" sldId="287"/>
            <ac:spMk id="9" creationId="{00000000-0000-0000-0000-000000000000}"/>
          </ac:spMkLst>
        </pc:spChg>
        <pc:spChg chg="mod">
          <ac:chgData name="Joel Haroldo Baade" userId="2a02ec9296c4390c" providerId="LiveId" clId="{10132BE8-3ECA-4F17-AAD2-5876D44D75AB}" dt="2021-06-09T01:05:41.946" v="170" actId="1035"/>
          <ac:spMkLst>
            <pc:docMk/>
            <pc:sldMk cId="121609729" sldId="287"/>
            <ac:spMk id="10" creationId="{00000000-0000-0000-0000-000000000000}"/>
          </ac:spMkLst>
        </pc:spChg>
        <pc:spChg chg="mod">
          <ac:chgData name="Joel Haroldo Baade" userId="2a02ec9296c4390c" providerId="LiveId" clId="{10132BE8-3ECA-4F17-AAD2-5876D44D75AB}" dt="2021-06-09T01:05:41.946" v="170" actId="1035"/>
          <ac:spMkLst>
            <pc:docMk/>
            <pc:sldMk cId="121609729" sldId="287"/>
            <ac:spMk id="11" creationId="{00000000-0000-0000-0000-000000000000}"/>
          </ac:spMkLst>
        </pc:spChg>
        <pc:spChg chg="mod">
          <ac:chgData name="Joel Haroldo Baade" userId="2a02ec9296c4390c" providerId="LiveId" clId="{10132BE8-3ECA-4F17-AAD2-5876D44D75AB}" dt="2021-06-09T01:05:41.946" v="170" actId="1035"/>
          <ac:spMkLst>
            <pc:docMk/>
            <pc:sldMk cId="121609729" sldId="287"/>
            <ac:spMk id="15" creationId="{00000000-0000-0000-0000-000000000000}"/>
          </ac:spMkLst>
        </pc:spChg>
        <pc:spChg chg="mod">
          <ac:chgData name="Joel Haroldo Baade" userId="2a02ec9296c4390c" providerId="LiveId" clId="{10132BE8-3ECA-4F17-AAD2-5876D44D75AB}" dt="2021-06-09T01:05:41.946" v="170" actId="1035"/>
          <ac:spMkLst>
            <pc:docMk/>
            <pc:sldMk cId="121609729" sldId="287"/>
            <ac:spMk id="16" creationId="{00000000-0000-0000-0000-000000000000}"/>
          </ac:spMkLst>
        </pc:spChg>
        <pc:spChg chg="mod">
          <ac:chgData name="Joel Haroldo Baade" userId="2a02ec9296c4390c" providerId="LiveId" clId="{10132BE8-3ECA-4F17-AAD2-5876D44D75AB}" dt="2021-06-09T01:05:41.946" v="170" actId="1035"/>
          <ac:spMkLst>
            <pc:docMk/>
            <pc:sldMk cId="121609729" sldId="287"/>
            <ac:spMk id="17" creationId="{00000000-0000-0000-0000-000000000000}"/>
          </ac:spMkLst>
        </pc:spChg>
        <pc:spChg chg="mod">
          <ac:chgData name="Joel Haroldo Baade" userId="2a02ec9296c4390c" providerId="LiveId" clId="{10132BE8-3ECA-4F17-AAD2-5876D44D75AB}" dt="2021-06-09T01:05:41.946" v="170" actId="1035"/>
          <ac:spMkLst>
            <pc:docMk/>
            <pc:sldMk cId="121609729" sldId="287"/>
            <ac:spMk id="19" creationId="{00000000-0000-0000-0000-000000000000}"/>
          </ac:spMkLst>
        </pc:spChg>
        <pc:spChg chg="add mod">
          <ac:chgData name="Joel Haroldo Baade" userId="2a02ec9296c4390c" providerId="LiveId" clId="{10132BE8-3ECA-4F17-AAD2-5876D44D75AB}" dt="2021-06-10T01:47:40.320" v="8517" actId="1076"/>
          <ac:spMkLst>
            <pc:docMk/>
            <pc:sldMk cId="121609729" sldId="287"/>
            <ac:spMk id="20" creationId="{5FB3EAE4-838B-4170-A4F8-3F8A5B50D1B5}"/>
          </ac:spMkLst>
        </pc:spChg>
        <pc:spChg chg="mod">
          <ac:chgData name="Joel Haroldo Baade" userId="2a02ec9296c4390c" providerId="LiveId" clId="{10132BE8-3ECA-4F17-AAD2-5876D44D75AB}" dt="2021-06-09T01:05:41.946" v="170" actId="1035"/>
          <ac:spMkLst>
            <pc:docMk/>
            <pc:sldMk cId="121609729" sldId="287"/>
            <ac:spMk id="22" creationId="{00000000-0000-0000-0000-000000000000}"/>
          </ac:spMkLst>
        </pc:spChg>
        <pc:spChg chg="mod">
          <ac:chgData name="Joel Haroldo Baade" userId="2a02ec9296c4390c" providerId="LiveId" clId="{10132BE8-3ECA-4F17-AAD2-5876D44D75AB}" dt="2021-06-09T01:05:41.946" v="170" actId="1035"/>
          <ac:spMkLst>
            <pc:docMk/>
            <pc:sldMk cId="121609729" sldId="287"/>
            <ac:spMk id="23" creationId="{00000000-0000-0000-0000-000000000000}"/>
          </ac:spMkLst>
        </pc:spChg>
      </pc:sldChg>
      <pc:sldChg chg="modSp add mod">
        <pc:chgData name="Joel Haroldo Baade" userId="2a02ec9296c4390c" providerId="LiveId" clId="{10132BE8-3ECA-4F17-AAD2-5876D44D75AB}" dt="2021-06-09T11:46:46.795" v="5482" actId="6549"/>
        <pc:sldMkLst>
          <pc:docMk/>
          <pc:sldMk cId="2588574358" sldId="288"/>
        </pc:sldMkLst>
        <pc:spChg chg="mod">
          <ac:chgData name="Joel Haroldo Baade" userId="2a02ec9296c4390c" providerId="LiveId" clId="{10132BE8-3ECA-4F17-AAD2-5876D44D75AB}" dt="2021-06-09T11:39:39.376" v="5385" actId="14100"/>
          <ac:spMkLst>
            <pc:docMk/>
            <pc:sldMk cId="2588574358" sldId="288"/>
            <ac:spMk id="3" creationId="{C9E133BD-8A21-40CB-8FB1-0DAC0523312B}"/>
          </ac:spMkLst>
        </pc:spChg>
        <pc:spChg chg="mod">
          <ac:chgData name="Joel Haroldo Baade" userId="2a02ec9296c4390c" providerId="LiveId" clId="{10132BE8-3ECA-4F17-AAD2-5876D44D75AB}" dt="2021-06-09T11:46:46.795" v="5482" actId="6549"/>
          <ac:spMkLst>
            <pc:docMk/>
            <pc:sldMk cId="2588574358" sldId="288"/>
            <ac:spMk id="8" creationId="{00000000-0000-0000-0000-000000000000}"/>
          </ac:spMkLst>
        </pc:spChg>
      </pc:sldChg>
      <pc:sldChg chg="modSp add mod">
        <pc:chgData name="Joel Haroldo Baade" userId="2a02ec9296c4390c" providerId="LiveId" clId="{10132BE8-3ECA-4F17-AAD2-5876D44D75AB}" dt="2021-06-10T12:39:25.224" v="11468" actId="14100"/>
        <pc:sldMkLst>
          <pc:docMk/>
          <pc:sldMk cId="1820871112" sldId="289"/>
        </pc:sldMkLst>
        <pc:spChg chg="mod">
          <ac:chgData name="Joel Haroldo Baade" userId="2a02ec9296c4390c" providerId="LiveId" clId="{10132BE8-3ECA-4F17-AAD2-5876D44D75AB}" dt="2021-06-09T01:44:36.044" v="2566" actId="255"/>
          <ac:spMkLst>
            <pc:docMk/>
            <pc:sldMk cId="1820871112" sldId="289"/>
            <ac:spMk id="2" creationId="{A2C7D88E-08C3-493D-9DF2-DE4A0836A56E}"/>
          </ac:spMkLst>
        </pc:spChg>
        <pc:spChg chg="mod">
          <ac:chgData name="Joel Haroldo Baade" userId="2a02ec9296c4390c" providerId="LiveId" clId="{10132BE8-3ECA-4F17-AAD2-5876D44D75AB}" dt="2021-06-10T12:39:25.224" v="11468" actId="14100"/>
          <ac:spMkLst>
            <pc:docMk/>
            <pc:sldMk cId="1820871112" sldId="289"/>
            <ac:spMk id="3" creationId="{C9E133BD-8A21-40CB-8FB1-0DAC0523312B}"/>
          </ac:spMkLst>
        </pc:spChg>
        <pc:spChg chg="mod">
          <ac:chgData name="Joel Haroldo Baade" userId="2a02ec9296c4390c" providerId="LiveId" clId="{10132BE8-3ECA-4F17-AAD2-5876D44D75AB}" dt="2021-06-09T01:36:15.919" v="1772" actId="1076"/>
          <ac:spMkLst>
            <pc:docMk/>
            <pc:sldMk cId="1820871112" sldId="289"/>
            <ac:spMk id="5" creationId="{00000000-0000-0000-0000-000000000000}"/>
          </ac:spMkLst>
        </pc:spChg>
        <pc:spChg chg="mod">
          <ac:chgData name="Joel Haroldo Baade" userId="2a02ec9296c4390c" providerId="LiveId" clId="{10132BE8-3ECA-4F17-AAD2-5876D44D75AB}" dt="2021-06-09T11:47:03.449" v="5492" actId="6549"/>
          <ac:spMkLst>
            <pc:docMk/>
            <pc:sldMk cId="1820871112" sldId="289"/>
            <ac:spMk id="8" creationId="{00000000-0000-0000-0000-000000000000}"/>
          </ac:spMkLst>
        </pc:spChg>
      </pc:sldChg>
      <pc:sldChg chg="modSp add mod">
        <pc:chgData name="Joel Haroldo Baade" userId="2a02ec9296c4390c" providerId="LiveId" clId="{10132BE8-3ECA-4F17-AAD2-5876D44D75AB}" dt="2021-06-10T12:56:39.218" v="11495" actId="20577"/>
        <pc:sldMkLst>
          <pc:docMk/>
          <pc:sldMk cId="3362040174" sldId="290"/>
        </pc:sldMkLst>
        <pc:spChg chg="mod">
          <ac:chgData name="Joel Haroldo Baade" userId="2a02ec9296c4390c" providerId="LiveId" clId="{10132BE8-3ECA-4F17-AAD2-5876D44D75AB}" dt="2021-06-10T12:56:39.218" v="11495" actId="20577"/>
          <ac:spMkLst>
            <pc:docMk/>
            <pc:sldMk cId="3362040174" sldId="290"/>
            <ac:spMk id="2" creationId="{A2C7D88E-08C3-493D-9DF2-DE4A0836A56E}"/>
          </ac:spMkLst>
        </pc:spChg>
        <pc:spChg chg="mod">
          <ac:chgData name="Joel Haroldo Baade" userId="2a02ec9296c4390c" providerId="LiveId" clId="{10132BE8-3ECA-4F17-AAD2-5876D44D75AB}" dt="2021-06-10T12:38:05.059" v="11460" actId="14100"/>
          <ac:spMkLst>
            <pc:docMk/>
            <pc:sldMk cId="3362040174" sldId="290"/>
            <ac:spMk id="3" creationId="{C9E133BD-8A21-40CB-8FB1-0DAC0523312B}"/>
          </ac:spMkLst>
        </pc:spChg>
        <pc:spChg chg="mod">
          <ac:chgData name="Joel Haroldo Baade" userId="2a02ec9296c4390c" providerId="LiveId" clId="{10132BE8-3ECA-4F17-AAD2-5876D44D75AB}" dt="2021-06-09T01:36:49.833" v="1812" actId="1076"/>
          <ac:spMkLst>
            <pc:docMk/>
            <pc:sldMk cId="3362040174" sldId="290"/>
            <ac:spMk id="5" creationId="{00000000-0000-0000-0000-000000000000}"/>
          </ac:spMkLst>
        </pc:spChg>
        <pc:spChg chg="mod">
          <ac:chgData name="Joel Haroldo Baade" userId="2a02ec9296c4390c" providerId="LiveId" clId="{10132BE8-3ECA-4F17-AAD2-5876D44D75AB}" dt="2021-06-09T11:47:07.219" v="5494" actId="6549"/>
          <ac:spMkLst>
            <pc:docMk/>
            <pc:sldMk cId="3362040174" sldId="290"/>
            <ac:spMk id="8" creationId="{00000000-0000-0000-0000-000000000000}"/>
          </ac:spMkLst>
        </pc:spChg>
      </pc:sldChg>
      <pc:sldChg chg="modSp add mod">
        <pc:chgData name="Joel Haroldo Baade" userId="2a02ec9296c4390c" providerId="LiveId" clId="{10132BE8-3ECA-4F17-AAD2-5876D44D75AB}" dt="2021-06-10T12:57:19.744" v="11503"/>
        <pc:sldMkLst>
          <pc:docMk/>
          <pc:sldMk cId="3472686557" sldId="291"/>
        </pc:sldMkLst>
        <pc:spChg chg="mod">
          <ac:chgData name="Joel Haroldo Baade" userId="2a02ec9296c4390c" providerId="LiveId" clId="{10132BE8-3ECA-4F17-AAD2-5876D44D75AB}" dt="2021-06-10T12:57:19.744" v="11503"/>
          <ac:spMkLst>
            <pc:docMk/>
            <pc:sldMk cId="3472686557" sldId="291"/>
            <ac:spMk id="2" creationId="{A2C7D88E-08C3-493D-9DF2-DE4A0836A56E}"/>
          </ac:spMkLst>
        </pc:spChg>
        <pc:spChg chg="mod">
          <ac:chgData name="Joel Haroldo Baade" userId="2a02ec9296c4390c" providerId="LiveId" clId="{10132BE8-3ECA-4F17-AAD2-5876D44D75AB}" dt="2021-06-10T12:39:37.621" v="11476" actId="14100"/>
          <ac:spMkLst>
            <pc:docMk/>
            <pc:sldMk cId="3472686557" sldId="291"/>
            <ac:spMk id="3" creationId="{C9E133BD-8A21-40CB-8FB1-0DAC0523312B}"/>
          </ac:spMkLst>
        </pc:spChg>
        <pc:spChg chg="mod">
          <ac:chgData name="Joel Haroldo Baade" userId="2a02ec9296c4390c" providerId="LiveId" clId="{10132BE8-3ECA-4F17-AAD2-5876D44D75AB}" dt="2021-06-09T01:45:45.668" v="2591" actId="1076"/>
          <ac:spMkLst>
            <pc:docMk/>
            <pc:sldMk cId="3472686557" sldId="291"/>
            <ac:spMk id="5" creationId="{00000000-0000-0000-0000-000000000000}"/>
          </ac:spMkLst>
        </pc:spChg>
        <pc:spChg chg="mod">
          <ac:chgData name="Joel Haroldo Baade" userId="2a02ec9296c4390c" providerId="LiveId" clId="{10132BE8-3ECA-4F17-AAD2-5876D44D75AB}" dt="2021-06-09T11:47:00.521" v="5490" actId="6549"/>
          <ac:spMkLst>
            <pc:docMk/>
            <pc:sldMk cId="3472686557" sldId="291"/>
            <ac:spMk id="8" creationId="{00000000-0000-0000-0000-000000000000}"/>
          </ac:spMkLst>
        </pc:spChg>
      </pc:sldChg>
      <pc:sldChg chg="modSp add mod">
        <pc:chgData name="Joel Haroldo Baade" userId="2a02ec9296c4390c" providerId="LiveId" clId="{10132BE8-3ECA-4F17-AAD2-5876D44D75AB}" dt="2021-06-10T12:39:54.725" v="11484" actId="14100"/>
        <pc:sldMkLst>
          <pc:docMk/>
          <pc:sldMk cId="1188156677" sldId="292"/>
        </pc:sldMkLst>
        <pc:spChg chg="mod">
          <ac:chgData name="Joel Haroldo Baade" userId="2a02ec9296c4390c" providerId="LiveId" clId="{10132BE8-3ECA-4F17-AAD2-5876D44D75AB}" dt="2021-06-09T01:51:57.262" v="3235"/>
          <ac:spMkLst>
            <pc:docMk/>
            <pc:sldMk cId="1188156677" sldId="292"/>
            <ac:spMk id="2" creationId="{A2C7D88E-08C3-493D-9DF2-DE4A0836A56E}"/>
          </ac:spMkLst>
        </pc:spChg>
        <pc:spChg chg="mod">
          <ac:chgData name="Joel Haroldo Baade" userId="2a02ec9296c4390c" providerId="LiveId" clId="{10132BE8-3ECA-4F17-AAD2-5876D44D75AB}" dt="2021-06-10T12:39:54.725" v="11484" actId="14100"/>
          <ac:spMkLst>
            <pc:docMk/>
            <pc:sldMk cId="1188156677" sldId="292"/>
            <ac:spMk id="3" creationId="{C9E133BD-8A21-40CB-8FB1-0DAC0523312B}"/>
          </ac:spMkLst>
        </pc:spChg>
        <pc:spChg chg="mod">
          <ac:chgData name="Joel Haroldo Baade" userId="2a02ec9296c4390c" providerId="LiveId" clId="{10132BE8-3ECA-4F17-AAD2-5876D44D75AB}" dt="2021-06-09T11:47:50.183" v="5505"/>
          <ac:spMkLst>
            <pc:docMk/>
            <pc:sldMk cId="1188156677" sldId="292"/>
            <ac:spMk id="5" creationId="{00000000-0000-0000-0000-000000000000}"/>
          </ac:spMkLst>
        </pc:spChg>
        <pc:spChg chg="mod">
          <ac:chgData name="Joel Haroldo Baade" userId="2a02ec9296c4390c" providerId="LiveId" clId="{10132BE8-3ECA-4F17-AAD2-5876D44D75AB}" dt="2021-06-09T11:46:57.034" v="5488" actId="6549"/>
          <ac:spMkLst>
            <pc:docMk/>
            <pc:sldMk cId="1188156677" sldId="292"/>
            <ac:spMk id="8" creationId="{00000000-0000-0000-0000-000000000000}"/>
          </ac:spMkLst>
        </pc:spChg>
      </pc:sldChg>
      <pc:sldChg chg="modSp add mod">
        <pc:chgData name="Joel Haroldo Baade" userId="2a02ec9296c4390c" providerId="LiveId" clId="{10132BE8-3ECA-4F17-AAD2-5876D44D75AB}" dt="2021-06-10T12:40:05.444" v="11492" actId="14100"/>
        <pc:sldMkLst>
          <pc:docMk/>
          <pc:sldMk cId="4145297749" sldId="293"/>
        </pc:sldMkLst>
        <pc:spChg chg="mod">
          <ac:chgData name="Joel Haroldo Baade" userId="2a02ec9296c4390c" providerId="LiveId" clId="{10132BE8-3ECA-4F17-AAD2-5876D44D75AB}" dt="2021-06-09T01:52:15.927" v="3238"/>
          <ac:spMkLst>
            <pc:docMk/>
            <pc:sldMk cId="4145297749" sldId="293"/>
            <ac:spMk id="2" creationId="{A2C7D88E-08C3-493D-9DF2-DE4A0836A56E}"/>
          </ac:spMkLst>
        </pc:spChg>
        <pc:spChg chg="mod">
          <ac:chgData name="Joel Haroldo Baade" userId="2a02ec9296c4390c" providerId="LiveId" clId="{10132BE8-3ECA-4F17-AAD2-5876D44D75AB}" dt="2021-06-10T12:40:05.444" v="11492" actId="14100"/>
          <ac:spMkLst>
            <pc:docMk/>
            <pc:sldMk cId="4145297749" sldId="293"/>
            <ac:spMk id="3" creationId="{C9E133BD-8A21-40CB-8FB1-0DAC0523312B}"/>
          </ac:spMkLst>
        </pc:spChg>
        <pc:spChg chg="mod">
          <ac:chgData name="Joel Haroldo Baade" userId="2a02ec9296c4390c" providerId="LiveId" clId="{10132BE8-3ECA-4F17-AAD2-5876D44D75AB}" dt="2021-06-09T11:48:08.106" v="5516"/>
          <ac:spMkLst>
            <pc:docMk/>
            <pc:sldMk cId="4145297749" sldId="293"/>
            <ac:spMk id="5" creationId="{00000000-0000-0000-0000-000000000000}"/>
          </ac:spMkLst>
        </pc:spChg>
        <pc:spChg chg="mod">
          <ac:chgData name="Joel Haroldo Baade" userId="2a02ec9296c4390c" providerId="LiveId" clId="{10132BE8-3ECA-4F17-AAD2-5876D44D75AB}" dt="2021-06-09T11:46:54.034" v="5486" actId="6549"/>
          <ac:spMkLst>
            <pc:docMk/>
            <pc:sldMk cId="4145297749" sldId="293"/>
            <ac:spMk id="8" creationId="{00000000-0000-0000-0000-000000000000}"/>
          </ac:spMkLst>
        </pc:spChg>
      </pc:sldChg>
      <pc:sldChg chg="modSp add mod">
        <pc:chgData name="Joel Haroldo Baade" userId="2a02ec9296c4390c" providerId="LiveId" clId="{10132BE8-3ECA-4F17-AAD2-5876D44D75AB}" dt="2021-06-10T13:02:25.202" v="11504" actId="20577"/>
        <pc:sldMkLst>
          <pc:docMk/>
          <pc:sldMk cId="4065987467" sldId="294"/>
        </pc:sldMkLst>
        <pc:spChg chg="mod">
          <ac:chgData name="Joel Haroldo Baade" userId="2a02ec9296c4390c" providerId="LiveId" clId="{10132BE8-3ECA-4F17-AAD2-5876D44D75AB}" dt="2021-06-10T13:02:25.202" v="11504" actId="20577"/>
          <ac:spMkLst>
            <pc:docMk/>
            <pc:sldMk cId="4065987467" sldId="294"/>
            <ac:spMk id="2" creationId="{A2C7D88E-08C3-493D-9DF2-DE4A0836A56E}"/>
          </ac:spMkLst>
        </pc:spChg>
        <pc:spChg chg="mod">
          <ac:chgData name="Joel Haroldo Baade" userId="2a02ec9296c4390c" providerId="LiveId" clId="{10132BE8-3ECA-4F17-AAD2-5876D44D75AB}" dt="2021-06-09T11:39:29.207" v="5377" actId="14100"/>
          <ac:spMkLst>
            <pc:docMk/>
            <pc:sldMk cId="4065987467" sldId="294"/>
            <ac:spMk id="3" creationId="{C9E133BD-8A21-40CB-8FB1-0DAC0523312B}"/>
          </ac:spMkLst>
        </pc:spChg>
        <pc:spChg chg="mod">
          <ac:chgData name="Joel Haroldo Baade" userId="2a02ec9296c4390c" providerId="LiveId" clId="{10132BE8-3ECA-4F17-AAD2-5876D44D75AB}" dt="2021-06-09T11:47:24.866" v="5499" actId="113"/>
          <ac:spMkLst>
            <pc:docMk/>
            <pc:sldMk cId="4065987467" sldId="294"/>
            <ac:spMk id="5" creationId="{00000000-0000-0000-0000-000000000000}"/>
          </ac:spMkLst>
        </pc:spChg>
        <pc:spChg chg="mod">
          <ac:chgData name="Joel Haroldo Baade" userId="2a02ec9296c4390c" providerId="LiveId" clId="{10132BE8-3ECA-4F17-AAD2-5876D44D75AB}" dt="2021-06-09T11:46:50.278" v="5484" actId="6549"/>
          <ac:spMkLst>
            <pc:docMk/>
            <pc:sldMk cId="4065987467" sldId="294"/>
            <ac:spMk id="8" creationId="{00000000-0000-0000-0000-000000000000}"/>
          </ac:spMkLst>
        </pc:spChg>
      </pc:sldChg>
      <pc:sldChg chg="modSp add mod ord">
        <pc:chgData name="Joel Haroldo Baade" userId="2a02ec9296c4390c" providerId="LiveId" clId="{10132BE8-3ECA-4F17-AAD2-5876D44D75AB}" dt="2021-06-10T13:11:24.467" v="11507" actId="6549"/>
        <pc:sldMkLst>
          <pc:docMk/>
          <pc:sldMk cId="2117637501" sldId="295"/>
        </pc:sldMkLst>
        <pc:spChg chg="mod">
          <ac:chgData name="Joel Haroldo Baade" userId="2a02ec9296c4390c" providerId="LiveId" clId="{10132BE8-3ECA-4F17-AAD2-5876D44D75AB}" dt="2021-06-10T13:11:24.467" v="11507" actId="6549"/>
          <ac:spMkLst>
            <pc:docMk/>
            <pc:sldMk cId="2117637501" sldId="295"/>
            <ac:spMk id="2" creationId="{A2C7D88E-08C3-493D-9DF2-DE4A0836A56E}"/>
          </ac:spMkLst>
        </pc:spChg>
        <pc:spChg chg="mod">
          <ac:chgData name="Joel Haroldo Baade" userId="2a02ec9296c4390c" providerId="LiveId" clId="{10132BE8-3ECA-4F17-AAD2-5876D44D75AB}" dt="2021-06-09T11:39:48.644" v="5390" actId="1035"/>
          <ac:spMkLst>
            <pc:docMk/>
            <pc:sldMk cId="2117637501" sldId="295"/>
            <ac:spMk id="3" creationId="{C9E133BD-8A21-40CB-8FB1-0DAC0523312B}"/>
          </ac:spMkLst>
        </pc:spChg>
        <pc:spChg chg="mod">
          <ac:chgData name="Joel Haroldo Baade" userId="2a02ec9296c4390c" providerId="LiveId" clId="{10132BE8-3ECA-4F17-AAD2-5876D44D75AB}" dt="2021-06-09T11:39:56.489" v="5391" actId="113"/>
          <ac:spMkLst>
            <pc:docMk/>
            <pc:sldMk cId="2117637501" sldId="295"/>
            <ac:spMk id="5" creationId="{00000000-0000-0000-0000-000000000000}"/>
          </ac:spMkLst>
        </pc:spChg>
        <pc:spChg chg="mod">
          <ac:chgData name="Joel Haroldo Baade" userId="2a02ec9296c4390c" providerId="LiveId" clId="{10132BE8-3ECA-4F17-AAD2-5876D44D75AB}" dt="2021-06-09T11:46:42.967" v="5480" actId="6549"/>
          <ac:spMkLst>
            <pc:docMk/>
            <pc:sldMk cId="2117637501" sldId="295"/>
            <ac:spMk id="8" creationId="{00000000-0000-0000-0000-000000000000}"/>
          </ac:spMkLst>
        </pc:spChg>
      </pc:sldChg>
      <pc:sldChg chg="delSp modSp add mod ord">
        <pc:chgData name="Joel Haroldo Baade" userId="2a02ec9296c4390c" providerId="LiveId" clId="{10132BE8-3ECA-4F17-AAD2-5876D44D75AB}" dt="2021-06-10T01:37:01.793" v="8480" actId="14100"/>
        <pc:sldMkLst>
          <pc:docMk/>
          <pc:sldMk cId="3249309910" sldId="296"/>
        </pc:sldMkLst>
        <pc:spChg chg="del mod">
          <ac:chgData name="Joel Haroldo Baade" userId="2a02ec9296c4390c" providerId="LiveId" clId="{10132BE8-3ECA-4F17-AAD2-5876D44D75AB}" dt="2021-06-09T11:45:34.650" v="5465" actId="21"/>
          <ac:spMkLst>
            <pc:docMk/>
            <pc:sldMk cId="3249309910" sldId="296"/>
            <ac:spMk id="2" creationId="{A2C7D88E-08C3-493D-9DF2-DE4A0836A56E}"/>
          </ac:spMkLst>
        </pc:spChg>
        <pc:spChg chg="mod">
          <ac:chgData name="Joel Haroldo Baade" userId="2a02ec9296c4390c" providerId="LiveId" clId="{10132BE8-3ECA-4F17-AAD2-5876D44D75AB}" dt="2021-06-10T01:37:01.793" v="8480" actId="14100"/>
          <ac:spMkLst>
            <pc:docMk/>
            <pc:sldMk cId="3249309910" sldId="296"/>
            <ac:spMk id="3" creationId="{C9E133BD-8A21-40CB-8FB1-0DAC0523312B}"/>
          </ac:spMkLst>
        </pc:spChg>
        <pc:spChg chg="mod">
          <ac:chgData name="Joel Haroldo Baade" userId="2a02ec9296c4390c" providerId="LiveId" clId="{10132BE8-3ECA-4F17-AAD2-5876D44D75AB}" dt="2021-06-09T11:45:26.035" v="5464" actId="113"/>
          <ac:spMkLst>
            <pc:docMk/>
            <pc:sldMk cId="3249309910" sldId="296"/>
            <ac:spMk id="5" creationId="{00000000-0000-0000-0000-000000000000}"/>
          </ac:spMkLst>
        </pc:spChg>
        <pc:spChg chg="mod">
          <ac:chgData name="Joel Haroldo Baade" userId="2a02ec9296c4390c" providerId="LiveId" clId="{10132BE8-3ECA-4F17-AAD2-5876D44D75AB}" dt="2021-06-09T11:46:14.452" v="5470" actId="6549"/>
          <ac:spMkLst>
            <pc:docMk/>
            <pc:sldMk cId="3249309910" sldId="296"/>
            <ac:spMk id="8" creationId="{00000000-0000-0000-0000-000000000000}"/>
          </ac:spMkLst>
        </pc:spChg>
      </pc:sldChg>
      <pc:sldChg chg="modSp add mod ord">
        <pc:chgData name="Joel Haroldo Baade" userId="2a02ec9296c4390c" providerId="LiveId" clId="{10132BE8-3ECA-4F17-AAD2-5876D44D75AB}" dt="2021-06-10T13:14:47.187" v="11510" actId="20577"/>
        <pc:sldMkLst>
          <pc:docMk/>
          <pc:sldMk cId="2787169164" sldId="297"/>
        </pc:sldMkLst>
        <pc:spChg chg="mod">
          <ac:chgData name="Joel Haroldo Baade" userId="2a02ec9296c4390c" providerId="LiveId" clId="{10132BE8-3ECA-4F17-AAD2-5876D44D75AB}" dt="2021-06-10T13:14:47.187" v="11510" actId="20577"/>
          <ac:spMkLst>
            <pc:docMk/>
            <pc:sldMk cId="2787169164" sldId="297"/>
            <ac:spMk id="2" creationId="{A2C7D88E-08C3-493D-9DF2-DE4A0836A56E}"/>
          </ac:spMkLst>
        </pc:spChg>
        <pc:spChg chg="mod">
          <ac:chgData name="Joel Haroldo Baade" userId="2a02ec9296c4390c" providerId="LiveId" clId="{10132BE8-3ECA-4F17-AAD2-5876D44D75AB}" dt="2021-06-09T11:52:19.959" v="5528" actId="20577"/>
          <ac:spMkLst>
            <pc:docMk/>
            <pc:sldMk cId="2787169164" sldId="297"/>
            <ac:spMk id="5" creationId="{00000000-0000-0000-0000-000000000000}"/>
          </ac:spMkLst>
        </pc:spChg>
      </pc:sldChg>
      <pc:sldChg chg="modSp add mod ord">
        <pc:chgData name="Joel Haroldo Baade" userId="2a02ec9296c4390c" providerId="LiveId" clId="{10132BE8-3ECA-4F17-AAD2-5876D44D75AB}" dt="2021-06-10T13:16:55.534" v="11541" actId="20577"/>
        <pc:sldMkLst>
          <pc:docMk/>
          <pc:sldMk cId="2886396629" sldId="298"/>
        </pc:sldMkLst>
        <pc:spChg chg="mod">
          <ac:chgData name="Joel Haroldo Baade" userId="2a02ec9296c4390c" providerId="LiveId" clId="{10132BE8-3ECA-4F17-AAD2-5876D44D75AB}" dt="2021-06-10T13:16:55.534" v="11541" actId="20577"/>
          <ac:spMkLst>
            <pc:docMk/>
            <pc:sldMk cId="2886396629" sldId="298"/>
            <ac:spMk id="2" creationId="{A2C7D88E-08C3-493D-9DF2-DE4A0836A56E}"/>
          </ac:spMkLst>
        </pc:spChg>
        <pc:spChg chg="mod">
          <ac:chgData name="Joel Haroldo Baade" userId="2a02ec9296c4390c" providerId="LiveId" clId="{10132BE8-3ECA-4F17-AAD2-5876D44D75AB}" dt="2021-06-09T13:30:32.544" v="6989" actId="20577"/>
          <ac:spMkLst>
            <pc:docMk/>
            <pc:sldMk cId="2886396629" sldId="298"/>
            <ac:spMk id="5" creationId="{00000000-0000-0000-0000-000000000000}"/>
          </ac:spMkLst>
        </pc:spChg>
      </pc:sldChg>
      <pc:sldChg chg="modSp add mod ord">
        <pc:chgData name="Joel Haroldo Baade" userId="2a02ec9296c4390c" providerId="LiveId" clId="{10132BE8-3ECA-4F17-AAD2-5876D44D75AB}" dt="2021-06-10T13:28:10.840" v="11542" actId="20577"/>
        <pc:sldMkLst>
          <pc:docMk/>
          <pc:sldMk cId="2345999441" sldId="299"/>
        </pc:sldMkLst>
        <pc:spChg chg="mod">
          <ac:chgData name="Joel Haroldo Baade" userId="2a02ec9296c4390c" providerId="LiveId" clId="{10132BE8-3ECA-4F17-AAD2-5876D44D75AB}" dt="2021-06-10T13:28:10.840" v="11542" actId="20577"/>
          <ac:spMkLst>
            <pc:docMk/>
            <pc:sldMk cId="2345999441" sldId="299"/>
            <ac:spMk id="2" creationId="{A2C7D88E-08C3-493D-9DF2-DE4A0836A56E}"/>
          </ac:spMkLst>
        </pc:spChg>
        <pc:spChg chg="mod">
          <ac:chgData name="Joel Haroldo Baade" userId="2a02ec9296c4390c" providerId="LiveId" clId="{10132BE8-3ECA-4F17-AAD2-5876D44D75AB}" dt="2021-06-10T02:13:01.182" v="9584" actId="14100"/>
          <ac:spMkLst>
            <pc:docMk/>
            <pc:sldMk cId="2345999441" sldId="299"/>
            <ac:spMk id="3" creationId="{C9E133BD-8A21-40CB-8FB1-0DAC0523312B}"/>
          </ac:spMkLst>
        </pc:spChg>
        <pc:spChg chg="mod">
          <ac:chgData name="Joel Haroldo Baade" userId="2a02ec9296c4390c" providerId="LiveId" clId="{10132BE8-3ECA-4F17-AAD2-5876D44D75AB}" dt="2021-06-10T02:12:42.455" v="9575" actId="1035"/>
          <ac:spMkLst>
            <pc:docMk/>
            <pc:sldMk cId="2345999441" sldId="299"/>
            <ac:spMk id="5" creationId="{00000000-0000-0000-0000-000000000000}"/>
          </ac:spMkLst>
        </pc:spChg>
      </pc:sldChg>
      <pc:sldChg chg="addSp delSp modSp add mod ord">
        <pc:chgData name="Joel Haroldo Baade" userId="2a02ec9296c4390c" providerId="LiveId" clId="{10132BE8-3ECA-4F17-AAD2-5876D44D75AB}" dt="2021-06-10T20:12:43.052" v="11750" actId="20577"/>
        <pc:sldMkLst>
          <pc:docMk/>
          <pc:sldMk cId="1734787170" sldId="300"/>
        </pc:sldMkLst>
        <pc:spChg chg="mod">
          <ac:chgData name="Joel Haroldo Baade" userId="2a02ec9296c4390c" providerId="LiveId" clId="{10132BE8-3ECA-4F17-AAD2-5876D44D75AB}" dt="2021-06-10T20:12:43.052" v="11750" actId="20577"/>
          <ac:spMkLst>
            <pc:docMk/>
            <pc:sldMk cId="1734787170" sldId="300"/>
            <ac:spMk id="2" creationId="{A2C7D88E-08C3-493D-9DF2-DE4A0836A56E}"/>
          </ac:spMkLst>
        </pc:spChg>
        <pc:spChg chg="add del">
          <ac:chgData name="Joel Haroldo Baade" userId="2a02ec9296c4390c" providerId="LiveId" clId="{10132BE8-3ECA-4F17-AAD2-5876D44D75AB}" dt="2021-06-10T12:22:25.856" v="11435" actId="478"/>
          <ac:spMkLst>
            <pc:docMk/>
            <pc:sldMk cId="1734787170" sldId="300"/>
            <ac:spMk id="3" creationId="{C9E133BD-8A21-40CB-8FB1-0DAC0523312B}"/>
          </ac:spMkLst>
        </pc:spChg>
        <pc:spChg chg="mod">
          <ac:chgData name="Joel Haroldo Baade" userId="2a02ec9296c4390c" providerId="LiveId" clId="{10132BE8-3ECA-4F17-AAD2-5876D44D75AB}" dt="2021-06-10T02:23:03.003" v="9616" actId="20577"/>
          <ac:spMkLst>
            <pc:docMk/>
            <pc:sldMk cId="1734787170" sldId="300"/>
            <ac:spMk id="5" creationId="{00000000-0000-0000-0000-000000000000}"/>
          </ac:spMkLst>
        </pc:spChg>
        <pc:spChg chg="add mod">
          <ac:chgData name="Joel Haroldo Baade" userId="2a02ec9296c4390c" providerId="LiveId" clId="{10132BE8-3ECA-4F17-AAD2-5876D44D75AB}" dt="2021-06-10T13:03:28.046" v="11505"/>
          <ac:spMkLst>
            <pc:docMk/>
            <pc:sldMk cId="1734787170" sldId="300"/>
            <ac:spMk id="7" creationId="{CC7DC0A6-625B-4EE2-B8D3-793A2A6AD015}"/>
          </ac:spMkLst>
        </pc:spChg>
      </pc:sldChg>
      <pc:sldChg chg="addSp delSp modSp add mod ord">
        <pc:chgData name="Joel Haroldo Baade" userId="2a02ec9296c4390c" providerId="LiveId" clId="{10132BE8-3ECA-4F17-AAD2-5876D44D75AB}" dt="2021-06-10T13:03:32.420" v="11506"/>
        <pc:sldMkLst>
          <pc:docMk/>
          <pc:sldMk cId="3918400135" sldId="301"/>
        </pc:sldMkLst>
        <pc:spChg chg="mod">
          <ac:chgData name="Joel Haroldo Baade" userId="2a02ec9296c4390c" providerId="LiveId" clId="{10132BE8-3ECA-4F17-AAD2-5876D44D75AB}" dt="2021-06-10T02:44:55.289" v="11392" actId="20577"/>
          <ac:spMkLst>
            <pc:docMk/>
            <pc:sldMk cId="3918400135" sldId="301"/>
            <ac:spMk id="2" creationId="{A2C7D88E-08C3-493D-9DF2-DE4A0836A56E}"/>
          </ac:spMkLst>
        </pc:spChg>
        <pc:spChg chg="del">
          <ac:chgData name="Joel Haroldo Baade" userId="2a02ec9296c4390c" providerId="LiveId" clId="{10132BE8-3ECA-4F17-AAD2-5876D44D75AB}" dt="2021-06-10T12:21:47.768" v="11432" actId="478"/>
          <ac:spMkLst>
            <pc:docMk/>
            <pc:sldMk cId="3918400135" sldId="301"/>
            <ac:spMk id="3" creationId="{C9E133BD-8A21-40CB-8FB1-0DAC0523312B}"/>
          </ac:spMkLst>
        </pc:spChg>
        <pc:spChg chg="mod">
          <ac:chgData name="Joel Haroldo Baade" userId="2a02ec9296c4390c" providerId="LiveId" clId="{10132BE8-3ECA-4F17-AAD2-5876D44D75AB}" dt="2021-06-10T02:42:50.769" v="10934" actId="20577"/>
          <ac:spMkLst>
            <pc:docMk/>
            <pc:sldMk cId="3918400135" sldId="301"/>
            <ac:spMk id="5" creationId="{00000000-0000-0000-0000-000000000000}"/>
          </ac:spMkLst>
        </pc:spChg>
        <pc:spChg chg="add mod">
          <ac:chgData name="Joel Haroldo Baade" userId="2a02ec9296c4390c" providerId="LiveId" clId="{10132BE8-3ECA-4F17-AAD2-5876D44D75AB}" dt="2021-06-10T13:03:32.420" v="11506"/>
          <ac:spMkLst>
            <pc:docMk/>
            <pc:sldMk cId="3918400135" sldId="301"/>
            <ac:spMk id="7" creationId="{C1AAB6BD-318A-445C-8570-53BA957AA700}"/>
          </ac:spMkLst>
        </pc:spChg>
      </pc:sldChg>
      <pc:sldChg chg="add">
        <pc:chgData name="Joel Haroldo Baade" userId="2a02ec9296c4390c" providerId="LiveId" clId="{10132BE8-3ECA-4F17-AAD2-5876D44D75AB}" dt="2021-06-10T20:13:31.802" v="11755" actId="2890"/>
        <pc:sldMkLst>
          <pc:docMk/>
          <pc:sldMk cId="1892470352" sldId="302"/>
        </pc:sldMkLst>
      </pc:sldChg>
      <pc:sldChg chg="add del">
        <pc:chgData name="Joel Haroldo Baade" userId="2a02ec9296c4390c" providerId="LiveId" clId="{10132BE8-3ECA-4F17-AAD2-5876D44D75AB}" dt="2021-06-10T20:13:06.131" v="11752" actId="2890"/>
        <pc:sldMkLst>
          <pc:docMk/>
          <pc:sldMk cId="3762297516" sldId="302"/>
        </pc:sldMkLst>
      </pc:sldChg>
      <pc:sldChg chg="delSp modSp add mod">
        <pc:chgData name="Joel Haroldo Baade" userId="2a02ec9296c4390c" providerId="LiveId" clId="{10132BE8-3ECA-4F17-AAD2-5876D44D75AB}" dt="2021-06-10T20:14:16.367" v="11800"/>
        <pc:sldMkLst>
          <pc:docMk/>
          <pc:sldMk cId="1525588027" sldId="303"/>
        </pc:sldMkLst>
        <pc:spChg chg="del mod">
          <ac:chgData name="Joel Haroldo Baade" userId="2a02ec9296c4390c" providerId="LiveId" clId="{10132BE8-3ECA-4F17-AAD2-5876D44D75AB}" dt="2021-06-10T20:14:16.367" v="11800"/>
          <ac:spMkLst>
            <pc:docMk/>
            <pc:sldMk cId="1525588027" sldId="303"/>
            <ac:spMk id="2" creationId="{A2C7D88E-08C3-493D-9DF2-DE4A0836A56E}"/>
          </ac:spMkLst>
        </pc:spChg>
        <pc:spChg chg="mod">
          <ac:chgData name="Joel Haroldo Baade" userId="2a02ec9296c4390c" providerId="LiveId" clId="{10132BE8-3ECA-4F17-AAD2-5876D44D75AB}" dt="2021-06-10T20:14:09.275" v="11797" actId="20577"/>
          <ac:spMkLst>
            <pc:docMk/>
            <pc:sldMk cId="1525588027" sldId="303"/>
            <ac:spMk id="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56FA7D-BF71-4CE8-B58F-A2E6BFAEAC41}" type="datetimeFigureOut">
              <a:rPr lang="pt-BR" smtClean="0"/>
              <a:t>10/06/2021</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7C0661-F49D-40D2-B365-72F23AC09720}" type="slidenum">
              <a:rPr lang="pt-BR" smtClean="0"/>
              <a:t>‹nº›</a:t>
            </a:fld>
            <a:endParaRPr lang="pt-BR"/>
          </a:p>
        </p:txBody>
      </p:sp>
    </p:spTree>
    <p:extLst>
      <p:ext uri="{BB962C8B-B14F-4D97-AF65-F5344CB8AC3E}">
        <p14:creationId xmlns:p14="http://schemas.microsoft.com/office/powerpoint/2010/main" val="4265303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027C0661-F49D-40D2-B365-72F23AC09720}" type="slidenum">
              <a:rPr lang="pt-BR" smtClean="0"/>
              <a:t>1</a:t>
            </a:fld>
            <a:endParaRPr lang="pt-BR"/>
          </a:p>
        </p:txBody>
      </p:sp>
    </p:spTree>
    <p:extLst>
      <p:ext uri="{BB962C8B-B14F-4D97-AF65-F5344CB8AC3E}">
        <p14:creationId xmlns:p14="http://schemas.microsoft.com/office/powerpoint/2010/main" val="24108352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92" y="7937"/>
            <a:ext cx="9135908" cy="13491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ítulo 1"/>
          <p:cNvSpPr>
            <a:spLocks noGrp="1"/>
          </p:cNvSpPr>
          <p:nvPr>
            <p:ph type="ctrTitle"/>
          </p:nvPr>
        </p:nvSpPr>
        <p:spPr>
          <a:xfrm>
            <a:off x="685800" y="2130425"/>
            <a:ext cx="7772400" cy="1470025"/>
          </a:xfrm>
        </p:spPr>
        <p:txBody>
          <a:bodyPr/>
          <a:lstStyle/>
          <a:p>
            <a:r>
              <a:rPr lang="pt-BR" dirty="0"/>
              <a:t>Clique para editar o título mestre</a:t>
            </a: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28DEA95B-F65F-4CC2-BF7A-0B79AF24605C}" type="datetimeFigureOut">
              <a:rPr lang="pt-BR" smtClean="0"/>
              <a:t>10/06/2021</a:t>
            </a:fld>
            <a:endParaRPr lang="pt-BR"/>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DFBFFB2F-87A7-4547-82D5-397EA713A22E}" type="slidenum">
              <a:rPr lang="pt-BR" smtClean="0"/>
              <a:t>‹nº›</a:t>
            </a:fld>
            <a:endParaRPr lang="pt-BR"/>
          </a:p>
        </p:txBody>
      </p:sp>
      <p:sp>
        <p:nvSpPr>
          <p:cNvPr id="7" name="CaixaDeTexto 6"/>
          <p:cNvSpPr txBox="1"/>
          <p:nvPr userDrawn="1"/>
        </p:nvSpPr>
        <p:spPr>
          <a:xfrm>
            <a:off x="793243" y="453538"/>
            <a:ext cx="3581301" cy="276999"/>
          </a:xfrm>
          <a:prstGeom prst="rect">
            <a:avLst/>
          </a:prstGeom>
          <a:noFill/>
        </p:spPr>
        <p:txBody>
          <a:bodyPr wrap="none" rtlCol="0">
            <a:spAutoFit/>
          </a:bodyPr>
          <a:lstStyle/>
          <a:p>
            <a:r>
              <a:rPr lang="pt-BR" sz="1200" b="1" dirty="0">
                <a:solidFill>
                  <a:schemeClr val="bg2">
                    <a:lumMod val="25000"/>
                  </a:schemeClr>
                </a:solidFill>
                <a:latin typeface="Maiandra GD" panose="020E0502030308020204" pitchFamily="34" charset="0"/>
              </a:rPr>
              <a:t>Mestrado Profissional em Educação</a:t>
            </a:r>
            <a:r>
              <a:rPr lang="pt-BR" sz="1200" b="1" baseline="0" dirty="0">
                <a:solidFill>
                  <a:schemeClr val="bg2">
                    <a:lumMod val="25000"/>
                  </a:schemeClr>
                </a:solidFill>
                <a:latin typeface="Maiandra GD" panose="020E0502030308020204" pitchFamily="34" charset="0"/>
              </a:rPr>
              <a:t> Básica - PPGEB</a:t>
            </a:r>
            <a:endParaRPr lang="pt-BR" sz="1200" b="1" dirty="0">
              <a:solidFill>
                <a:schemeClr val="bg2">
                  <a:lumMod val="25000"/>
                </a:schemeClr>
              </a:solidFill>
              <a:latin typeface="Maiandra GD" panose="020E0502030308020204" pitchFamily="34" charset="0"/>
            </a:endParaRPr>
          </a:p>
        </p:txBody>
      </p:sp>
      <p:sp>
        <p:nvSpPr>
          <p:cNvPr id="11" name="CaixaDeTexto 10"/>
          <p:cNvSpPr txBox="1"/>
          <p:nvPr userDrawn="1"/>
        </p:nvSpPr>
        <p:spPr>
          <a:xfrm>
            <a:off x="765175" y="188139"/>
            <a:ext cx="3544945" cy="276999"/>
          </a:xfrm>
          <a:prstGeom prst="rect">
            <a:avLst/>
          </a:prstGeom>
          <a:noFill/>
        </p:spPr>
        <p:txBody>
          <a:bodyPr wrap="none" rtlCol="0">
            <a:spAutoFit/>
          </a:bodyPr>
          <a:lstStyle/>
          <a:p>
            <a:r>
              <a:rPr lang="pt-BR" sz="1200" b="1" dirty="0">
                <a:solidFill>
                  <a:schemeClr val="bg2">
                    <a:lumMod val="25000"/>
                  </a:schemeClr>
                </a:solidFill>
                <a:latin typeface="Maiandra GD" panose="020E0502030308020204" pitchFamily="34" charset="0"/>
              </a:rPr>
              <a:t>Universidade</a:t>
            </a:r>
            <a:r>
              <a:rPr lang="pt-BR" sz="1200" b="1" baseline="0" dirty="0">
                <a:solidFill>
                  <a:schemeClr val="bg2">
                    <a:lumMod val="25000"/>
                  </a:schemeClr>
                </a:solidFill>
                <a:latin typeface="Maiandra GD" panose="020E0502030308020204" pitchFamily="34" charset="0"/>
              </a:rPr>
              <a:t> Alto Vale do Rio do Peixe - UNIARP</a:t>
            </a:r>
            <a:endParaRPr lang="pt-BR" sz="1200" b="1" dirty="0">
              <a:solidFill>
                <a:schemeClr val="bg2">
                  <a:lumMod val="25000"/>
                </a:schemeClr>
              </a:solidFill>
              <a:latin typeface="Maiandra GD" panose="020E0502030308020204" pitchFamily="34" charset="0"/>
            </a:endParaRPr>
          </a:p>
        </p:txBody>
      </p:sp>
      <p:sp>
        <p:nvSpPr>
          <p:cNvPr id="8" name="AutoShape 9" descr="Catálogo de Moradias"/>
          <p:cNvSpPr>
            <a:spLocks noChangeAspect="1" noChangeArrowheads="1"/>
          </p:cNvSpPr>
          <p:nvPr userDrawn="1"/>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9" name="AutoShape 11" descr="Catálogo de Moradias"/>
          <p:cNvSpPr>
            <a:spLocks noChangeAspect="1" noChangeArrowheads="1"/>
          </p:cNvSpPr>
          <p:nvPr userDrawn="1"/>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10" name="AutoShape 15" descr="capes"/>
          <p:cNvSpPr>
            <a:spLocks noChangeAspect="1" noChangeArrowheads="1"/>
          </p:cNvSpPr>
          <p:nvPr userDrawn="1"/>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1041" name="Picture 17" descr="Publicação da PORTARIA CAPES Nº 32, de 12 de fevereiro de 2019 - Propesp"/>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092" y="6340662"/>
            <a:ext cx="963508" cy="461166"/>
          </a:xfrm>
          <a:prstGeom prst="rect">
            <a:avLst/>
          </a:prstGeom>
          <a:noFill/>
          <a:extLst>
            <a:ext uri="{909E8E84-426E-40DD-AFC4-6F175D3DCCD1}">
              <a14:hiddenFill xmlns:a14="http://schemas.microsoft.com/office/drawing/2010/main">
                <a:solidFill>
                  <a:srgbClr val="FFFFFF"/>
                </a:solidFill>
              </a14:hiddenFill>
            </a:ext>
          </a:extLst>
        </p:spPr>
      </p:pic>
      <p:sp>
        <p:nvSpPr>
          <p:cNvPr id="18" name="CaixaDeTexto 17"/>
          <p:cNvSpPr txBox="1"/>
          <p:nvPr userDrawn="1"/>
        </p:nvSpPr>
        <p:spPr>
          <a:xfrm>
            <a:off x="2070226" y="715750"/>
            <a:ext cx="1125629" cy="276999"/>
          </a:xfrm>
          <a:prstGeom prst="rect">
            <a:avLst/>
          </a:prstGeom>
          <a:noFill/>
        </p:spPr>
        <p:txBody>
          <a:bodyPr wrap="none" rtlCol="0">
            <a:spAutoFit/>
          </a:bodyPr>
          <a:lstStyle/>
          <a:p>
            <a:r>
              <a:rPr lang="pt-BR" sz="1200" b="1" dirty="0">
                <a:solidFill>
                  <a:schemeClr val="bg2">
                    <a:lumMod val="25000"/>
                  </a:schemeClr>
                </a:solidFill>
                <a:latin typeface="Maiandra GD" panose="020E0502030308020204" pitchFamily="34" charset="0"/>
              </a:rPr>
              <a:t>uniarp.edu.br</a:t>
            </a:r>
          </a:p>
        </p:txBody>
      </p:sp>
      <p:pic>
        <p:nvPicPr>
          <p:cNvPr id="1027"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835696" y="766751"/>
            <a:ext cx="226037" cy="226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Imagem 19"/>
          <p:cNvPicPr/>
          <p:nvPr userDrawn="1"/>
        </p:nvPicPr>
        <p:blipFill>
          <a:blip r:embed="rId5"/>
          <a:stretch>
            <a:fillRect/>
          </a:stretch>
        </p:blipFill>
        <p:spPr>
          <a:xfrm>
            <a:off x="8028384" y="6278905"/>
            <a:ext cx="1144071" cy="623505"/>
          </a:xfrm>
          <a:prstGeom prst="rect">
            <a:avLst/>
          </a:prstGeom>
        </p:spPr>
      </p:pic>
    </p:spTree>
    <p:extLst>
      <p:ext uri="{BB962C8B-B14F-4D97-AF65-F5344CB8AC3E}">
        <p14:creationId xmlns:p14="http://schemas.microsoft.com/office/powerpoint/2010/main" val="504177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28DEA95B-F65F-4CC2-BF7A-0B79AF24605C}" type="datetimeFigureOut">
              <a:rPr lang="pt-BR" smtClean="0"/>
              <a:t>10/06/2021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DFBFFB2F-87A7-4547-82D5-397EA713A22E}" type="slidenum">
              <a:rPr lang="pt-BR" smtClean="0"/>
              <a:t>‹nº›</a:t>
            </a:fld>
            <a:endParaRPr lang="pt-BR"/>
          </a:p>
        </p:txBody>
      </p:sp>
      <p:pic>
        <p:nvPicPr>
          <p:cNvPr id="2050" name="Picture 2" descr="UNIARP | LinkedIn"/>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73061" r="1147"/>
          <a:stretch/>
        </p:blipFill>
        <p:spPr bwMode="auto">
          <a:xfrm rot="5400000">
            <a:off x="-3271213" y="3290644"/>
            <a:ext cx="6813378" cy="23208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7" descr="Publicação da PORTARIA CAPES Nº 32, de 12 de fevereiro de 2019 - Propesp"/>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804248" y="6311282"/>
            <a:ext cx="963508" cy="461166"/>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m 11"/>
          <p:cNvPicPr/>
          <p:nvPr userDrawn="1"/>
        </p:nvPicPr>
        <p:blipFill>
          <a:blip r:embed="rId4"/>
          <a:stretch>
            <a:fillRect/>
          </a:stretch>
        </p:blipFill>
        <p:spPr>
          <a:xfrm>
            <a:off x="7749028" y="6230112"/>
            <a:ext cx="1144071" cy="623505"/>
          </a:xfrm>
          <a:prstGeom prst="rect">
            <a:avLst/>
          </a:prstGeom>
        </p:spPr>
      </p:pic>
      <p:pic>
        <p:nvPicPr>
          <p:cNvPr id="10" name="Imagem 9">
            <a:extLst>
              <a:ext uri="{FF2B5EF4-FFF2-40B4-BE49-F238E27FC236}">
                <a16:creationId xmlns:a16="http://schemas.microsoft.com/office/drawing/2014/main" id="{0DBBF1F5-B8EE-4379-8E38-E97F9D8CFDF2}"/>
              </a:ext>
            </a:extLst>
          </p:cNvPr>
          <p:cNvPicPr>
            <a:picLocks noChangeAspect="1"/>
          </p:cNvPicPr>
          <p:nvPr userDrawn="1"/>
        </p:nvPicPr>
        <p:blipFill>
          <a:blip r:embed="rId5">
            <a:alphaModFix amt="5000"/>
          </a:blip>
          <a:stretch>
            <a:fillRect/>
          </a:stretch>
        </p:blipFill>
        <p:spPr>
          <a:xfrm>
            <a:off x="271483" y="-561868"/>
            <a:ext cx="7434470" cy="7434470"/>
          </a:xfrm>
          <a:prstGeom prst="rect">
            <a:avLst/>
          </a:prstGeom>
        </p:spPr>
      </p:pic>
    </p:spTree>
    <p:extLst>
      <p:ext uri="{BB962C8B-B14F-4D97-AF65-F5344CB8AC3E}">
        <p14:creationId xmlns:p14="http://schemas.microsoft.com/office/powerpoint/2010/main" val="4045442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a:t>Clique para editar o título mestre</a:t>
            </a: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28DEA95B-F65F-4CC2-BF7A-0B79AF24605C}" type="datetimeFigureOut">
              <a:rPr lang="pt-BR" smtClean="0"/>
              <a:t>10/06/2021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DFBFFB2F-87A7-4547-82D5-397EA713A22E}" type="slidenum">
              <a:rPr lang="pt-BR" smtClean="0"/>
              <a:t>‹nº›</a:t>
            </a:fld>
            <a:endParaRPr lang="pt-BR"/>
          </a:p>
        </p:txBody>
      </p:sp>
    </p:spTree>
    <p:extLst>
      <p:ext uri="{BB962C8B-B14F-4D97-AF65-F5344CB8AC3E}">
        <p14:creationId xmlns:p14="http://schemas.microsoft.com/office/powerpoint/2010/main" val="1183532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28DEA95B-F65F-4CC2-BF7A-0B79AF24605C}" type="datetimeFigureOut">
              <a:rPr lang="pt-BR" smtClean="0"/>
              <a:t>10/06/2021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DFBFFB2F-87A7-4547-82D5-397EA713A22E}" type="slidenum">
              <a:rPr lang="pt-BR" smtClean="0"/>
              <a:t>‹nº›</a:t>
            </a:fld>
            <a:endParaRPr lang="pt-BR"/>
          </a:p>
        </p:txBody>
      </p:sp>
    </p:spTree>
    <p:extLst>
      <p:ext uri="{BB962C8B-B14F-4D97-AF65-F5344CB8AC3E}">
        <p14:creationId xmlns:p14="http://schemas.microsoft.com/office/powerpoint/2010/main" val="3776026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a:t>Clique para editar o título mestre</a:t>
            </a: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28DEA95B-F65F-4CC2-BF7A-0B79AF24605C}" type="datetimeFigureOut">
              <a:rPr lang="pt-BR" smtClean="0"/>
              <a:t>10/06/2021</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DFBFFB2F-87A7-4547-82D5-397EA713A22E}" type="slidenum">
              <a:rPr lang="pt-BR" smtClean="0"/>
              <a:t>‹nº›</a:t>
            </a:fld>
            <a:endParaRPr lang="pt-BR"/>
          </a:p>
        </p:txBody>
      </p:sp>
    </p:spTree>
    <p:extLst>
      <p:ext uri="{BB962C8B-B14F-4D97-AF65-F5344CB8AC3E}">
        <p14:creationId xmlns:p14="http://schemas.microsoft.com/office/powerpoint/2010/main" val="3200552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28DEA95B-F65F-4CC2-BF7A-0B79AF24605C}" type="datetimeFigureOut">
              <a:rPr lang="pt-BR" smtClean="0"/>
              <a:t>10/06/2021</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DFBFFB2F-87A7-4547-82D5-397EA713A22E}" type="slidenum">
              <a:rPr lang="pt-BR" smtClean="0"/>
              <a:t>‹nº›</a:t>
            </a:fld>
            <a:endParaRPr lang="pt-BR"/>
          </a:p>
        </p:txBody>
      </p:sp>
    </p:spTree>
    <p:extLst>
      <p:ext uri="{BB962C8B-B14F-4D97-AF65-F5344CB8AC3E}">
        <p14:creationId xmlns:p14="http://schemas.microsoft.com/office/powerpoint/2010/main" val="4011389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8DEA95B-F65F-4CC2-BF7A-0B79AF24605C}" type="datetimeFigureOut">
              <a:rPr lang="pt-BR" smtClean="0"/>
              <a:t>10/06/2021</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DFBFFB2F-87A7-4547-82D5-397EA713A22E}" type="slidenum">
              <a:rPr lang="pt-BR" smtClean="0"/>
              <a:t>‹nº›</a:t>
            </a:fld>
            <a:endParaRPr lang="pt-BR"/>
          </a:p>
        </p:txBody>
      </p:sp>
    </p:spTree>
    <p:extLst>
      <p:ext uri="{BB962C8B-B14F-4D97-AF65-F5344CB8AC3E}">
        <p14:creationId xmlns:p14="http://schemas.microsoft.com/office/powerpoint/2010/main" val="1274261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a:t>Clique para editar o título mestre</a:t>
            </a: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28DEA95B-F65F-4CC2-BF7A-0B79AF24605C}" type="datetimeFigureOut">
              <a:rPr lang="pt-BR" smtClean="0"/>
              <a:t>10/06/2021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DFBFFB2F-87A7-4547-82D5-397EA713A22E}" type="slidenum">
              <a:rPr lang="pt-BR" smtClean="0"/>
              <a:t>‹nº›</a:t>
            </a:fld>
            <a:endParaRPr lang="pt-BR"/>
          </a:p>
        </p:txBody>
      </p:sp>
    </p:spTree>
    <p:extLst>
      <p:ext uri="{BB962C8B-B14F-4D97-AF65-F5344CB8AC3E}">
        <p14:creationId xmlns:p14="http://schemas.microsoft.com/office/powerpoint/2010/main" val="2446885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a:t>Clique para editar o título mestre</a:t>
            </a: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28DEA95B-F65F-4CC2-BF7A-0B79AF24605C}" type="datetimeFigureOut">
              <a:rPr lang="pt-BR" smtClean="0"/>
              <a:t>10/06/2021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DFBFFB2F-87A7-4547-82D5-397EA713A22E}" type="slidenum">
              <a:rPr lang="pt-BR" smtClean="0"/>
              <a:t>‹nº›</a:t>
            </a:fld>
            <a:endParaRPr lang="pt-BR"/>
          </a:p>
        </p:txBody>
      </p:sp>
    </p:spTree>
    <p:extLst>
      <p:ext uri="{BB962C8B-B14F-4D97-AF65-F5344CB8AC3E}">
        <p14:creationId xmlns:p14="http://schemas.microsoft.com/office/powerpoint/2010/main" val="2706328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28DEA95B-F65F-4CC2-BF7A-0B79AF24605C}" type="datetimeFigureOut">
              <a:rPr lang="pt-BR" smtClean="0"/>
              <a:t>10/06/2021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DFBFFB2F-87A7-4547-82D5-397EA713A22E}" type="slidenum">
              <a:rPr lang="pt-BR" smtClean="0"/>
              <a:t>‹nº›</a:t>
            </a:fld>
            <a:endParaRPr lang="pt-BR"/>
          </a:p>
        </p:txBody>
      </p:sp>
    </p:spTree>
    <p:extLst>
      <p:ext uri="{BB962C8B-B14F-4D97-AF65-F5344CB8AC3E}">
        <p14:creationId xmlns:p14="http://schemas.microsoft.com/office/powerpoint/2010/main" val="1851457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28DEA95B-F65F-4CC2-BF7A-0B79AF24605C}" type="datetimeFigureOut">
              <a:rPr lang="pt-BR" smtClean="0"/>
              <a:t>10/06/2021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DFBFFB2F-87A7-4547-82D5-397EA713A22E}" type="slidenum">
              <a:rPr lang="pt-BR" smtClean="0"/>
              <a:t>‹nº›</a:t>
            </a:fld>
            <a:endParaRPr lang="pt-BR"/>
          </a:p>
        </p:txBody>
      </p:sp>
    </p:spTree>
    <p:extLst>
      <p:ext uri="{BB962C8B-B14F-4D97-AF65-F5344CB8AC3E}">
        <p14:creationId xmlns:p14="http://schemas.microsoft.com/office/powerpoint/2010/main" val="1696856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DEA95B-F65F-4CC2-BF7A-0B79AF24605C}" type="datetimeFigureOut">
              <a:rPr lang="pt-BR" smtClean="0"/>
              <a:t>10/06/2021</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BFFB2F-87A7-4547-82D5-397EA713A22E}" type="slidenum">
              <a:rPr lang="pt-BR" smtClean="0"/>
              <a:t>‹nº›</a:t>
            </a:fld>
            <a:endParaRPr lang="pt-BR"/>
          </a:p>
        </p:txBody>
      </p:sp>
    </p:spTree>
    <p:extLst>
      <p:ext uri="{BB962C8B-B14F-4D97-AF65-F5344CB8AC3E}">
        <p14:creationId xmlns:p14="http://schemas.microsoft.com/office/powerpoint/2010/main" val="13196576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cid:image005.jpg@01D3EBBA.C673D240"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cid:image005.jpg@01D3EBBA.C673D240"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cid:image005.jpg@01D3EBBA.C673D240"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cid:image005.jpg@01D3EBBA.C673D240"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cid:image005.jpg@01D3EBBA.C673D240"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cid:image005.jpg@01D3EBBA.C673D240"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cid:image005.jpg@01D3EBBA.C673D240"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cid:image005.jpg@01D3EBBA.C673D240"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cid:image005.jpg@01D3EBBA.C673D240"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cid:image005.jpg@01D3EBBA.C673D240"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cid:image005.jpg@01D3EBBA.C673D240"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cid:image005.jpg@01D3EBBA.C673D240"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cid:image005.jpg@01D3EBBA.C673D240"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cid:image005.jpg@01D3EBBA.C673D240"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cid:image005.jpg@01D3EBBA.C673D240"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cid:image005.jpg@01D3EBBA.C673D240"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cid:image005.jpg@01D3EBBA.C673D240"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cid:image005.jpg@01D3EBBA.C673D240"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cid:image005.jpg@01D3EBBA.C673D240"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cid:image005.jpg@01D3EBBA.C673D240"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cid:image005.jpg@01D3EBBA.C673D240"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84799"/>
            <a:ext cx="7772400" cy="1470025"/>
          </a:xfrm>
        </p:spPr>
        <p:txBody>
          <a:bodyPr>
            <a:normAutofit fontScale="90000"/>
          </a:bodyPr>
          <a:lstStyle/>
          <a:p>
            <a:pPr>
              <a:spcBef>
                <a:spcPct val="20000"/>
              </a:spcBef>
            </a:pPr>
            <a:r>
              <a:rPr lang="pt-BR" sz="4800" dirty="0">
                <a:solidFill>
                  <a:schemeClr val="bg2">
                    <a:lumMod val="10000"/>
                  </a:schemeClr>
                </a:solidFill>
                <a:latin typeface="Maiandra GD" panose="020E0502030308020204" pitchFamily="34" charset="0"/>
                <a:ea typeface="+mn-ea"/>
                <a:cs typeface="+mn-cs"/>
              </a:rPr>
              <a:t>Itinerários para elaboração do problema e delineamento da pesquisa</a:t>
            </a:r>
            <a:br>
              <a:rPr lang="pt-BR" sz="4800" dirty="0">
                <a:solidFill>
                  <a:schemeClr val="bg2">
                    <a:lumMod val="10000"/>
                  </a:schemeClr>
                </a:solidFill>
                <a:latin typeface="Maiandra GD" panose="020E0502030308020204" pitchFamily="34" charset="0"/>
                <a:ea typeface="+mn-ea"/>
                <a:cs typeface="+mn-cs"/>
              </a:rPr>
            </a:br>
            <a:r>
              <a:rPr lang="pt-BR" sz="2700" dirty="0">
                <a:solidFill>
                  <a:schemeClr val="bg2">
                    <a:lumMod val="10000"/>
                  </a:schemeClr>
                </a:solidFill>
                <a:latin typeface="Maiandra GD" panose="020E0502030308020204" pitchFamily="34" charset="0"/>
                <a:ea typeface="+mn-ea"/>
                <a:cs typeface="+mn-cs"/>
              </a:rPr>
              <a:t>Mestrado Profissional em Educação Básica - PPGEB</a:t>
            </a:r>
          </a:p>
        </p:txBody>
      </p:sp>
      <p:sp>
        <p:nvSpPr>
          <p:cNvPr id="3" name="Subtítulo 2"/>
          <p:cNvSpPr>
            <a:spLocks noGrp="1"/>
          </p:cNvSpPr>
          <p:nvPr>
            <p:ph type="subTitle" idx="1"/>
          </p:nvPr>
        </p:nvSpPr>
        <p:spPr>
          <a:xfrm>
            <a:off x="719572" y="4442075"/>
            <a:ext cx="7704856" cy="1752600"/>
          </a:xfrm>
        </p:spPr>
        <p:txBody>
          <a:bodyPr>
            <a:noAutofit/>
          </a:bodyPr>
          <a:lstStyle/>
          <a:p>
            <a:r>
              <a:rPr lang="pt-BR" sz="1600" dirty="0">
                <a:solidFill>
                  <a:schemeClr val="bg2">
                    <a:lumMod val="10000"/>
                  </a:schemeClr>
                </a:solidFill>
                <a:latin typeface="Maiandra GD" panose="020E0502030308020204" pitchFamily="34" charset="0"/>
              </a:rPr>
              <a:t>Joel Haroldo Baade</a:t>
            </a:r>
          </a:p>
          <a:p>
            <a:r>
              <a:rPr lang="pt-BR" sz="1600" dirty="0">
                <a:solidFill>
                  <a:schemeClr val="bg2">
                    <a:lumMod val="10000"/>
                  </a:schemeClr>
                </a:solidFill>
                <a:latin typeface="Maiandra GD" panose="020E0502030308020204" pitchFamily="34" charset="0"/>
              </a:rPr>
              <a:t>Disciplina: Epistemologia</a:t>
            </a:r>
          </a:p>
          <a:p>
            <a:endParaRPr lang="pt-BR" sz="1600" dirty="0">
              <a:solidFill>
                <a:schemeClr val="bg2">
                  <a:lumMod val="10000"/>
                </a:schemeClr>
              </a:solidFill>
              <a:latin typeface="Maiandra GD" panose="020E0502030308020204" pitchFamily="34" charset="0"/>
            </a:endParaRPr>
          </a:p>
          <a:p>
            <a:r>
              <a:rPr lang="pt-BR" sz="1600" dirty="0">
                <a:solidFill>
                  <a:schemeClr val="bg2">
                    <a:lumMod val="10000"/>
                  </a:schemeClr>
                </a:solidFill>
                <a:latin typeface="Maiandra GD" panose="020E0502030308020204" pitchFamily="34" charset="0"/>
              </a:rPr>
              <a:t>Caçador</a:t>
            </a:r>
          </a:p>
          <a:p>
            <a:r>
              <a:rPr lang="pt-BR" sz="1600" dirty="0">
                <a:solidFill>
                  <a:schemeClr val="bg2">
                    <a:lumMod val="10000"/>
                  </a:schemeClr>
                </a:solidFill>
                <a:latin typeface="Maiandra GD" panose="020E0502030308020204" pitchFamily="34" charset="0"/>
              </a:rPr>
              <a:t>2020</a:t>
            </a:r>
          </a:p>
        </p:txBody>
      </p:sp>
      <p:pic>
        <p:nvPicPr>
          <p:cNvPr id="5" name="Imagem 4">
            <a:extLst>
              <a:ext uri="{FF2B5EF4-FFF2-40B4-BE49-F238E27FC236}">
                <a16:creationId xmlns:a16="http://schemas.microsoft.com/office/drawing/2014/main" id="{957B0162-33B9-42CB-8A75-778362132C76}"/>
              </a:ext>
            </a:extLst>
          </p:cNvPr>
          <p:cNvPicPr/>
          <p:nvPr/>
        </p:nvPicPr>
        <p:blipFill rotWithShape="1">
          <a:blip r:embed="rId3" cstate="print">
            <a:extLst>
              <a:ext uri="{28A0092B-C50C-407E-A947-70E740481C1C}">
                <a14:useLocalDpi xmlns:a14="http://schemas.microsoft.com/office/drawing/2010/main" val="0"/>
              </a:ext>
            </a:extLst>
          </a:blip>
          <a:srcRect b="58419"/>
          <a:stretch/>
        </p:blipFill>
        <p:spPr bwMode="auto">
          <a:xfrm>
            <a:off x="1871980" y="6021288"/>
            <a:ext cx="5400040" cy="629285"/>
          </a:xfrm>
          <a:prstGeom prst="rect">
            <a:avLst/>
          </a:prstGeom>
          <a:noFill/>
          <a:ln>
            <a:noFill/>
          </a:ln>
          <a:extLst>
            <a:ext uri="{53640926-AAD7-44D8-BBD7-CCE9431645EC}">
              <a14:shadowObscured xmlns:a14="http://schemas.microsoft.com/office/drawing/2010/main"/>
            </a:ext>
          </a:extLst>
        </p:spPr>
      </p:pic>
      <p:pic>
        <p:nvPicPr>
          <p:cNvPr id="6" name="Imagem 5" descr="Interface gráfica do usuário, Texto&#10;&#10;Descrição gerada automaticamente com confiança média">
            <a:extLst>
              <a:ext uri="{FF2B5EF4-FFF2-40B4-BE49-F238E27FC236}">
                <a16:creationId xmlns:a16="http://schemas.microsoft.com/office/drawing/2014/main" id="{97DDC247-191C-4100-83AB-97998BAEBAE7}"/>
              </a:ext>
            </a:extLst>
          </p:cNvPr>
          <p:cNvPicPr/>
          <p:nvPr/>
        </p:nvPicPr>
        <p:blipFill rotWithShape="1">
          <a:blip r:embed="rId4" cstate="print">
            <a:extLst>
              <a:ext uri="{28A0092B-C50C-407E-A947-70E740481C1C}">
                <a14:useLocalDpi xmlns:a14="http://schemas.microsoft.com/office/drawing/2010/main" val="0"/>
              </a:ext>
            </a:extLst>
          </a:blip>
          <a:srcRect l="16758" t="24462" r="29620" b="43864"/>
          <a:stretch/>
        </p:blipFill>
        <p:spPr bwMode="auto">
          <a:xfrm>
            <a:off x="4420235" y="6190833"/>
            <a:ext cx="865505" cy="372745"/>
          </a:xfrm>
          <a:prstGeom prst="rect">
            <a:avLst/>
          </a:prstGeom>
          <a:ln>
            <a:noFill/>
          </a:ln>
          <a:extLst>
            <a:ext uri="{53640926-AAD7-44D8-BBD7-CCE9431645EC}">
              <a14:shadowObscured xmlns:a14="http://schemas.microsoft.com/office/drawing/2010/main"/>
            </a:ext>
          </a:extLst>
        </p:spPr>
      </p:pic>
      <p:sp>
        <p:nvSpPr>
          <p:cNvPr id="7" name="Retângulo 6">
            <a:extLst>
              <a:ext uri="{FF2B5EF4-FFF2-40B4-BE49-F238E27FC236}">
                <a16:creationId xmlns:a16="http://schemas.microsoft.com/office/drawing/2014/main" id="{751980A7-7CB9-473E-A98E-7408BD8E0D09}"/>
              </a:ext>
            </a:extLst>
          </p:cNvPr>
          <p:cNvSpPr/>
          <p:nvPr/>
        </p:nvSpPr>
        <p:spPr>
          <a:xfrm>
            <a:off x="35496" y="5878629"/>
            <a:ext cx="1080120" cy="9361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Retângulo 7">
            <a:extLst>
              <a:ext uri="{FF2B5EF4-FFF2-40B4-BE49-F238E27FC236}">
                <a16:creationId xmlns:a16="http://schemas.microsoft.com/office/drawing/2014/main" id="{6F549D20-F9E6-4B88-ABA0-4CAFE273D379}"/>
              </a:ext>
            </a:extLst>
          </p:cNvPr>
          <p:cNvSpPr/>
          <p:nvPr/>
        </p:nvSpPr>
        <p:spPr>
          <a:xfrm>
            <a:off x="8028384" y="5860847"/>
            <a:ext cx="1080120" cy="9361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337868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795607" y="214043"/>
            <a:ext cx="8038147" cy="369332"/>
          </a:xfrm>
          <a:prstGeom prst="rect">
            <a:avLst/>
          </a:prstGeom>
          <a:noFill/>
        </p:spPr>
        <p:txBody>
          <a:bodyPr wrap="square" rtlCol="0">
            <a:spAutoFit/>
          </a:bodyPr>
          <a:lstStyle/>
          <a:p>
            <a:pPr algn="ctr"/>
            <a:r>
              <a:rPr lang="pt-BR" b="1" dirty="0"/>
              <a:t>Itinerários para elaboração do problema e delineamento da pesquisa</a:t>
            </a:r>
          </a:p>
        </p:txBody>
      </p:sp>
      <p:sp>
        <p:nvSpPr>
          <p:cNvPr id="5" name="Retângulo 4"/>
          <p:cNvSpPr/>
          <p:nvPr/>
        </p:nvSpPr>
        <p:spPr>
          <a:xfrm>
            <a:off x="3567800" y="836712"/>
            <a:ext cx="1704697" cy="400110"/>
          </a:xfrm>
          <a:prstGeom prst="rect">
            <a:avLst/>
          </a:prstGeom>
        </p:spPr>
        <p:txBody>
          <a:bodyPr wrap="none">
            <a:spAutoFit/>
          </a:bodyPr>
          <a:lstStyle/>
          <a:p>
            <a:pPr fontAlgn="base">
              <a:spcBef>
                <a:spcPct val="0"/>
              </a:spcBef>
              <a:spcAft>
                <a:spcPct val="0"/>
              </a:spcAft>
              <a:defRPr/>
            </a:pPr>
            <a:r>
              <a:rPr lang="pt-BR" sz="2000" b="1" dirty="0"/>
              <a:t>Apresentação</a:t>
            </a:r>
            <a:endParaRPr lang="en-US" sz="2000" b="1" dirty="0"/>
          </a:p>
        </p:txBody>
      </p:sp>
      <p:pic>
        <p:nvPicPr>
          <p:cNvPr id="18" name="Imagem 17" descr="cid:image005.jpg@01D3EBBA.C673D24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41909" y="0"/>
            <a:ext cx="781685" cy="449580"/>
          </a:xfrm>
          <a:prstGeom prst="rect">
            <a:avLst/>
          </a:prstGeom>
          <a:noFill/>
          <a:ln>
            <a:noFill/>
          </a:ln>
        </p:spPr>
      </p:pic>
      <p:sp>
        <p:nvSpPr>
          <p:cNvPr id="3" name="Retângulo 2">
            <a:extLst>
              <a:ext uri="{FF2B5EF4-FFF2-40B4-BE49-F238E27FC236}">
                <a16:creationId xmlns:a16="http://schemas.microsoft.com/office/drawing/2014/main" id="{C9E133BD-8A21-40CB-8FB1-0DAC0523312B}"/>
              </a:ext>
            </a:extLst>
          </p:cNvPr>
          <p:cNvSpPr/>
          <p:nvPr/>
        </p:nvSpPr>
        <p:spPr>
          <a:xfrm>
            <a:off x="632751" y="1305256"/>
            <a:ext cx="8201004" cy="4968000"/>
          </a:xfrm>
          <a:prstGeom prst="rect">
            <a:avLst/>
          </a:prstGeom>
          <a:ln w="31750">
            <a:solidFill>
              <a:srgbClr val="00B050"/>
            </a:solidFill>
            <a:prstDash val="dash"/>
          </a:ln>
        </p:spPr>
        <p:txBody>
          <a:bodyPr wrap="square">
            <a:spAutoFit/>
          </a:bodyPr>
          <a:lstStyle/>
          <a:p>
            <a:endParaRPr lang="pt-BR" b="0" i="0" dirty="0">
              <a:solidFill>
                <a:srgbClr val="5A5A5A"/>
              </a:solidFill>
              <a:effectLst/>
              <a:latin typeface="Open Sans" panose="020B0606030504020204" pitchFamily="34" charset="0"/>
            </a:endParaRPr>
          </a:p>
        </p:txBody>
      </p:sp>
      <p:sp>
        <p:nvSpPr>
          <p:cNvPr id="2" name="CaixaDeTexto 1">
            <a:extLst>
              <a:ext uri="{FF2B5EF4-FFF2-40B4-BE49-F238E27FC236}">
                <a16:creationId xmlns:a16="http://schemas.microsoft.com/office/drawing/2014/main" id="{A2C7D88E-08C3-493D-9DF2-DE4A0836A56E}"/>
              </a:ext>
            </a:extLst>
          </p:cNvPr>
          <p:cNvSpPr txBox="1"/>
          <p:nvPr/>
        </p:nvSpPr>
        <p:spPr>
          <a:xfrm>
            <a:off x="795607" y="1340768"/>
            <a:ext cx="7880849" cy="4939814"/>
          </a:xfrm>
          <a:prstGeom prst="rect">
            <a:avLst/>
          </a:prstGeom>
          <a:noFill/>
        </p:spPr>
        <p:txBody>
          <a:bodyPr wrap="square" rtlCol="0">
            <a:spAutoFit/>
          </a:bodyPr>
          <a:lstStyle/>
          <a:p>
            <a:pPr algn="just"/>
            <a:r>
              <a:rPr lang="pt-BR" sz="1500" dirty="0"/>
              <a:t>Pós-Graduando,</a:t>
            </a:r>
          </a:p>
          <a:p>
            <a:pPr algn="just"/>
            <a:endParaRPr lang="pt-BR" sz="1500" dirty="0"/>
          </a:p>
          <a:p>
            <a:pPr algn="just"/>
            <a:r>
              <a:rPr lang="pt-BR" sz="1500" dirty="0"/>
              <a:t>a definição de um tema de pesquisa e o delineamento de uma prática investigativa é uma das tarefas que mais requerem energia em uma pós-graduação stricto sensu. Em primeiro lugar, esta etapa da pesquisa é difícil em virtude de uma prática social que não tende a valorizar a pergunta, mas sim as respostas. Investigar é perguntar. A ciência é feita de perguntas e da dúvida, e não das respostas e das certezas.</a:t>
            </a:r>
          </a:p>
          <a:p>
            <a:pPr algn="just"/>
            <a:endParaRPr lang="pt-BR" sz="1500" dirty="0"/>
          </a:p>
          <a:p>
            <a:pPr algn="just"/>
            <a:r>
              <a:rPr lang="pt-BR" sz="1500" dirty="0"/>
              <a:t>Nesse sentido, este documento deve norteador a identificação de uma situação problema que valha a pena ser investigada e detalhada, com vistas ao melhoramento da prática social da qual se parte. Ele não é uma receita infalível ou que automatize um processo, mas é um recurso que pode nortear a prática investigativa. Por esta razão, foi chamado de “Itinerários para a elaboração do problema e delineamento da pesquisa”. Os itinerários não tem uma finalidade em si mesmos, mas destinam-se única e exclusivamente para o que é feito a partir deles. O resultado desse processo é uma construção, realizada pelo pós-graduando em diálogo com a prática social de onde provém e os referenciais que encontra no Programa de Pós-Graduação Profissional em Educação Básica da UNIARP (PPGEB) e outros que encontrará de modo autônomo por meio do exercício da curiosidade epistemológica.</a:t>
            </a:r>
          </a:p>
          <a:p>
            <a:pPr algn="just"/>
            <a:endParaRPr lang="pt-BR" sz="1500" dirty="0"/>
          </a:p>
          <a:p>
            <a:pPr algn="just"/>
            <a:r>
              <a:rPr lang="pt-BR" sz="1500" dirty="0"/>
              <a:t>Este material é resultado da prática docente na disciplina de Epistemologia do PPGEB, norteada especialmente pelas obras de Sánchez Gamboa (2013) e </a:t>
            </a:r>
            <a:r>
              <a:rPr lang="pt-BR" sz="1500" dirty="0" err="1"/>
              <a:t>Zwierewicz</a:t>
            </a:r>
            <a:r>
              <a:rPr lang="pt-BR" sz="1500" dirty="0"/>
              <a:t> (2009, 2014).</a:t>
            </a:r>
          </a:p>
        </p:txBody>
      </p:sp>
    </p:spTree>
    <p:extLst>
      <p:ext uri="{BB962C8B-B14F-4D97-AF65-F5344CB8AC3E}">
        <p14:creationId xmlns:p14="http://schemas.microsoft.com/office/powerpoint/2010/main" val="1083831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795607" y="214043"/>
            <a:ext cx="8038147" cy="369332"/>
          </a:xfrm>
          <a:prstGeom prst="rect">
            <a:avLst/>
          </a:prstGeom>
          <a:noFill/>
        </p:spPr>
        <p:txBody>
          <a:bodyPr wrap="square" rtlCol="0">
            <a:spAutoFit/>
          </a:bodyPr>
          <a:lstStyle/>
          <a:p>
            <a:pPr algn="ctr"/>
            <a:r>
              <a:rPr lang="pt-BR" b="1" dirty="0"/>
              <a:t>Itinerários para elaboração do problema e delineamento da pesquisa</a:t>
            </a:r>
          </a:p>
        </p:txBody>
      </p:sp>
      <p:sp>
        <p:nvSpPr>
          <p:cNvPr id="5" name="Retângulo 4"/>
          <p:cNvSpPr/>
          <p:nvPr/>
        </p:nvSpPr>
        <p:spPr>
          <a:xfrm>
            <a:off x="2684720" y="1480635"/>
            <a:ext cx="3774559" cy="400110"/>
          </a:xfrm>
          <a:prstGeom prst="rect">
            <a:avLst/>
          </a:prstGeom>
        </p:spPr>
        <p:txBody>
          <a:bodyPr wrap="none">
            <a:spAutoFit/>
          </a:bodyPr>
          <a:lstStyle/>
          <a:p>
            <a:pPr fontAlgn="base">
              <a:spcBef>
                <a:spcPct val="0"/>
              </a:spcBef>
              <a:spcAft>
                <a:spcPct val="0"/>
              </a:spcAft>
              <a:defRPr/>
            </a:pPr>
            <a:r>
              <a:rPr lang="pt-BR" sz="2000" b="1" dirty="0"/>
              <a:t>A área de concentração do PPGEB</a:t>
            </a:r>
            <a:endParaRPr lang="en-US" sz="2000" b="1" dirty="0"/>
          </a:p>
        </p:txBody>
      </p:sp>
      <p:pic>
        <p:nvPicPr>
          <p:cNvPr id="18" name="Imagem 17" descr="cid:image005.jpg@01D3EBBA.C673D24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41909" y="0"/>
            <a:ext cx="781685" cy="449580"/>
          </a:xfrm>
          <a:prstGeom prst="rect">
            <a:avLst/>
          </a:prstGeom>
          <a:noFill/>
          <a:ln>
            <a:noFill/>
          </a:ln>
        </p:spPr>
      </p:pic>
      <p:sp>
        <p:nvSpPr>
          <p:cNvPr id="3" name="Retângulo 2">
            <a:extLst>
              <a:ext uri="{FF2B5EF4-FFF2-40B4-BE49-F238E27FC236}">
                <a16:creationId xmlns:a16="http://schemas.microsoft.com/office/drawing/2014/main" id="{C9E133BD-8A21-40CB-8FB1-0DAC0523312B}"/>
              </a:ext>
            </a:extLst>
          </p:cNvPr>
          <p:cNvSpPr/>
          <p:nvPr/>
        </p:nvSpPr>
        <p:spPr>
          <a:xfrm>
            <a:off x="632751" y="2132856"/>
            <a:ext cx="8201004" cy="4140000"/>
          </a:xfrm>
          <a:prstGeom prst="rect">
            <a:avLst/>
          </a:prstGeom>
          <a:ln w="31750">
            <a:solidFill>
              <a:srgbClr val="00B050"/>
            </a:solidFill>
            <a:prstDash val="dash"/>
          </a:ln>
        </p:spPr>
        <p:txBody>
          <a:bodyPr wrap="square">
            <a:spAutoFit/>
          </a:bodyPr>
          <a:lstStyle/>
          <a:p>
            <a:endParaRPr lang="pt-BR" b="0" i="0" dirty="0">
              <a:solidFill>
                <a:srgbClr val="5A5A5A"/>
              </a:solidFill>
              <a:effectLst/>
              <a:latin typeface="Open Sans" panose="020B0606030504020204" pitchFamily="34" charset="0"/>
            </a:endParaRPr>
          </a:p>
        </p:txBody>
      </p:sp>
      <p:sp>
        <p:nvSpPr>
          <p:cNvPr id="2" name="CaixaDeTexto 1">
            <a:extLst>
              <a:ext uri="{FF2B5EF4-FFF2-40B4-BE49-F238E27FC236}">
                <a16:creationId xmlns:a16="http://schemas.microsoft.com/office/drawing/2014/main" id="{A2C7D88E-08C3-493D-9DF2-DE4A0836A56E}"/>
              </a:ext>
            </a:extLst>
          </p:cNvPr>
          <p:cNvSpPr txBox="1"/>
          <p:nvPr/>
        </p:nvSpPr>
        <p:spPr>
          <a:xfrm>
            <a:off x="795607" y="2276872"/>
            <a:ext cx="7880849" cy="2631490"/>
          </a:xfrm>
          <a:prstGeom prst="rect">
            <a:avLst/>
          </a:prstGeom>
          <a:noFill/>
        </p:spPr>
        <p:txBody>
          <a:bodyPr wrap="square" rtlCol="0">
            <a:spAutoFit/>
          </a:bodyPr>
          <a:lstStyle/>
          <a:p>
            <a:pPr algn="just"/>
            <a:r>
              <a:rPr lang="pt-BR" sz="1500" dirty="0"/>
              <a:t>As pesquisas realizada no âmbito do PPGEB não são isentas de intencionalidade. Elas se inserem em um contexto determinado, que se impôs aos sujeitos que zelam pela manutenção do Programa como uma realidade digna de investigação e análise, com vista ao melhoramento da prática social da qual se partiu e a edificação de uma sociedade mais justa, igualitária e democrática, por meio da educação. </a:t>
            </a:r>
          </a:p>
          <a:p>
            <a:pPr algn="just"/>
            <a:endParaRPr lang="pt-BR" sz="1500" dirty="0"/>
          </a:p>
          <a:p>
            <a:pPr algn="just"/>
            <a:r>
              <a:rPr lang="pt-BR" sz="1500" dirty="0"/>
              <a:t>A preocupação central do PPGEB é expressa na descrição da área de concentração do Programa, que deverá nortear todas as pesquisas realizadas. A área de concentração é apresentação, assim, na próxima tela.</a:t>
            </a:r>
          </a:p>
          <a:p>
            <a:pPr algn="just"/>
            <a:endParaRPr lang="pt-BR" sz="1500" dirty="0"/>
          </a:p>
          <a:p>
            <a:pPr algn="just"/>
            <a:r>
              <a:rPr lang="pt-BR" sz="1500" dirty="0"/>
              <a:t>Leia com atenção a descrição da área de concentração.</a:t>
            </a:r>
          </a:p>
        </p:txBody>
      </p:sp>
    </p:spTree>
    <p:extLst>
      <p:ext uri="{BB962C8B-B14F-4D97-AF65-F5344CB8AC3E}">
        <p14:creationId xmlns:p14="http://schemas.microsoft.com/office/powerpoint/2010/main" val="3362040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795607" y="214043"/>
            <a:ext cx="8038147" cy="369332"/>
          </a:xfrm>
          <a:prstGeom prst="rect">
            <a:avLst/>
          </a:prstGeom>
          <a:noFill/>
        </p:spPr>
        <p:txBody>
          <a:bodyPr wrap="square" rtlCol="0">
            <a:spAutoFit/>
          </a:bodyPr>
          <a:lstStyle/>
          <a:p>
            <a:pPr algn="ctr"/>
            <a:r>
              <a:rPr lang="pt-BR" b="1" dirty="0"/>
              <a:t>Itinerários para elaboração do problema e delineamento da pesquisa</a:t>
            </a:r>
          </a:p>
        </p:txBody>
      </p:sp>
      <p:sp>
        <p:nvSpPr>
          <p:cNvPr id="5" name="Retângulo 4"/>
          <p:cNvSpPr/>
          <p:nvPr/>
        </p:nvSpPr>
        <p:spPr>
          <a:xfrm>
            <a:off x="2331019" y="1472760"/>
            <a:ext cx="4967322" cy="400110"/>
          </a:xfrm>
          <a:prstGeom prst="rect">
            <a:avLst/>
          </a:prstGeom>
        </p:spPr>
        <p:txBody>
          <a:bodyPr wrap="none">
            <a:spAutoFit/>
          </a:bodyPr>
          <a:lstStyle/>
          <a:p>
            <a:pPr fontAlgn="base">
              <a:spcBef>
                <a:spcPct val="0"/>
              </a:spcBef>
              <a:spcAft>
                <a:spcPct val="0"/>
              </a:spcAft>
              <a:defRPr/>
            </a:pPr>
            <a:r>
              <a:rPr lang="pt-BR" sz="2000" b="1" dirty="0"/>
              <a:t>Descrição da área de concentração do PPGEB</a:t>
            </a:r>
            <a:endParaRPr lang="en-US" sz="2000" b="1" dirty="0"/>
          </a:p>
        </p:txBody>
      </p:sp>
      <p:pic>
        <p:nvPicPr>
          <p:cNvPr id="18" name="Imagem 17" descr="cid:image005.jpg@01D3EBBA.C673D24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41909" y="0"/>
            <a:ext cx="781685" cy="449580"/>
          </a:xfrm>
          <a:prstGeom prst="rect">
            <a:avLst/>
          </a:prstGeom>
          <a:noFill/>
          <a:ln>
            <a:noFill/>
          </a:ln>
        </p:spPr>
      </p:pic>
      <p:sp>
        <p:nvSpPr>
          <p:cNvPr id="3" name="Retângulo 2">
            <a:extLst>
              <a:ext uri="{FF2B5EF4-FFF2-40B4-BE49-F238E27FC236}">
                <a16:creationId xmlns:a16="http://schemas.microsoft.com/office/drawing/2014/main" id="{C9E133BD-8A21-40CB-8FB1-0DAC0523312B}"/>
              </a:ext>
            </a:extLst>
          </p:cNvPr>
          <p:cNvSpPr/>
          <p:nvPr/>
        </p:nvSpPr>
        <p:spPr>
          <a:xfrm>
            <a:off x="632751" y="2132856"/>
            <a:ext cx="8201004" cy="4140000"/>
          </a:xfrm>
          <a:prstGeom prst="rect">
            <a:avLst/>
          </a:prstGeom>
          <a:ln w="31750">
            <a:solidFill>
              <a:srgbClr val="00B050"/>
            </a:solidFill>
            <a:prstDash val="dash"/>
          </a:ln>
        </p:spPr>
        <p:txBody>
          <a:bodyPr wrap="square">
            <a:spAutoFit/>
          </a:bodyPr>
          <a:lstStyle/>
          <a:p>
            <a:endParaRPr lang="pt-BR" b="0" i="0" dirty="0">
              <a:solidFill>
                <a:srgbClr val="5A5A5A"/>
              </a:solidFill>
              <a:effectLst/>
              <a:latin typeface="Open Sans" panose="020B0606030504020204" pitchFamily="34" charset="0"/>
            </a:endParaRPr>
          </a:p>
        </p:txBody>
      </p:sp>
      <p:sp>
        <p:nvSpPr>
          <p:cNvPr id="2" name="CaixaDeTexto 1">
            <a:extLst>
              <a:ext uri="{FF2B5EF4-FFF2-40B4-BE49-F238E27FC236}">
                <a16:creationId xmlns:a16="http://schemas.microsoft.com/office/drawing/2014/main" id="{A2C7D88E-08C3-493D-9DF2-DE4A0836A56E}"/>
              </a:ext>
            </a:extLst>
          </p:cNvPr>
          <p:cNvSpPr txBox="1"/>
          <p:nvPr/>
        </p:nvSpPr>
        <p:spPr>
          <a:xfrm>
            <a:off x="795607" y="2276872"/>
            <a:ext cx="7880849" cy="3323987"/>
          </a:xfrm>
          <a:prstGeom prst="rect">
            <a:avLst/>
          </a:prstGeom>
          <a:noFill/>
        </p:spPr>
        <p:txBody>
          <a:bodyPr wrap="square" rtlCol="0">
            <a:spAutoFit/>
          </a:bodyPr>
          <a:lstStyle/>
          <a:p>
            <a:pPr algn="just"/>
            <a:r>
              <a:rPr lang="pt-BR" sz="1500" dirty="0"/>
              <a:t>A definição da área de concentração revela e fortalece o compromisso da UNIARP para com a formação de profissionais da Educação Básica com vistas ao seu aperfeiçoamento político-pedagógico e aperfeiçoamento do seu trabalho em gestão educacional e/ou suas práticas docentes em sala de aula. Deseja-se, antes de tudo, o fortalecimento da profissionalidade dos professores, aqui compreendida como prática social, valorizando a sua experiência e promovendo estudos sobre a identidade e os saberes docentes, os rituais pedagógicos em sua complexidade, as relações de ensino, as políticas educacionais e suas implicações para o ensino e a gestão educacional, dentre outros aspectos. No caso deste programa de pós-graduação, a pesquisa ou investigação é tomada como instrumento de (auto)formação continuada e refinamento das práticas docentes, podendo, por isso mesmo, contribuir na produção de conhecimento e na conscientização sobre as diferentes realidades e situações escolares. Nesse sentido, convém mais uma vez enfatizar que o olhar e a ação dos docentes e mestrandos do curso serão direcionados para a realidade concreta das escolas, para os desafios do seu cotidiano, levando em conta as possibilidades de análise e intervenções positivas por parte dos profissionais que direta ou indiretamente nela trabalham.</a:t>
            </a:r>
          </a:p>
        </p:txBody>
      </p:sp>
    </p:spTree>
    <p:extLst>
      <p:ext uri="{BB962C8B-B14F-4D97-AF65-F5344CB8AC3E}">
        <p14:creationId xmlns:p14="http://schemas.microsoft.com/office/powerpoint/2010/main" val="1820871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795607" y="214043"/>
            <a:ext cx="8038147" cy="369332"/>
          </a:xfrm>
          <a:prstGeom prst="rect">
            <a:avLst/>
          </a:prstGeom>
          <a:noFill/>
        </p:spPr>
        <p:txBody>
          <a:bodyPr wrap="square" rtlCol="0">
            <a:spAutoFit/>
          </a:bodyPr>
          <a:lstStyle/>
          <a:p>
            <a:pPr algn="ctr"/>
            <a:r>
              <a:rPr lang="pt-BR" b="1" dirty="0"/>
              <a:t>Itinerários para elaboração do problema e delineamento da pesquisa</a:t>
            </a:r>
          </a:p>
        </p:txBody>
      </p:sp>
      <p:sp>
        <p:nvSpPr>
          <p:cNvPr id="5" name="Retângulo 4"/>
          <p:cNvSpPr/>
          <p:nvPr/>
        </p:nvSpPr>
        <p:spPr>
          <a:xfrm>
            <a:off x="3317490" y="1454018"/>
            <a:ext cx="2509020" cy="400110"/>
          </a:xfrm>
          <a:prstGeom prst="rect">
            <a:avLst/>
          </a:prstGeom>
        </p:spPr>
        <p:txBody>
          <a:bodyPr wrap="none">
            <a:spAutoFit/>
          </a:bodyPr>
          <a:lstStyle/>
          <a:p>
            <a:pPr fontAlgn="base">
              <a:spcBef>
                <a:spcPct val="0"/>
              </a:spcBef>
              <a:spcAft>
                <a:spcPct val="0"/>
              </a:spcAft>
              <a:defRPr/>
            </a:pPr>
            <a:r>
              <a:rPr lang="pt-BR" sz="2000" b="1" dirty="0"/>
              <a:t>As linhas de pesquisa</a:t>
            </a:r>
            <a:endParaRPr lang="en-US" sz="2000" b="1" dirty="0"/>
          </a:p>
        </p:txBody>
      </p:sp>
      <p:pic>
        <p:nvPicPr>
          <p:cNvPr id="18" name="Imagem 17" descr="cid:image005.jpg@01D3EBBA.C673D24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41909" y="0"/>
            <a:ext cx="781685" cy="449580"/>
          </a:xfrm>
          <a:prstGeom prst="rect">
            <a:avLst/>
          </a:prstGeom>
          <a:noFill/>
          <a:ln>
            <a:noFill/>
          </a:ln>
        </p:spPr>
      </p:pic>
      <p:sp>
        <p:nvSpPr>
          <p:cNvPr id="3" name="Retângulo 2">
            <a:extLst>
              <a:ext uri="{FF2B5EF4-FFF2-40B4-BE49-F238E27FC236}">
                <a16:creationId xmlns:a16="http://schemas.microsoft.com/office/drawing/2014/main" id="{C9E133BD-8A21-40CB-8FB1-0DAC0523312B}"/>
              </a:ext>
            </a:extLst>
          </p:cNvPr>
          <p:cNvSpPr/>
          <p:nvPr/>
        </p:nvSpPr>
        <p:spPr>
          <a:xfrm>
            <a:off x="632751" y="2132856"/>
            <a:ext cx="8201004" cy="4140000"/>
          </a:xfrm>
          <a:prstGeom prst="rect">
            <a:avLst/>
          </a:prstGeom>
          <a:ln w="31750">
            <a:solidFill>
              <a:srgbClr val="00B050"/>
            </a:solidFill>
            <a:prstDash val="dash"/>
          </a:ln>
        </p:spPr>
        <p:txBody>
          <a:bodyPr wrap="square">
            <a:spAutoFit/>
          </a:bodyPr>
          <a:lstStyle/>
          <a:p>
            <a:endParaRPr lang="pt-BR" b="0" i="0" dirty="0">
              <a:solidFill>
                <a:srgbClr val="5A5A5A"/>
              </a:solidFill>
              <a:effectLst/>
              <a:latin typeface="Open Sans" panose="020B0606030504020204" pitchFamily="34" charset="0"/>
            </a:endParaRPr>
          </a:p>
        </p:txBody>
      </p:sp>
      <p:sp>
        <p:nvSpPr>
          <p:cNvPr id="2" name="CaixaDeTexto 1">
            <a:extLst>
              <a:ext uri="{FF2B5EF4-FFF2-40B4-BE49-F238E27FC236}">
                <a16:creationId xmlns:a16="http://schemas.microsoft.com/office/drawing/2014/main" id="{A2C7D88E-08C3-493D-9DF2-DE4A0836A56E}"/>
              </a:ext>
            </a:extLst>
          </p:cNvPr>
          <p:cNvSpPr txBox="1"/>
          <p:nvPr/>
        </p:nvSpPr>
        <p:spPr>
          <a:xfrm>
            <a:off x="795607" y="2276872"/>
            <a:ext cx="7880849" cy="3323987"/>
          </a:xfrm>
          <a:prstGeom prst="rect">
            <a:avLst/>
          </a:prstGeom>
          <a:noFill/>
        </p:spPr>
        <p:txBody>
          <a:bodyPr wrap="square" rtlCol="0">
            <a:spAutoFit/>
          </a:bodyPr>
          <a:lstStyle/>
          <a:p>
            <a:pPr algn="just"/>
            <a:r>
              <a:rPr lang="pt-BR" sz="1500" dirty="0"/>
              <a:t>O PPGEB é constituído de duas linhas de pesquisa, nas quais se analisa aspectos mais específicos da problemática anunciada pela área de concentração do Programa.</a:t>
            </a:r>
          </a:p>
          <a:p>
            <a:pPr algn="just"/>
            <a:endParaRPr lang="pt-BR" sz="1500" dirty="0"/>
          </a:p>
          <a:p>
            <a:pPr algn="just"/>
            <a:r>
              <a:rPr lang="pt-BR" sz="1500" dirty="0"/>
              <a:t>As duas linhas de pesquisa do PPGEB são: </a:t>
            </a:r>
          </a:p>
          <a:p>
            <a:pPr algn="just"/>
            <a:endParaRPr lang="pt-BR" sz="1500" dirty="0"/>
          </a:p>
          <a:p>
            <a:pPr algn="just"/>
            <a:r>
              <a:rPr lang="pt-BR" sz="1500" dirty="0"/>
              <a:t>LP 1 – Políticas Públicas e Gestão da Educação</a:t>
            </a:r>
          </a:p>
          <a:p>
            <a:pPr algn="just"/>
            <a:endParaRPr lang="pt-BR" sz="1500" dirty="0"/>
          </a:p>
          <a:p>
            <a:pPr algn="just"/>
            <a:r>
              <a:rPr lang="pt-BR" sz="1500" dirty="0"/>
              <a:t>LP 2 – Cultura, Ensino, Saúde e Formação Docente</a:t>
            </a:r>
          </a:p>
          <a:p>
            <a:pPr algn="just"/>
            <a:endParaRPr lang="pt-BR" sz="1500" dirty="0"/>
          </a:p>
          <a:p>
            <a:pPr algn="just"/>
            <a:r>
              <a:rPr lang="pt-BR" sz="1500" dirty="0"/>
              <a:t>Cada pesquisa será desenvolvida dentro de uma linha de pesquisa, de modo que se possa garantir maior rigor metodológico e também acesso a um conjunto de referenciais teóricos que permitam análises detalhadas e profundas da realidade.</a:t>
            </a:r>
          </a:p>
          <a:p>
            <a:pPr algn="just"/>
            <a:endParaRPr lang="pt-BR" sz="1500" dirty="0"/>
          </a:p>
          <a:p>
            <a:pPr algn="just"/>
            <a:r>
              <a:rPr lang="pt-BR" sz="1500" dirty="0"/>
              <a:t>Conheça cada uma das linhas de pesquisa nas duas telas seguintes:</a:t>
            </a:r>
          </a:p>
        </p:txBody>
      </p:sp>
    </p:spTree>
    <p:extLst>
      <p:ext uri="{BB962C8B-B14F-4D97-AF65-F5344CB8AC3E}">
        <p14:creationId xmlns:p14="http://schemas.microsoft.com/office/powerpoint/2010/main" val="3472686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795607" y="214043"/>
            <a:ext cx="8038147" cy="369332"/>
          </a:xfrm>
          <a:prstGeom prst="rect">
            <a:avLst/>
          </a:prstGeom>
          <a:noFill/>
        </p:spPr>
        <p:txBody>
          <a:bodyPr wrap="square" rtlCol="0">
            <a:spAutoFit/>
          </a:bodyPr>
          <a:lstStyle/>
          <a:p>
            <a:pPr algn="ctr"/>
            <a:r>
              <a:rPr lang="pt-BR" b="1" dirty="0"/>
              <a:t>Itinerários para elaboração do problema e delineamento da pesquisa</a:t>
            </a:r>
          </a:p>
        </p:txBody>
      </p:sp>
      <p:sp>
        <p:nvSpPr>
          <p:cNvPr id="5" name="Retângulo 4"/>
          <p:cNvSpPr/>
          <p:nvPr/>
        </p:nvSpPr>
        <p:spPr>
          <a:xfrm>
            <a:off x="2066153" y="1454018"/>
            <a:ext cx="5011693" cy="400110"/>
          </a:xfrm>
          <a:prstGeom prst="rect">
            <a:avLst/>
          </a:prstGeom>
        </p:spPr>
        <p:txBody>
          <a:bodyPr wrap="none">
            <a:spAutoFit/>
          </a:bodyPr>
          <a:lstStyle/>
          <a:p>
            <a:pPr algn="just"/>
            <a:r>
              <a:rPr lang="pt-BR" sz="2000" b="1" dirty="0"/>
              <a:t>LP 1 – Políticas Públicas e Gestão da Educação</a:t>
            </a:r>
          </a:p>
        </p:txBody>
      </p:sp>
      <p:pic>
        <p:nvPicPr>
          <p:cNvPr id="18" name="Imagem 17" descr="cid:image005.jpg@01D3EBBA.C673D24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41909" y="0"/>
            <a:ext cx="781685" cy="449580"/>
          </a:xfrm>
          <a:prstGeom prst="rect">
            <a:avLst/>
          </a:prstGeom>
          <a:noFill/>
          <a:ln>
            <a:noFill/>
          </a:ln>
        </p:spPr>
      </p:pic>
      <p:sp>
        <p:nvSpPr>
          <p:cNvPr id="3" name="Retângulo 2">
            <a:extLst>
              <a:ext uri="{FF2B5EF4-FFF2-40B4-BE49-F238E27FC236}">
                <a16:creationId xmlns:a16="http://schemas.microsoft.com/office/drawing/2014/main" id="{C9E133BD-8A21-40CB-8FB1-0DAC0523312B}"/>
              </a:ext>
            </a:extLst>
          </p:cNvPr>
          <p:cNvSpPr/>
          <p:nvPr/>
        </p:nvSpPr>
        <p:spPr>
          <a:xfrm>
            <a:off x="632751" y="2132856"/>
            <a:ext cx="8201004" cy="4140000"/>
          </a:xfrm>
          <a:prstGeom prst="rect">
            <a:avLst/>
          </a:prstGeom>
          <a:ln w="31750">
            <a:solidFill>
              <a:srgbClr val="00B050"/>
            </a:solidFill>
            <a:prstDash val="dash"/>
          </a:ln>
        </p:spPr>
        <p:txBody>
          <a:bodyPr wrap="square">
            <a:spAutoFit/>
          </a:bodyPr>
          <a:lstStyle/>
          <a:p>
            <a:endParaRPr lang="pt-BR" b="0" i="0" dirty="0">
              <a:solidFill>
                <a:srgbClr val="5A5A5A"/>
              </a:solidFill>
              <a:effectLst/>
              <a:latin typeface="Open Sans" panose="020B0606030504020204" pitchFamily="34" charset="0"/>
            </a:endParaRPr>
          </a:p>
        </p:txBody>
      </p:sp>
      <p:sp>
        <p:nvSpPr>
          <p:cNvPr id="2" name="CaixaDeTexto 1">
            <a:extLst>
              <a:ext uri="{FF2B5EF4-FFF2-40B4-BE49-F238E27FC236}">
                <a16:creationId xmlns:a16="http://schemas.microsoft.com/office/drawing/2014/main" id="{A2C7D88E-08C3-493D-9DF2-DE4A0836A56E}"/>
              </a:ext>
            </a:extLst>
          </p:cNvPr>
          <p:cNvSpPr txBox="1"/>
          <p:nvPr/>
        </p:nvSpPr>
        <p:spPr>
          <a:xfrm>
            <a:off x="795607" y="2276872"/>
            <a:ext cx="7880849" cy="2862322"/>
          </a:xfrm>
          <a:prstGeom prst="rect">
            <a:avLst/>
          </a:prstGeom>
          <a:noFill/>
        </p:spPr>
        <p:txBody>
          <a:bodyPr wrap="square" rtlCol="0">
            <a:spAutoFit/>
          </a:bodyPr>
          <a:lstStyle/>
          <a:p>
            <a:pPr algn="just"/>
            <a:r>
              <a:rPr lang="pt-BR" sz="1500" dirty="0"/>
              <a:t>Esta linha tem a qualificação para a gestão na Educação Básica como principal foco. Analisa a relação entre Estado e sociedade civil nos contextos social, econômico e cultural. Estuda os processos de correlação de forças sociais que envolvem os interesses, conflitos e disputas voltados à garantia dos direitos básicos dos cidadãos, neste caso, o direito à educação. No que se refere à produção, implementação e avaliação de políticas educacionais, tematiza, primordialmente, os aspectos relacionados à gestão educacional. Também estuda as instâncias de organização, funcionamento, acompanhamento, avaliação e controle da instituição, com vistas à formação de mestres para a intervenção na realidade em que estão inseridos. Desenvolve pesquisas aplicadas e projetos de intervenção nas seguintes áreas: a) políticas, dinâmicas e estratégias de gestão educacional; b) avaliações dos sistemas e das redes educacionais; c) perspectivas de inovação – técnica e tecnológica – na área da educação; d) cultura organizacional em espaços educativos; e) gestão econômico-financeira e sustentabilidade nas organizações educacionais.</a:t>
            </a:r>
          </a:p>
        </p:txBody>
      </p:sp>
    </p:spTree>
    <p:extLst>
      <p:ext uri="{BB962C8B-B14F-4D97-AF65-F5344CB8AC3E}">
        <p14:creationId xmlns:p14="http://schemas.microsoft.com/office/powerpoint/2010/main" val="1188156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795607" y="214043"/>
            <a:ext cx="8038147" cy="369332"/>
          </a:xfrm>
          <a:prstGeom prst="rect">
            <a:avLst/>
          </a:prstGeom>
          <a:noFill/>
        </p:spPr>
        <p:txBody>
          <a:bodyPr wrap="square" rtlCol="0">
            <a:spAutoFit/>
          </a:bodyPr>
          <a:lstStyle/>
          <a:p>
            <a:pPr algn="ctr"/>
            <a:r>
              <a:rPr lang="pt-BR" b="1" dirty="0"/>
              <a:t>Itinerários para elaboração do problema e delineamento da pesquisa</a:t>
            </a:r>
          </a:p>
        </p:txBody>
      </p:sp>
      <p:sp>
        <p:nvSpPr>
          <p:cNvPr id="5" name="Retângulo 4"/>
          <p:cNvSpPr/>
          <p:nvPr/>
        </p:nvSpPr>
        <p:spPr>
          <a:xfrm>
            <a:off x="1769598" y="1454018"/>
            <a:ext cx="5604804" cy="400110"/>
          </a:xfrm>
          <a:prstGeom prst="rect">
            <a:avLst/>
          </a:prstGeom>
        </p:spPr>
        <p:txBody>
          <a:bodyPr wrap="none">
            <a:spAutoFit/>
          </a:bodyPr>
          <a:lstStyle/>
          <a:p>
            <a:pPr algn="just"/>
            <a:r>
              <a:rPr lang="pt-BR" sz="2000" b="1" dirty="0"/>
              <a:t>LP 2 – Cultura, Ensino, Saúde e Formação docente</a:t>
            </a:r>
          </a:p>
        </p:txBody>
      </p:sp>
      <p:pic>
        <p:nvPicPr>
          <p:cNvPr id="18" name="Imagem 17" descr="cid:image005.jpg@01D3EBBA.C673D24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41909" y="0"/>
            <a:ext cx="781685" cy="449580"/>
          </a:xfrm>
          <a:prstGeom prst="rect">
            <a:avLst/>
          </a:prstGeom>
          <a:noFill/>
          <a:ln>
            <a:noFill/>
          </a:ln>
        </p:spPr>
      </p:pic>
      <p:sp>
        <p:nvSpPr>
          <p:cNvPr id="3" name="Retângulo 2">
            <a:extLst>
              <a:ext uri="{FF2B5EF4-FFF2-40B4-BE49-F238E27FC236}">
                <a16:creationId xmlns:a16="http://schemas.microsoft.com/office/drawing/2014/main" id="{C9E133BD-8A21-40CB-8FB1-0DAC0523312B}"/>
              </a:ext>
            </a:extLst>
          </p:cNvPr>
          <p:cNvSpPr/>
          <p:nvPr/>
        </p:nvSpPr>
        <p:spPr>
          <a:xfrm>
            <a:off x="632751" y="2132856"/>
            <a:ext cx="8201004" cy="4140000"/>
          </a:xfrm>
          <a:prstGeom prst="rect">
            <a:avLst/>
          </a:prstGeom>
          <a:ln w="31750">
            <a:solidFill>
              <a:srgbClr val="00B050"/>
            </a:solidFill>
            <a:prstDash val="dash"/>
          </a:ln>
        </p:spPr>
        <p:txBody>
          <a:bodyPr wrap="square">
            <a:spAutoFit/>
          </a:bodyPr>
          <a:lstStyle/>
          <a:p>
            <a:endParaRPr lang="pt-BR" b="0" i="0" dirty="0">
              <a:solidFill>
                <a:srgbClr val="5A5A5A"/>
              </a:solidFill>
              <a:effectLst/>
              <a:latin typeface="Open Sans" panose="020B0606030504020204" pitchFamily="34" charset="0"/>
            </a:endParaRPr>
          </a:p>
        </p:txBody>
      </p:sp>
      <p:sp>
        <p:nvSpPr>
          <p:cNvPr id="2" name="CaixaDeTexto 1">
            <a:extLst>
              <a:ext uri="{FF2B5EF4-FFF2-40B4-BE49-F238E27FC236}">
                <a16:creationId xmlns:a16="http://schemas.microsoft.com/office/drawing/2014/main" id="{A2C7D88E-08C3-493D-9DF2-DE4A0836A56E}"/>
              </a:ext>
            </a:extLst>
          </p:cNvPr>
          <p:cNvSpPr txBox="1"/>
          <p:nvPr/>
        </p:nvSpPr>
        <p:spPr>
          <a:xfrm>
            <a:off x="795607" y="2276872"/>
            <a:ext cx="7880849" cy="3554819"/>
          </a:xfrm>
          <a:prstGeom prst="rect">
            <a:avLst/>
          </a:prstGeom>
          <a:noFill/>
        </p:spPr>
        <p:txBody>
          <a:bodyPr wrap="square" rtlCol="0">
            <a:spAutoFit/>
          </a:bodyPr>
          <a:lstStyle/>
          <a:p>
            <a:pPr algn="just"/>
            <a:r>
              <a:rPr lang="pt-BR" sz="1500" dirty="0"/>
              <a:t>Tem na qualificação da formação docente (inicial e continuada) e na prática profissional seu objetivo de reflexão, análise e transformação. Para tanto, prioriza a cultura pedagógica, constituída pelo conjunto de crenças, habilidades, teorias, atitudes, normas, valores, ideologias, demandas e práticas presentes no contexto da escola, visando a sua compreensão e o delineamento de ações que gerem sua transformação. Nesse processo, identifica conhecimentos e iniciativas pertinentes aos processos pedagógicos, bem como formas pelas quais os saberes são gerados e transformados nos processos de ensino e de aprendizagem na esfera da Educação Básica. Vincula pesquisas que estimulam o protagonismo no desenvolvimento de produtos educacionais compatíveis com as demandas da Educação Básica, priorizando: a) o diagnóstico e análise crítica dos problemas da docência na Educação Básica e criação de alternativas voltadas para o atendimento das demandas identificadas; b) a elaboração de materiais didáticos para o incremento da qualidade da Educação Básica; c) a análise de temas transversais e a construção de produtos educacionais e projetos didáticos interdisciplinares, transdisciplinares e </a:t>
            </a:r>
            <a:r>
              <a:rPr lang="pt-BR" sz="1500" dirty="0" err="1"/>
              <a:t>ecoformadores</a:t>
            </a:r>
            <a:r>
              <a:rPr lang="pt-BR" sz="1500" dirty="0"/>
              <a:t>; d) o domínio e a utilização de tecnologias digitais para a melhoria da qualidade da Educação Básica; e) a análise da saúde docente e sua relação com a formação e a atuação profissional.</a:t>
            </a:r>
          </a:p>
        </p:txBody>
      </p:sp>
    </p:spTree>
    <p:extLst>
      <p:ext uri="{BB962C8B-B14F-4D97-AF65-F5344CB8AC3E}">
        <p14:creationId xmlns:p14="http://schemas.microsoft.com/office/powerpoint/2010/main" val="4145297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795607" y="214043"/>
            <a:ext cx="8038147" cy="369332"/>
          </a:xfrm>
          <a:prstGeom prst="rect">
            <a:avLst/>
          </a:prstGeom>
          <a:noFill/>
        </p:spPr>
        <p:txBody>
          <a:bodyPr wrap="square" rtlCol="0">
            <a:spAutoFit/>
          </a:bodyPr>
          <a:lstStyle/>
          <a:p>
            <a:pPr algn="ctr"/>
            <a:r>
              <a:rPr lang="pt-BR" b="1" dirty="0"/>
              <a:t>Itinerários para elaboração do problema e delineamento da pesquisa</a:t>
            </a:r>
          </a:p>
        </p:txBody>
      </p:sp>
      <p:sp>
        <p:nvSpPr>
          <p:cNvPr id="5" name="Retângulo 4"/>
          <p:cNvSpPr/>
          <p:nvPr/>
        </p:nvSpPr>
        <p:spPr>
          <a:xfrm>
            <a:off x="2203891" y="1454018"/>
            <a:ext cx="4736233" cy="400110"/>
          </a:xfrm>
          <a:prstGeom prst="rect">
            <a:avLst/>
          </a:prstGeom>
        </p:spPr>
        <p:txBody>
          <a:bodyPr wrap="none">
            <a:spAutoFit/>
          </a:bodyPr>
          <a:lstStyle/>
          <a:p>
            <a:pPr algn="just"/>
            <a:r>
              <a:rPr lang="pt-BR" sz="2000" b="1" dirty="0"/>
              <a:t>Linha de pesquisa da investigação proposta</a:t>
            </a:r>
          </a:p>
        </p:txBody>
      </p:sp>
      <p:pic>
        <p:nvPicPr>
          <p:cNvPr id="18" name="Imagem 17" descr="cid:image005.jpg@01D3EBBA.C673D24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41909" y="0"/>
            <a:ext cx="781685" cy="449580"/>
          </a:xfrm>
          <a:prstGeom prst="rect">
            <a:avLst/>
          </a:prstGeom>
          <a:noFill/>
          <a:ln>
            <a:noFill/>
          </a:ln>
        </p:spPr>
      </p:pic>
      <p:sp>
        <p:nvSpPr>
          <p:cNvPr id="3" name="Retângulo 2">
            <a:extLst>
              <a:ext uri="{FF2B5EF4-FFF2-40B4-BE49-F238E27FC236}">
                <a16:creationId xmlns:a16="http://schemas.microsoft.com/office/drawing/2014/main" id="{C9E133BD-8A21-40CB-8FB1-0DAC0523312B}"/>
              </a:ext>
            </a:extLst>
          </p:cNvPr>
          <p:cNvSpPr/>
          <p:nvPr/>
        </p:nvSpPr>
        <p:spPr>
          <a:xfrm>
            <a:off x="632751" y="2132856"/>
            <a:ext cx="8201004" cy="4140000"/>
          </a:xfrm>
          <a:prstGeom prst="rect">
            <a:avLst/>
          </a:prstGeom>
          <a:ln w="31750">
            <a:solidFill>
              <a:srgbClr val="00B050"/>
            </a:solidFill>
            <a:prstDash val="dash"/>
          </a:ln>
        </p:spPr>
        <p:txBody>
          <a:bodyPr wrap="square">
            <a:spAutoFit/>
          </a:bodyPr>
          <a:lstStyle/>
          <a:p>
            <a:endParaRPr lang="pt-BR" b="0" i="0" dirty="0">
              <a:solidFill>
                <a:srgbClr val="5A5A5A"/>
              </a:solidFill>
              <a:effectLst/>
              <a:latin typeface="Open Sans" panose="020B0606030504020204" pitchFamily="34" charset="0"/>
            </a:endParaRPr>
          </a:p>
        </p:txBody>
      </p:sp>
      <p:sp>
        <p:nvSpPr>
          <p:cNvPr id="2" name="CaixaDeTexto 1">
            <a:extLst>
              <a:ext uri="{FF2B5EF4-FFF2-40B4-BE49-F238E27FC236}">
                <a16:creationId xmlns:a16="http://schemas.microsoft.com/office/drawing/2014/main" id="{A2C7D88E-08C3-493D-9DF2-DE4A0836A56E}"/>
              </a:ext>
            </a:extLst>
          </p:cNvPr>
          <p:cNvSpPr txBox="1"/>
          <p:nvPr/>
        </p:nvSpPr>
        <p:spPr>
          <a:xfrm>
            <a:off x="795607" y="2276872"/>
            <a:ext cx="7880849" cy="1708160"/>
          </a:xfrm>
          <a:prstGeom prst="rect">
            <a:avLst/>
          </a:prstGeom>
          <a:noFill/>
        </p:spPr>
        <p:txBody>
          <a:bodyPr wrap="square" rtlCol="0">
            <a:spAutoFit/>
          </a:bodyPr>
          <a:lstStyle/>
          <a:p>
            <a:pPr algn="just"/>
            <a:r>
              <a:rPr lang="pt-BR" sz="1500" dirty="0"/>
              <a:t>O tema de pesquisa que você se propõe a investigar se insere em qual das linhas de pesquisa do Programa? </a:t>
            </a:r>
          </a:p>
          <a:p>
            <a:pPr algn="just"/>
            <a:endParaRPr lang="pt-BR" sz="1500" dirty="0"/>
          </a:p>
          <a:p>
            <a:pPr algn="just"/>
            <a:r>
              <a:rPr lang="pt-BR" sz="1500" dirty="0"/>
              <a:t>Quais conceitos na descrição da linha de pesquisa se vinculam ao seu tema? </a:t>
            </a:r>
          </a:p>
          <a:p>
            <a:pPr algn="just"/>
            <a:endParaRPr lang="pt-BR" sz="1500" dirty="0"/>
          </a:p>
          <a:p>
            <a:pPr algn="just"/>
            <a:r>
              <a:rPr lang="pt-BR" sz="1500" dirty="0"/>
              <a:t>Na próxima tela, transcreva a descrição da linha de pesquisa à qual você se vincula e grife os conceitos centrais que mantém relação com o seu tema.</a:t>
            </a:r>
          </a:p>
        </p:txBody>
      </p:sp>
    </p:spTree>
    <p:extLst>
      <p:ext uri="{BB962C8B-B14F-4D97-AF65-F5344CB8AC3E}">
        <p14:creationId xmlns:p14="http://schemas.microsoft.com/office/powerpoint/2010/main" val="4065987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795607" y="214043"/>
            <a:ext cx="8038147" cy="369332"/>
          </a:xfrm>
          <a:prstGeom prst="rect">
            <a:avLst/>
          </a:prstGeom>
          <a:noFill/>
        </p:spPr>
        <p:txBody>
          <a:bodyPr wrap="square" rtlCol="0">
            <a:spAutoFit/>
          </a:bodyPr>
          <a:lstStyle/>
          <a:p>
            <a:pPr algn="ctr"/>
            <a:r>
              <a:rPr lang="pt-BR" b="1" dirty="0"/>
              <a:t>Itinerários para elaboração do problema e delineamento da pesquisa</a:t>
            </a:r>
          </a:p>
        </p:txBody>
      </p:sp>
      <p:sp>
        <p:nvSpPr>
          <p:cNvPr id="5" name="Retângulo 4"/>
          <p:cNvSpPr/>
          <p:nvPr/>
        </p:nvSpPr>
        <p:spPr>
          <a:xfrm>
            <a:off x="1486621" y="1557739"/>
            <a:ext cx="6656118" cy="400110"/>
          </a:xfrm>
          <a:prstGeom prst="rect">
            <a:avLst/>
          </a:prstGeom>
        </p:spPr>
        <p:txBody>
          <a:bodyPr wrap="none">
            <a:spAutoFit/>
          </a:bodyPr>
          <a:lstStyle/>
          <a:p>
            <a:pPr fontAlgn="base">
              <a:spcBef>
                <a:spcPct val="0"/>
              </a:spcBef>
              <a:spcAft>
                <a:spcPct val="0"/>
              </a:spcAft>
              <a:defRPr/>
            </a:pPr>
            <a:r>
              <a:rPr lang="pt-BR" sz="2000" b="1" dirty="0"/>
              <a:t>Linha de pesquisa – inserir descrição da sua linha de pesquisa</a:t>
            </a:r>
            <a:endParaRPr lang="en-US" sz="2000" b="1" dirty="0"/>
          </a:p>
        </p:txBody>
      </p:sp>
      <p:pic>
        <p:nvPicPr>
          <p:cNvPr id="18" name="Imagem 17" descr="cid:image005.jpg@01D3EBBA.C673D24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41909" y="0"/>
            <a:ext cx="781685" cy="449580"/>
          </a:xfrm>
          <a:prstGeom prst="rect">
            <a:avLst/>
          </a:prstGeom>
          <a:noFill/>
          <a:ln>
            <a:noFill/>
          </a:ln>
        </p:spPr>
      </p:pic>
      <p:sp>
        <p:nvSpPr>
          <p:cNvPr id="3" name="Retângulo 2">
            <a:extLst>
              <a:ext uri="{FF2B5EF4-FFF2-40B4-BE49-F238E27FC236}">
                <a16:creationId xmlns:a16="http://schemas.microsoft.com/office/drawing/2014/main" id="{C9E133BD-8A21-40CB-8FB1-0DAC0523312B}"/>
              </a:ext>
            </a:extLst>
          </p:cNvPr>
          <p:cNvSpPr/>
          <p:nvPr/>
        </p:nvSpPr>
        <p:spPr>
          <a:xfrm>
            <a:off x="632751" y="2132856"/>
            <a:ext cx="8201004" cy="4140000"/>
          </a:xfrm>
          <a:prstGeom prst="rect">
            <a:avLst/>
          </a:prstGeom>
          <a:ln w="31750">
            <a:solidFill>
              <a:srgbClr val="00B050"/>
            </a:solidFill>
            <a:prstDash val="dash"/>
          </a:ln>
        </p:spPr>
        <p:txBody>
          <a:bodyPr wrap="square">
            <a:spAutoFit/>
          </a:bodyPr>
          <a:lstStyle/>
          <a:p>
            <a:endParaRPr lang="pt-BR" b="0" i="0" dirty="0">
              <a:solidFill>
                <a:srgbClr val="5A5A5A"/>
              </a:solidFill>
              <a:effectLst/>
              <a:latin typeface="Open Sans" panose="020B0606030504020204" pitchFamily="34" charset="0"/>
            </a:endParaRPr>
          </a:p>
        </p:txBody>
      </p:sp>
    </p:spTree>
    <p:extLst>
      <p:ext uri="{BB962C8B-B14F-4D97-AF65-F5344CB8AC3E}">
        <p14:creationId xmlns:p14="http://schemas.microsoft.com/office/powerpoint/2010/main" val="2588574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795607" y="214043"/>
            <a:ext cx="8038147" cy="369332"/>
          </a:xfrm>
          <a:prstGeom prst="rect">
            <a:avLst/>
          </a:prstGeom>
          <a:noFill/>
        </p:spPr>
        <p:txBody>
          <a:bodyPr wrap="square" rtlCol="0">
            <a:spAutoFit/>
          </a:bodyPr>
          <a:lstStyle/>
          <a:p>
            <a:pPr algn="ctr"/>
            <a:r>
              <a:rPr lang="pt-BR" b="1" dirty="0"/>
              <a:t>Itinerários para elaboração do problema e delineamento da pesquisa</a:t>
            </a:r>
          </a:p>
        </p:txBody>
      </p:sp>
      <p:sp>
        <p:nvSpPr>
          <p:cNvPr id="5" name="Retângulo 4"/>
          <p:cNvSpPr/>
          <p:nvPr/>
        </p:nvSpPr>
        <p:spPr>
          <a:xfrm>
            <a:off x="2847052" y="1124744"/>
            <a:ext cx="3449919" cy="400110"/>
          </a:xfrm>
          <a:prstGeom prst="rect">
            <a:avLst/>
          </a:prstGeom>
        </p:spPr>
        <p:txBody>
          <a:bodyPr wrap="none">
            <a:spAutoFit/>
          </a:bodyPr>
          <a:lstStyle/>
          <a:p>
            <a:pPr algn="just"/>
            <a:r>
              <a:rPr lang="pt-BR" sz="2000" b="1" dirty="0"/>
              <a:t>Contexto empírico da pesquisa</a:t>
            </a:r>
          </a:p>
        </p:txBody>
      </p:sp>
      <p:pic>
        <p:nvPicPr>
          <p:cNvPr id="18" name="Imagem 17" descr="cid:image005.jpg@01D3EBBA.C673D24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41909" y="0"/>
            <a:ext cx="781685" cy="449580"/>
          </a:xfrm>
          <a:prstGeom prst="rect">
            <a:avLst/>
          </a:prstGeom>
          <a:noFill/>
          <a:ln>
            <a:noFill/>
          </a:ln>
        </p:spPr>
      </p:pic>
      <p:sp>
        <p:nvSpPr>
          <p:cNvPr id="3" name="Retângulo 2">
            <a:extLst>
              <a:ext uri="{FF2B5EF4-FFF2-40B4-BE49-F238E27FC236}">
                <a16:creationId xmlns:a16="http://schemas.microsoft.com/office/drawing/2014/main" id="{C9E133BD-8A21-40CB-8FB1-0DAC0523312B}"/>
              </a:ext>
            </a:extLst>
          </p:cNvPr>
          <p:cNvSpPr/>
          <p:nvPr/>
        </p:nvSpPr>
        <p:spPr>
          <a:xfrm>
            <a:off x="632751" y="1803582"/>
            <a:ext cx="8201004" cy="4428000"/>
          </a:xfrm>
          <a:prstGeom prst="rect">
            <a:avLst/>
          </a:prstGeom>
          <a:ln w="31750">
            <a:solidFill>
              <a:srgbClr val="00B050"/>
            </a:solidFill>
            <a:prstDash val="dash"/>
          </a:ln>
        </p:spPr>
        <p:txBody>
          <a:bodyPr wrap="square">
            <a:spAutoFit/>
          </a:bodyPr>
          <a:lstStyle/>
          <a:p>
            <a:endParaRPr lang="pt-BR" b="0" i="0" dirty="0">
              <a:solidFill>
                <a:srgbClr val="5A5A5A"/>
              </a:solidFill>
              <a:effectLst/>
              <a:latin typeface="Open Sans" panose="020B0606030504020204" pitchFamily="34" charset="0"/>
            </a:endParaRPr>
          </a:p>
        </p:txBody>
      </p:sp>
      <p:sp>
        <p:nvSpPr>
          <p:cNvPr id="2" name="CaixaDeTexto 1">
            <a:extLst>
              <a:ext uri="{FF2B5EF4-FFF2-40B4-BE49-F238E27FC236}">
                <a16:creationId xmlns:a16="http://schemas.microsoft.com/office/drawing/2014/main" id="{A2C7D88E-08C3-493D-9DF2-DE4A0836A56E}"/>
              </a:ext>
            </a:extLst>
          </p:cNvPr>
          <p:cNvSpPr txBox="1"/>
          <p:nvPr/>
        </p:nvSpPr>
        <p:spPr>
          <a:xfrm>
            <a:off x="795607" y="1947598"/>
            <a:ext cx="7880849" cy="4016484"/>
          </a:xfrm>
          <a:prstGeom prst="rect">
            <a:avLst/>
          </a:prstGeom>
          <a:noFill/>
        </p:spPr>
        <p:txBody>
          <a:bodyPr wrap="square" rtlCol="0">
            <a:spAutoFit/>
          </a:bodyPr>
          <a:lstStyle/>
          <a:p>
            <a:pPr algn="just"/>
            <a:r>
              <a:rPr lang="pt-BR" sz="1500" dirty="0"/>
              <a:t>Toda pesquisa científica parte de um contexto concreto. Os temas e problemas de pesquisa não estão nos livros e artigos científicos; lá estão os problemas de pesquisa de outras pessoas. </a:t>
            </a:r>
          </a:p>
          <a:p>
            <a:pPr algn="just"/>
            <a:endParaRPr lang="pt-BR" sz="1500" dirty="0"/>
          </a:p>
          <a:p>
            <a:pPr algn="just"/>
            <a:r>
              <a:rPr lang="pt-BR" sz="1500" dirty="0"/>
              <a:t>Os problemas de pesquisa estão no lugar de vivência pessoal e profissional do pesquisador e da pesquisadora. Este lugar de vivência pode ser caracterizado por três aspectos específicos: espaço, tempo e movimento. Chamamos isso de contexto empírico do problema de pesquisa.</a:t>
            </a:r>
          </a:p>
          <a:p>
            <a:pPr algn="just"/>
            <a:endParaRPr lang="pt-BR" sz="1500" dirty="0"/>
          </a:p>
          <a:p>
            <a:pPr algn="just"/>
            <a:r>
              <a:rPr lang="pt-BR" sz="1500" dirty="0"/>
              <a:t>Toda situação-problema se situa em algum lugar no espaço; ela tem endereço: a escola, a organização, o bairro, a cidade...</a:t>
            </a:r>
          </a:p>
          <a:p>
            <a:pPr algn="just"/>
            <a:endParaRPr lang="pt-BR" sz="1500" dirty="0"/>
          </a:p>
          <a:p>
            <a:pPr algn="just"/>
            <a:r>
              <a:rPr lang="pt-BR" sz="1500" dirty="0"/>
              <a:t>Vivemos no tempo e as coisas acontecem em determinado tempo; os fenômenos tem início e fim determinados; alguns duram mais outros menos.</a:t>
            </a:r>
          </a:p>
          <a:p>
            <a:pPr algn="just"/>
            <a:endParaRPr lang="pt-BR" sz="1500" dirty="0"/>
          </a:p>
          <a:p>
            <a:pPr algn="just"/>
            <a:r>
              <a:rPr lang="pt-BR" sz="1500" dirty="0"/>
              <a:t>A realidade é dinâmica; está em constante transformação. Por isso, diz-se que ela está em movimento.</a:t>
            </a:r>
          </a:p>
          <a:p>
            <a:pPr algn="just"/>
            <a:endParaRPr lang="pt-BR" sz="1500" dirty="0"/>
          </a:p>
          <a:p>
            <a:pPr algn="just"/>
            <a:r>
              <a:rPr lang="pt-BR" sz="1500" dirty="0"/>
              <a:t>O que caracteriza o contexto empírico da sua pesquisa?</a:t>
            </a:r>
          </a:p>
        </p:txBody>
      </p:sp>
    </p:spTree>
    <p:extLst>
      <p:ext uri="{BB962C8B-B14F-4D97-AF65-F5344CB8AC3E}">
        <p14:creationId xmlns:p14="http://schemas.microsoft.com/office/powerpoint/2010/main" val="2117637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683568" y="220253"/>
            <a:ext cx="8038147" cy="369332"/>
          </a:xfrm>
          <a:prstGeom prst="rect">
            <a:avLst/>
          </a:prstGeom>
          <a:noFill/>
        </p:spPr>
        <p:txBody>
          <a:bodyPr wrap="square" rtlCol="0">
            <a:spAutoFit/>
          </a:bodyPr>
          <a:lstStyle/>
          <a:p>
            <a:pPr algn="ctr"/>
            <a:r>
              <a:rPr lang="pt-BR" b="1" dirty="0"/>
              <a:t>Itinerários para elaboração do problema e delineamento da pesquisa</a:t>
            </a:r>
          </a:p>
        </p:txBody>
      </p:sp>
      <p:sp>
        <p:nvSpPr>
          <p:cNvPr id="6" name="Retângulo 5"/>
          <p:cNvSpPr/>
          <p:nvPr/>
        </p:nvSpPr>
        <p:spPr>
          <a:xfrm>
            <a:off x="251520" y="3091342"/>
            <a:ext cx="1656184" cy="2808312"/>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tx1"/>
                </a:solidFill>
              </a:rPr>
              <a:t>(situação-problema)</a:t>
            </a:r>
          </a:p>
          <a:p>
            <a:pPr algn="ctr"/>
            <a:r>
              <a:rPr lang="pt-BR" sz="1200" dirty="0">
                <a:solidFill>
                  <a:schemeClr val="tx1"/>
                </a:solidFill>
              </a:rPr>
              <a:t>Indicadores do problema, sintomas, manifestações. Primeiros levantamentos, registros, índices, casos significativos, exemplos.</a:t>
            </a:r>
          </a:p>
        </p:txBody>
      </p:sp>
      <p:sp>
        <p:nvSpPr>
          <p:cNvPr id="9" name="Retângulo 8"/>
          <p:cNvSpPr/>
          <p:nvPr/>
        </p:nvSpPr>
        <p:spPr>
          <a:xfrm>
            <a:off x="251520" y="2167249"/>
            <a:ext cx="1656184" cy="924093"/>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tx1"/>
                </a:solidFill>
              </a:rPr>
              <a:t>Contexto empírico do problema</a:t>
            </a:r>
          </a:p>
        </p:txBody>
      </p:sp>
      <p:sp>
        <p:nvSpPr>
          <p:cNvPr id="5" name="Retângulo 4"/>
          <p:cNvSpPr/>
          <p:nvPr/>
        </p:nvSpPr>
        <p:spPr>
          <a:xfrm>
            <a:off x="251520" y="6094575"/>
            <a:ext cx="2549096" cy="261610"/>
          </a:xfrm>
          <a:prstGeom prst="rect">
            <a:avLst/>
          </a:prstGeom>
          <a:noFill/>
          <a:ln>
            <a:solidFill>
              <a:schemeClr val="bg1"/>
            </a:solidFill>
          </a:ln>
        </p:spPr>
        <p:txBody>
          <a:bodyPr wrap="none">
            <a:spAutoFit/>
          </a:bodyPr>
          <a:lstStyle/>
          <a:p>
            <a:pPr fontAlgn="base">
              <a:spcBef>
                <a:spcPct val="0"/>
              </a:spcBef>
              <a:spcAft>
                <a:spcPct val="0"/>
              </a:spcAft>
              <a:defRPr/>
            </a:pPr>
            <a:r>
              <a:rPr lang="pt-BR" sz="1100" b="1" dirty="0"/>
              <a:t>Fonte: Gamboa (2013, p. 108, adaptado)</a:t>
            </a:r>
            <a:endParaRPr lang="en-US" sz="1100" b="1" dirty="0"/>
          </a:p>
        </p:txBody>
      </p:sp>
      <p:pic>
        <p:nvPicPr>
          <p:cNvPr id="18" name="Imagem 17" descr="cid:image005.jpg@01D3EBBA.C673D24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20206" y="16333"/>
            <a:ext cx="781685" cy="449580"/>
          </a:xfrm>
          <a:prstGeom prst="rect">
            <a:avLst/>
          </a:prstGeom>
          <a:noFill/>
          <a:ln>
            <a:noFill/>
          </a:ln>
        </p:spPr>
      </p:pic>
      <p:sp>
        <p:nvSpPr>
          <p:cNvPr id="20" name="Retângulo 19">
            <a:extLst>
              <a:ext uri="{FF2B5EF4-FFF2-40B4-BE49-F238E27FC236}">
                <a16:creationId xmlns:a16="http://schemas.microsoft.com/office/drawing/2014/main" id="{6EC6A74D-F2E1-429B-A839-21BDA357E724}"/>
              </a:ext>
            </a:extLst>
          </p:cNvPr>
          <p:cNvSpPr/>
          <p:nvPr/>
        </p:nvSpPr>
        <p:spPr>
          <a:xfrm>
            <a:off x="1907704" y="2955814"/>
            <a:ext cx="1656184" cy="3058265"/>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b="1" u="sng" dirty="0">
                <a:solidFill>
                  <a:schemeClr val="tx1"/>
                </a:solidFill>
              </a:rPr>
              <a:t>Espaço</a:t>
            </a:r>
            <a:r>
              <a:rPr lang="pt-BR" sz="1200" dirty="0">
                <a:solidFill>
                  <a:schemeClr val="tx1"/>
                </a:solidFill>
              </a:rPr>
              <a:t>: descrição do lugar, instituição, contexto social no qual se situa a necessidade e o problema a ser estudado.</a:t>
            </a:r>
          </a:p>
          <a:p>
            <a:pPr algn="ctr"/>
            <a:r>
              <a:rPr lang="pt-BR" sz="1200" b="1" u="sng" dirty="0">
                <a:solidFill>
                  <a:schemeClr val="tx1"/>
                </a:solidFill>
              </a:rPr>
              <a:t>Tempo</a:t>
            </a:r>
            <a:r>
              <a:rPr lang="pt-BR" sz="1200" dirty="0">
                <a:solidFill>
                  <a:schemeClr val="tx1"/>
                </a:solidFill>
              </a:rPr>
              <a:t>: período ou duração do problema, atual ou enraizado no passado.</a:t>
            </a:r>
          </a:p>
          <a:p>
            <a:pPr algn="ctr"/>
            <a:r>
              <a:rPr lang="pt-BR" sz="1200" b="1" u="sng" dirty="0">
                <a:solidFill>
                  <a:schemeClr val="tx1"/>
                </a:solidFill>
              </a:rPr>
              <a:t>Movimento</a:t>
            </a:r>
            <a:r>
              <a:rPr lang="pt-BR" sz="1200" dirty="0">
                <a:solidFill>
                  <a:schemeClr val="tx1"/>
                </a:solidFill>
              </a:rPr>
              <a:t>: formas de manifestação, expressão e ocultamento do problema, aparências e revelações.</a:t>
            </a:r>
          </a:p>
        </p:txBody>
      </p:sp>
      <p:sp>
        <p:nvSpPr>
          <p:cNvPr id="21" name="Retângulo 20">
            <a:extLst>
              <a:ext uri="{FF2B5EF4-FFF2-40B4-BE49-F238E27FC236}">
                <a16:creationId xmlns:a16="http://schemas.microsoft.com/office/drawing/2014/main" id="{D6B83C1E-5EFC-4943-BF9F-C85328C712DD}"/>
              </a:ext>
            </a:extLst>
          </p:cNvPr>
          <p:cNvSpPr/>
          <p:nvPr/>
        </p:nvSpPr>
        <p:spPr>
          <a:xfrm>
            <a:off x="1907704" y="2031722"/>
            <a:ext cx="1656184" cy="924093"/>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tx1"/>
                </a:solidFill>
              </a:rPr>
              <a:t>Situação-problema</a:t>
            </a:r>
          </a:p>
        </p:txBody>
      </p:sp>
      <p:sp>
        <p:nvSpPr>
          <p:cNvPr id="24" name="Retângulo 23">
            <a:extLst>
              <a:ext uri="{FF2B5EF4-FFF2-40B4-BE49-F238E27FC236}">
                <a16:creationId xmlns:a16="http://schemas.microsoft.com/office/drawing/2014/main" id="{A4EB7131-DA6B-434D-BAC5-4FE116000D24}"/>
              </a:ext>
            </a:extLst>
          </p:cNvPr>
          <p:cNvSpPr/>
          <p:nvPr/>
        </p:nvSpPr>
        <p:spPr>
          <a:xfrm>
            <a:off x="3563888" y="2031722"/>
            <a:ext cx="1656184" cy="4133582"/>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00" dirty="0">
              <a:solidFill>
                <a:schemeClr val="tx1"/>
              </a:solidFill>
            </a:endParaRPr>
          </a:p>
        </p:txBody>
      </p:sp>
      <p:sp>
        <p:nvSpPr>
          <p:cNvPr id="25" name="Retângulo 24">
            <a:extLst>
              <a:ext uri="{FF2B5EF4-FFF2-40B4-BE49-F238E27FC236}">
                <a16:creationId xmlns:a16="http://schemas.microsoft.com/office/drawing/2014/main" id="{1A0D96C0-FB43-4C81-89A5-01401D957F28}"/>
              </a:ext>
            </a:extLst>
          </p:cNvPr>
          <p:cNvSpPr/>
          <p:nvPr/>
        </p:nvSpPr>
        <p:spPr>
          <a:xfrm>
            <a:off x="3563888" y="1107629"/>
            <a:ext cx="1656184" cy="924093"/>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tx1"/>
                </a:solidFill>
              </a:rPr>
              <a:t>Indicadores espaciais</a:t>
            </a:r>
          </a:p>
        </p:txBody>
      </p:sp>
      <p:sp>
        <p:nvSpPr>
          <p:cNvPr id="26" name="Retângulo 25">
            <a:extLst>
              <a:ext uri="{FF2B5EF4-FFF2-40B4-BE49-F238E27FC236}">
                <a16:creationId xmlns:a16="http://schemas.microsoft.com/office/drawing/2014/main" id="{BAC91A84-AD2C-4510-AC0D-58A82C295138}"/>
              </a:ext>
            </a:extLst>
          </p:cNvPr>
          <p:cNvSpPr/>
          <p:nvPr/>
        </p:nvSpPr>
        <p:spPr>
          <a:xfrm>
            <a:off x="5220072" y="2031722"/>
            <a:ext cx="1656184" cy="4133582"/>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00" dirty="0">
              <a:solidFill>
                <a:schemeClr val="tx1"/>
              </a:solidFill>
            </a:endParaRPr>
          </a:p>
        </p:txBody>
      </p:sp>
      <p:sp>
        <p:nvSpPr>
          <p:cNvPr id="27" name="Retângulo 26">
            <a:extLst>
              <a:ext uri="{FF2B5EF4-FFF2-40B4-BE49-F238E27FC236}">
                <a16:creationId xmlns:a16="http://schemas.microsoft.com/office/drawing/2014/main" id="{EF864414-0F88-4A00-A6A9-1F74F1A671C0}"/>
              </a:ext>
            </a:extLst>
          </p:cNvPr>
          <p:cNvSpPr/>
          <p:nvPr/>
        </p:nvSpPr>
        <p:spPr>
          <a:xfrm>
            <a:off x="5220072" y="1107629"/>
            <a:ext cx="1656184" cy="924093"/>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tx1"/>
                </a:solidFill>
              </a:rPr>
              <a:t>Indicadores temporais</a:t>
            </a:r>
          </a:p>
        </p:txBody>
      </p:sp>
      <p:sp>
        <p:nvSpPr>
          <p:cNvPr id="28" name="Retângulo 27">
            <a:extLst>
              <a:ext uri="{FF2B5EF4-FFF2-40B4-BE49-F238E27FC236}">
                <a16:creationId xmlns:a16="http://schemas.microsoft.com/office/drawing/2014/main" id="{42161D07-5CA2-4AB3-9422-0BDFBEB3642B}"/>
              </a:ext>
            </a:extLst>
          </p:cNvPr>
          <p:cNvSpPr/>
          <p:nvPr/>
        </p:nvSpPr>
        <p:spPr>
          <a:xfrm>
            <a:off x="6876256" y="1700809"/>
            <a:ext cx="1656184" cy="4464496"/>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00" dirty="0">
              <a:solidFill>
                <a:schemeClr val="tx1"/>
              </a:solidFill>
            </a:endParaRPr>
          </a:p>
        </p:txBody>
      </p:sp>
      <p:sp>
        <p:nvSpPr>
          <p:cNvPr id="29" name="Retângulo 28">
            <a:extLst>
              <a:ext uri="{FF2B5EF4-FFF2-40B4-BE49-F238E27FC236}">
                <a16:creationId xmlns:a16="http://schemas.microsoft.com/office/drawing/2014/main" id="{6A7AA28E-B7B4-4ACF-A4B9-4A06A8D9D794}"/>
              </a:ext>
            </a:extLst>
          </p:cNvPr>
          <p:cNvSpPr/>
          <p:nvPr/>
        </p:nvSpPr>
        <p:spPr>
          <a:xfrm>
            <a:off x="6876256" y="1107629"/>
            <a:ext cx="1656184" cy="924093"/>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tx1"/>
                </a:solidFill>
              </a:rPr>
              <a:t>Indicadores de movimento</a:t>
            </a:r>
          </a:p>
        </p:txBody>
      </p:sp>
    </p:spTree>
    <p:extLst>
      <p:ext uri="{BB962C8B-B14F-4D97-AF65-F5344CB8AC3E}">
        <p14:creationId xmlns:p14="http://schemas.microsoft.com/office/powerpoint/2010/main" val="432911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795607" y="214043"/>
            <a:ext cx="8038147" cy="369332"/>
          </a:xfrm>
          <a:prstGeom prst="rect">
            <a:avLst/>
          </a:prstGeom>
          <a:noFill/>
        </p:spPr>
        <p:txBody>
          <a:bodyPr wrap="square" rtlCol="0">
            <a:spAutoFit/>
          </a:bodyPr>
          <a:lstStyle/>
          <a:p>
            <a:pPr algn="ctr"/>
            <a:r>
              <a:rPr lang="pt-BR" b="1" dirty="0"/>
              <a:t>Itinerários para elaboração do problema e delineamento da pesquisa</a:t>
            </a:r>
          </a:p>
        </p:txBody>
      </p:sp>
      <p:sp>
        <p:nvSpPr>
          <p:cNvPr id="5" name="Retângulo 4"/>
          <p:cNvSpPr/>
          <p:nvPr/>
        </p:nvSpPr>
        <p:spPr>
          <a:xfrm>
            <a:off x="2906557" y="1124744"/>
            <a:ext cx="3330912" cy="400110"/>
          </a:xfrm>
          <a:prstGeom prst="rect">
            <a:avLst/>
          </a:prstGeom>
        </p:spPr>
        <p:txBody>
          <a:bodyPr wrap="none">
            <a:spAutoFit/>
          </a:bodyPr>
          <a:lstStyle/>
          <a:p>
            <a:pPr algn="just"/>
            <a:r>
              <a:rPr lang="pt-BR" sz="2000" b="1" dirty="0"/>
              <a:t>Contexto teórico da pesquisa</a:t>
            </a:r>
          </a:p>
        </p:txBody>
      </p:sp>
      <p:pic>
        <p:nvPicPr>
          <p:cNvPr id="18" name="Imagem 17" descr="cid:image005.jpg@01D3EBBA.C673D24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41909" y="0"/>
            <a:ext cx="781685" cy="449580"/>
          </a:xfrm>
          <a:prstGeom prst="rect">
            <a:avLst/>
          </a:prstGeom>
          <a:noFill/>
          <a:ln>
            <a:noFill/>
          </a:ln>
        </p:spPr>
      </p:pic>
      <p:sp>
        <p:nvSpPr>
          <p:cNvPr id="3" name="Retângulo 2">
            <a:extLst>
              <a:ext uri="{FF2B5EF4-FFF2-40B4-BE49-F238E27FC236}">
                <a16:creationId xmlns:a16="http://schemas.microsoft.com/office/drawing/2014/main" id="{C9E133BD-8A21-40CB-8FB1-0DAC0523312B}"/>
              </a:ext>
            </a:extLst>
          </p:cNvPr>
          <p:cNvSpPr/>
          <p:nvPr/>
        </p:nvSpPr>
        <p:spPr>
          <a:xfrm>
            <a:off x="632751" y="1803582"/>
            <a:ext cx="8201004" cy="4428000"/>
          </a:xfrm>
          <a:prstGeom prst="rect">
            <a:avLst/>
          </a:prstGeom>
          <a:ln w="31750">
            <a:solidFill>
              <a:srgbClr val="00B050"/>
            </a:solidFill>
            <a:prstDash val="dash"/>
          </a:ln>
        </p:spPr>
        <p:txBody>
          <a:bodyPr wrap="square">
            <a:spAutoFit/>
          </a:bodyPr>
          <a:lstStyle/>
          <a:p>
            <a:endParaRPr lang="pt-BR" b="0" i="0" dirty="0">
              <a:solidFill>
                <a:srgbClr val="5A5A5A"/>
              </a:solidFill>
              <a:effectLst/>
              <a:latin typeface="Open Sans" panose="020B0606030504020204" pitchFamily="34" charset="0"/>
            </a:endParaRPr>
          </a:p>
        </p:txBody>
      </p:sp>
      <p:sp>
        <p:nvSpPr>
          <p:cNvPr id="2" name="CaixaDeTexto 1">
            <a:extLst>
              <a:ext uri="{FF2B5EF4-FFF2-40B4-BE49-F238E27FC236}">
                <a16:creationId xmlns:a16="http://schemas.microsoft.com/office/drawing/2014/main" id="{A2C7D88E-08C3-493D-9DF2-DE4A0836A56E}"/>
              </a:ext>
            </a:extLst>
          </p:cNvPr>
          <p:cNvSpPr txBox="1"/>
          <p:nvPr/>
        </p:nvSpPr>
        <p:spPr>
          <a:xfrm>
            <a:off x="795607" y="1947598"/>
            <a:ext cx="7880849" cy="3554819"/>
          </a:xfrm>
          <a:prstGeom prst="rect">
            <a:avLst/>
          </a:prstGeom>
          <a:noFill/>
        </p:spPr>
        <p:txBody>
          <a:bodyPr wrap="square" rtlCol="0">
            <a:spAutoFit/>
          </a:bodyPr>
          <a:lstStyle/>
          <a:p>
            <a:pPr algn="just"/>
            <a:r>
              <a:rPr lang="pt-BR" sz="1500" dirty="0"/>
              <a:t>Nas últimas décadas, especialmente com o avanço das Tecnologias Digitais, o volume de produção científica no mundo inteiro disponível para consulta aumentou exponencialmente. Sobre uma infinidade de temas e situações pode-se encontrar referências de pesquisa nas bases de dados, na forma de artigos científicos, teses, dissertações, ebooks entre outros. </a:t>
            </a:r>
          </a:p>
          <a:p>
            <a:pPr algn="just"/>
            <a:endParaRPr lang="pt-BR" sz="1500" dirty="0"/>
          </a:p>
          <a:p>
            <a:pPr algn="just"/>
            <a:r>
              <a:rPr lang="pt-BR" sz="1500" dirty="0"/>
              <a:t>Por essa razão, Sánchez Gamboa (2013) enfatiza que toda pesquisa científica possui, além de um contexto empírico do qual se parte, um contexto teórico. Todo problema pode e deve inicialmente ser abordado a partir dos dados concretos em confronto com a experiência e conhecimentos prévios sobre o assunto elaborado pela geração anterior de pesquisadores e pesquisadoras. </a:t>
            </a:r>
          </a:p>
          <a:p>
            <a:pPr algn="just"/>
            <a:endParaRPr lang="pt-BR" sz="1500" dirty="0"/>
          </a:p>
          <a:p>
            <a:pPr algn="just"/>
            <a:r>
              <a:rPr lang="pt-BR" sz="1500" dirty="0"/>
              <a:t>Desse modo, para elaborar o seu problema e delinear a sua pesquisa, você precisará investigar os antecedentes de pesquisa. Que conhecimento já se possui a respeito da problemática que emergiu a partir do contexto empírico? Como forma de nortear esta etapa da elaboração do problema, sugere-se o preenchimento do quadro na próxima tela, concebido a partir de Sánchez Gamboa (2013).</a:t>
            </a:r>
          </a:p>
        </p:txBody>
      </p:sp>
    </p:spTree>
    <p:extLst>
      <p:ext uri="{BB962C8B-B14F-4D97-AF65-F5344CB8AC3E}">
        <p14:creationId xmlns:p14="http://schemas.microsoft.com/office/powerpoint/2010/main" val="27871691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780656" y="206059"/>
            <a:ext cx="8038147" cy="369332"/>
          </a:xfrm>
          <a:prstGeom prst="rect">
            <a:avLst/>
          </a:prstGeom>
          <a:noFill/>
        </p:spPr>
        <p:txBody>
          <a:bodyPr wrap="square" rtlCol="0">
            <a:spAutoFit/>
          </a:bodyPr>
          <a:lstStyle/>
          <a:p>
            <a:pPr algn="ctr"/>
            <a:r>
              <a:rPr lang="pt-BR" b="1" dirty="0"/>
              <a:t>Itinerários para elaboração do problema e delineamento da pesquisa</a:t>
            </a:r>
          </a:p>
        </p:txBody>
      </p:sp>
      <p:sp>
        <p:nvSpPr>
          <p:cNvPr id="6" name="Retângulo 5"/>
          <p:cNvSpPr/>
          <p:nvPr/>
        </p:nvSpPr>
        <p:spPr>
          <a:xfrm>
            <a:off x="251520" y="3091342"/>
            <a:ext cx="1656184" cy="2808312"/>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tx1"/>
                </a:solidFill>
              </a:rPr>
              <a:t>Saberes acumulados, antecedentes registrados</a:t>
            </a:r>
          </a:p>
        </p:txBody>
      </p:sp>
      <p:sp>
        <p:nvSpPr>
          <p:cNvPr id="9" name="Retângulo 8"/>
          <p:cNvSpPr/>
          <p:nvPr/>
        </p:nvSpPr>
        <p:spPr>
          <a:xfrm>
            <a:off x="251520" y="2167249"/>
            <a:ext cx="1656184" cy="924093"/>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tx1"/>
                </a:solidFill>
              </a:rPr>
              <a:t>Contexto teórico do problema</a:t>
            </a:r>
          </a:p>
        </p:txBody>
      </p:sp>
      <p:sp>
        <p:nvSpPr>
          <p:cNvPr id="5" name="Retângulo 4"/>
          <p:cNvSpPr/>
          <p:nvPr/>
        </p:nvSpPr>
        <p:spPr>
          <a:xfrm>
            <a:off x="323528" y="6178513"/>
            <a:ext cx="2549096" cy="261610"/>
          </a:xfrm>
          <a:prstGeom prst="rect">
            <a:avLst/>
          </a:prstGeom>
        </p:spPr>
        <p:txBody>
          <a:bodyPr wrap="none">
            <a:spAutoFit/>
          </a:bodyPr>
          <a:lstStyle/>
          <a:p>
            <a:pPr fontAlgn="base">
              <a:spcBef>
                <a:spcPct val="0"/>
              </a:spcBef>
              <a:spcAft>
                <a:spcPct val="0"/>
              </a:spcAft>
              <a:defRPr/>
            </a:pPr>
            <a:r>
              <a:rPr lang="pt-BR" sz="1100" b="1" dirty="0"/>
              <a:t>Fonte: Gamboa (2013, p. 108, adaptado)</a:t>
            </a:r>
            <a:endParaRPr lang="en-US" sz="1100" b="1" dirty="0"/>
          </a:p>
        </p:txBody>
      </p:sp>
      <p:pic>
        <p:nvPicPr>
          <p:cNvPr id="18" name="Imagem 17" descr="cid:image005.jpg@01D3EBBA.C673D24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89141" y="21416"/>
            <a:ext cx="781685" cy="449580"/>
          </a:xfrm>
          <a:prstGeom prst="rect">
            <a:avLst/>
          </a:prstGeom>
          <a:noFill/>
          <a:ln>
            <a:noFill/>
          </a:ln>
        </p:spPr>
      </p:pic>
      <p:sp>
        <p:nvSpPr>
          <p:cNvPr id="20" name="Retângulo 19">
            <a:extLst>
              <a:ext uri="{FF2B5EF4-FFF2-40B4-BE49-F238E27FC236}">
                <a16:creationId xmlns:a16="http://schemas.microsoft.com/office/drawing/2014/main" id="{6EC6A74D-F2E1-429B-A839-21BDA357E724}"/>
              </a:ext>
            </a:extLst>
          </p:cNvPr>
          <p:cNvSpPr/>
          <p:nvPr/>
        </p:nvSpPr>
        <p:spPr>
          <a:xfrm>
            <a:off x="1907704" y="2955814"/>
            <a:ext cx="1656184" cy="3058265"/>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tx1"/>
                </a:solidFill>
              </a:rPr>
              <a:t>Revisão de literatura. Estudos anteriores sobre a mesma problemática.</a:t>
            </a:r>
          </a:p>
        </p:txBody>
      </p:sp>
      <p:sp>
        <p:nvSpPr>
          <p:cNvPr id="21" name="Retângulo 20">
            <a:extLst>
              <a:ext uri="{FF2B5EF4-FFF2-40B4-BE49-F238E27FC236}">
                <a16:creationId xmlns:a16="http://schemas.microsoft.com/office/drawing/2014/main" id="{D6B83C1E-5EFC-4943-BF9F-C85328C712DD}"/>
              </a:ext>
            </a:extLst>
          </p:cNvPr>
          <p:cNvSpPr/>
          <p:nvPr/>
        </p:nvSpPr>
        <p:spPr>
          <a:xfrm>
            <a:off x="1907704" y="2031722"/>
            <a:ext cx="1656184" cy="924093"/>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tx1"/>
                </a:solidFill>
              </a:rPr>
              <a:t>Antecedentes</a:t>
            </a:r>
          </a:p>
        </p:txBody>
      </p:sp>
      <p:graphicFrame>
        <p:nvGraphicFramePr>
          <p:cNvPr id="3" name="Tabela 2">
            <a:extLst>
              <a:ext uri="{FF2B5EF4-FFF2-40B4-BE49-F238E27FC236}">
                <a16:creationId xmlns:a16="http://schemas.microsoft.com/office/drawing/2014/main" id="{C5E445D0-3BC2-4140-A095-5FBAC7AACE9F}"/>
              </a:ext>
            </a:extLst>
          </p:cNvPr>
          <p:cNvGraphicFramePr>
            <a:graphicFrameLocks noGrp="1"/>
          </p:cNvGraphicFramePr>
          <p:nvPr>
            <p:extLst>
              <p:ext uri="{D42A27DB-BD31-4B8C-83A1-F6EECF244321}">
                <p14:modId xmlns:p14="http://schemas.microsoft.com/office/powerpoint/2010/main" val="500054061"/>
              </p:ext>
            </p:extLst>
          </p:nvPr>
        </p:nvGraphicFramePr>
        <p:xfrm>
          <a:off x="3589076" y="1162318"/>
          <a:ext cx="5303404" cy="5147000"/>
        </p:xfrm>
        <a:graphic>
          <a:graphicData uri="http://schemas.openxmlformats.org/drawingml/2006/table">
            <a:tbl>
              <a:tblPr firstRow="1" bandRow="1">
                <a:tableStyleId>{1FECB4D8-DB02-4DC6-A0A2-4F2EBAE1DC90}</a:tableStyleId>
              </a:tblPr>
              <a:tblGrid>
                <a:gridCol w="2135052">
                  <a:extLst>
                    <a:ext uri="{9D8B030D-6E8A-4147-A177-3AD203B41FA5}">
                      <a16:colId xmlns:a16="http://schemas.microsoft.com/office/drawing/2014/main" val="3528239465"/>
                    </a:ext>
                  </a:extLst>
                </a:gridCol>
                <a:gridCol w="3168352">
                  <a:extLst>
                    <a:ext uri="{9D8B030D-6E8A-4147-A177-3AD203B41FA5}">
                      <a16:colId xmlns:a16="http://schemas.microsoft.com/office/drawing/2014/main" val="588250351"/>
                    </a:ext>
                  </a:extLst>
                </a:gridCol>
              </a:tblGrid>
              <a:tr h="643375">
                <a:tc>
                  <a:txBody>
                    <a:bodyPr/>
                    <a:lstStyle/>
                    <a:p>
                      <a:pPr algn="ctr"/>
                      <a:r>
                        <a:rPr lang="pt-BR" dirty="0"/>
                        <a:t>Autor/es (ANO)</a:t>
                      </a:r>
                    </a:p>
                  </a:txBody>
                  <a:tcPr>
                    <a:lnL w="19050" cap="flat" cmpd="sng" algn="ctr">
                      <a:solidFill>
                        <a:srgbClr val="00B050"/>
                      </a:solidFill>
                      <a:prstDash val="dash"/>
                      <a:round/>
                      <a:headEnd type="none" w="med" len="med"/>
                      <a:tailEnd type="none" w="med" len="med"/>
                    </a:lnL>
                    <a:lnR w="19050" cap="flat" cmpd="sng" algn="ctr">
                      <a:solidFill>
                        <a:srgbClr val="00B050"/>
                      </a:solidFill>
                      <a:prstDash val="dash"/>
                      <a:round/>
                      <a:headEnd type="none" w="med" len="med"/>
                      <a:tailEnd type="none" w="med" len="med"/>
                    </a:lnR>
                    <a:lnT w="19050" cap="flat" cmpd="sng" algn="ctr">
                      <a:solidFill>
                        <a:srgbClr val="00B050"/>
                      </a:solidFill>
                      <a:prstDash val="dash"/>
                      <a:round/>
                      <a:headEnd type="none" w="med" len="med"/>
                      <a:tailEnd type="none" w="med" len="med"/>
                    </a:lnT>
                    <a:lnB w="19050" cap="flat" cmpd="sng" algn="ctr">
                      <a:solidFill>
                        <a:srgbClr val="00B050"/>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a:r>
                        <a:rPr lang="pt-BR" dirty="0"/>
                        <a:t>Descrição</a:t>
                      </a:r>
                    </a:p>
                  </a:txBody>
                  <a:tcPr>
                    <a:lnL w="19050" cap="flat" cmpd="sng" algn="ctr">
                      <a:solidFill>
                        <a:srgbClr val="00B050"/>
                      </a:solidFill>
                      <a:prstDash val="dash"/>
                      <a:round/>
                      <a:headEnd type="none" w="med" len="med"/>
                      <a:tailEnd type="none" w="med" len="med"/>
                    </a:lnL>
                    <a:lnR w="19050" cap="flat" cmpd="sng" algn="ctr">
                      <a:solidFill>
                        <a:srgbClr val="00B050"/>
                      </a:solidFill>
                      <a:prstDash val="dash"/>
                      <a:round/>
                      <a:headEnd type="none" w="med" len="med"/>
                      <a:tailEnd type="none" w="med" len="med"/>
                    </a:lnR>
                    <a:lnT w="19050" cap="flat" cmpd="sng" algn="ctr">
                      <a:solidFill>
                        <a:srgbClr val="00B050"/>
                      </a:solidFill>
                      <a:prstDash val="dash"/>
                      <a:round/>
                      <a:headEnd type="none" w="med" len="med"/>
                      <a:tailEnd type="none" w="med" len="med"/>
                    </a:lnT>
                    <a:lnB w="19050" cap="flat" cmpd="sng" algn="ctr">
                      <a:solidFill>
                        <a:srgbClr val="00B050"/>
                      </a:solid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28334930"/>
                  </a:ext>
                </a:extLst>
              </a:tr>
              <a:tr h="643375">
                <a:tc>
                  <a:txBody>
                    <a:bodyPr/>
                    <a:lstStyle/>
                    <a:p>
                      <a:endParaRPr lang="pt-BR" dirty="0"/>
                    </a:p>
                  </a:txBody>
                  <a:tcPr>
                    <a:lnL w="19050" cap="flat" cmpd="sng" algn="ctr">
                      <a:solidFill>
                        <a:srgbClr val="00B050"/>
                      </a:solidFill>
                      <a:prstDash val="dash"/>
                      <a:round/>
                      <a:headEnd type="none" w="med" len="med"/>
                      <a:tailEnd type="none" w="med" len="med"/>
                    </a:lnL>
                    <a:lnR w="19050" cap="flat" cmpd="sng" algn="ctr">
                      <a:solidFill>
                        <a:srgbClr val="00B050"/>
                      </a:solidFill>
                      <a:prstDash val="dash"/>
                      <a:round/>
                      <a:headEnd type="none" w="med" len="med"/>
                      <a:tailEnd type="none" w="med" len="med"/>
                    </a:lnR>
                    <a:lnT w="19050" cap="flat" cmpd="sng" algn="ctr">
                      <a:solidFill>
                        <a:srgbClr val="00B050"/>
                      </a:solidFill>
                      <a:prstDash val="dash"/>
                      <a:round/>
                      <a:headEnd type="none" w="med" len="med"/>
                      <a:tailEnd type="none" w="med" len="med"/>
                    </a:lnT>
                    <a:lnB w="19050" cap="flat" cmpd="sng" algn="ctr">
                      <a:solidFill>
                        <a:srgbClr val="00B050"/>
                      </a:solidFill>
                      <a:prstDash val="dash"/>
                      <a:round/>
                      <a:headEnd type="none" w="med" len="med"/>
                      <a:tailEnd type="none" w="med" len="med"/>
                    </a:lnB>
                    <a:lnTlToBr w="12700" cmpd="sng">
                      <a:noFill/>
                      <a:prstDash val="solid"/>
                    </a:lnTlToBr>
                    <a:lnBlToTr w="12700" cmpd="sng">
                      <a:noFill/>
                      <a:prstDash val="solid"/>
                    </a:lnBlToTr>
                  </a:tcPr>
                </a:tc>
                <a:tc>
                  <a:txBody>
                    <a:bodyPr/>
                    <a:lstStyle/>
                    <a:p>
                      <a:endParaRPr lang="pt-BR" dirty="0"/>
                    </a:p>
                  </a:txBody>
                  <a:tcPr>
                    <a:lnL w="19050" cap="flat" cmpd="sng" algn="ctr">
                      <a:solidFill>
                        <a:srgbClr val="00B050"/>
                      </a:solidFill>
                      <a:prstDash val="dash"/>
                      <a:round/>
                      <a:headEnd type="none" w="med" len="med"/>
                      <a:tailEnd type="none" w="med" len="med"/>
                    </a:lnL>
                    <a:lnR w="19050" cap="flat" cmpd="sng" algn="ctr">
                      <a:solidFill>
                        <a:srgbClr val="00B050"/>
                      </a:solidFill>
                      <a:prstDash val="dash"/>
                      <a:round/>
                      <a:headEnd type="none" w="med" len="med"/>
                      <a:tailEnd type="none" w="med" len="med"/>
                    </a:lnR>
                    <a:lnT w="19050" cap="flat" cmpd="sng" algn="ctr">
                      <a:solidFill>
                        <a:srgbClr val="00B050"/>
                      </a:solidFill>
                      <a:prstDash val="dash"/>
                      <a:round/>
                      <a:headEnd type="none" w="med" len="med"/>
                      <a:tailEnd type="none" w="med" len="med"/>
                    </a:lnT>
                    <a:lnB w="19050" cap="flat" cmpd="sng" algn="ctr">
                      <a:solidFill>
                        <a:srgbClr val="00B050"/>
                      </a:solid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38866235"/>
                  </a:ext>
                </a:extLst>
              </a:tr>
              <a:tr h="643375">
                <a:tc>
                  <a:txBody>
                    <a:bodyPr/>
                    <a:lstStyle/>
                    <a:p>
                      <a:endParaRPr lang="pt-BR" dirty="0"/>
                    </a:p>
                  </a:txBody>
                  <a:tcPr>
                    <a:lnL w="19050" cap="flat" cmpd="sng" algn="ctr">
                      <a:solidFill>
                        <a:srgbClr val="00B050"/>
                      </a:solidFill>
                      <a:prstDash val="dash"/>
                      <a:round/>
                      <a:headEnd type="none" w="med" len="med"/>
                      <a:tailEnd type="none" w="med" len="med"/>
                    </a:lnL>
                    <a:lnR w="19050" cap="flat" cmpd="sng" algn="ctr">
                      <a:solidFill>
                        <a:srgbClr val="00B050"/>
                      </a:solidFill>
                      <a:prstDash val="dash"/>
                      <a:round/>
                      <a:headEnd type="none" w="med" len="med"/>
                      <a:tailEnd type="none" w="med" len="med"/>
                    </a:lnR>
                    <a:lnT w="19050" cap="flat" cmpd="sng" algn="ctr">
                      <a:solidFill>
                        <a:srgbClr val="00B050"/>
                      </a:solidFill>
                      <a:prstDash val="dash"/>
                      <a:round/>
                      <a:headEnd type="none" w="med" len="med"/>
                      <a:tailEnd type="none" w="med" len="med"/>
                    </a:lnT>
                    <a:lnB w="19050" cap="flat" cmpd="sng" algn="ctr">
                      <a:solidFill>
                        <a:srgbClr val="00B050"/>
                      </a:solidFill>
                      <a:prstDash val="dash"/>
                      <a:round/>
                      <a:headEnd type="none" w="med" len="med"/>
                      <a:tailEnd type="none" w="med" len="med"/>
                    </a:lnB>
                    <a:lnTlToBr w="12700" cmpd="sng">
                      <a:noFill/>
                      <a:prstDash val="solid"/>
                    </a:lnTlToBr>
                    <a:lnBlToTr w="12700" cmpd="sng">
                      <a:noFill/>
                      <a:prstDash val="solid"/>
                    </a:lnBlToTr>
                  </a:tcPr>
                </a:tc>
                <a:tc>
                  <a:txBody>
                    <a:bodyPr/>
                    <a:lstStyle/>
                    <a:p>
                      <a:endParaRPr lang="pt-BR" dirty="0"/>
                    </a:p>
                  </a:txBody>
                  <a:tcPr>
                    <a:lnL w="19050" cap="flat" cmpd="sng" algn="ctr">
                      <a:solidFill>
                        <a:srgbClr val="00B050"/>
                      </a:solidFill>
                      <a:prstDash val="dash"/>
                      <a:round/>
                      <a:headEnd type="none" w="med" len="med"/>
                      <a:tailEnd type="none" w="med" len="med"/>
                    </a:lnL>
                    <a:lnR w="19050" cap="flat" cmpd="sng" algn="ctr">
                      <a:solidFill>
                        <a:srgbClr val="00B050"/>
                      </a:solidFill>
                      <a:prstDash val="dash"/>
                      <a:round/>
                      <a:headEnd type="none" w="med" len="med"/>
                      <a:tailEnd type="none" w="med" len="med"/>
                    </a:lnR>
                    <a:lnT w="19050" cap="flat" cmpd="sng" algn="ctr">
                      <a:solidFill>
                        <a:srgbClr val="00B050"/>
                      </a:solidFill>
                      <a:prstDash val="dash"/>
                      <a:round/>
                      <a:headEnd type="none" w="med" len="med"/>
                      <a:tailEnd type="none" w="med" len="med"/>
                    </a:lnT>
                    <a:lnB w="19050" cap="flat" cmpd="sng" algn="ctr">
                      <a:solidFill>
                        <a:srgbClr val="00B050"/>
                      </a:solid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1490136"/>
                  </a:ext>
                </a:extLst>
              </a:tr>
              <a:tr h="643375">
                <a:tc>
                  <a:txBody>
                    <a:bodyPr/>
                    <a:lstStyle/>
                    <a:p>
                      <a:endParaRPr lang="pt-BR"/>
                    </a:p>
                  </a:txBody>
                  <a:tcPr>
                    <a:lnL w="19050" cap="flat" cmpd="sng" algn="ctr">
                      <a:solidFill>
                        <a:srgbClr val="00B050"/>
                      </a:solidFill>
                      <a:prstDash val="dash"/>
                      <a:round/>
                      <a:headEnd type="none" w="med" len="med"/>
                      <a:tailEnd type="none" w="med" len="med"/>
                    </a:lnL>
                    <a:lnR w="19050" cap="flat" cmpd="sng" algn="ctr">
                      <a:solidFill>
                        <a:srgbClr val="00B050"/>
                      </a:solidFill>
                      <a:prstDash val="dash"/>
                      <a:round/>
                      <a:headEnd type="none" w="med" len="med"/>
                      <a:tailEnd type="none" w="med" len="med"/>
                    </a:lnR>
                    <a:lnT w="19050" cap="flat" cmpd="sng" algn="ctr">
                      <a:solidFill>
                        <a:srgbClr val="00B050"/>
                      </a:solidFill>
                      <a:prstDash val="dash"/>
                      <a:round/>
                      <a:headEnd type="none" w="med" len="med"/>
                      <a:tailEnd type="none" w="med" len="med"/>
                    </a:lnT>
                    <a:lnB w="19050" cap="flat" cmpd="sng" algn="ctr">
                      <a:solidFill>
                        <a:srgbClr val="00B050"/>
                      </a:solidFill>
                      <a:prstDash val="dash"/>
                      <a:round/>
                      <a:headEnd type="none" w="med" len="med"/>
                      <a:tailEnd type="none" w="med" len="med"/>
                    </a:lnB>
                    <a:lnTlToBr w="12700" cmpd="sng">
                      <a:noFill/>
                      <a:prstDash val="solid"/>
                    </a:lnTlToBr>
                    <a:lnBlToTr w="12700" cmpd="sng">
                      <a:noFill/>
                      <a:prstDash val="solid"/>
                    </a:lnBlToTr>
                  </a:tcPr>
                </a:tc>
                <a:tc>
                  <a:txBody>
                    <a:bodyPr/>
                    <a:lstStyle/>
                    <a:p>
                      <a:endParaRPr lang="pt-BR" dirty="0"/>
                    </a:p>
                  </a:txBody>
                  <a:tcPr>
                    <a:lnL w="19050" cap="flat" cmpd="sng" algn="ctr">
                      <a:solidFill>
                        <a:srgbClr val="00B050"/>
                      </a:solidFill>
                      <a:prstDash val="dash"/>
                      <a:round/>
                      <a:headEnd type="none" w="med" len="med"/>
                      <a:tailEnd type="none" w="med" len="med"/>
                    </a:lnL>
                    <a:lnR w="19050" cap="flat" cmpd="sng" algn="ctr">
                      <a:solidFill>
                        <a:srgbClr val="00B050"/>
                      </a:solidFill>
                      <a:prstDash val="dash"/>
                      <a:round/>
                      <a:headEnd type="none" w="med" len="med"/>
                      <a:tailEnd type="none" w="med" len="med"/>
                    </a:lnR>
                    <a:lnT w="19050" cap="flat" cmpd="sng" algn="ctr">
                      <a:solidFill>
                        <a:srgbClr val="00B050"/>
                      </a:solidFill>
                      <a:prstDash val="dash"/>
                      <a:round/>
                      <a:headEnd type="none" w="med" len="med"/>
                      <a:tailEnd type="none" w="med" len="med"/>
                    </a:lnT>
                    <a:lnB w="19050" cap="flat" cmpd="sng" algn="ctr">
                      <a:solidFill>
                        <a:srgbClr val="00B050"/>
                      </a:solid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71130746"/>
                  </a:ext>
                </a:extLst>
              </a:tr>
              <a:tr h="643375">
                <a:tc>
                  <a:txBody>
                    <a:bodyPr/>
                    <a:lstStyle/>
                    <a:p>
                      <a:endParaRPr lang="pt-BR"/>
                    </a:p>
                  </a:txBody>
                  <a:tcPr>
                    <a:lnL w="19050" cap="flat" cmpd="sng" algn="ctr">
                      <a:solidFill>
                        <a:srgbClr val="00B050"/>
                      </a:solidFill>
                      <a:prstDash val="dash"/>
                      <a:round/>
                      <a:headEnd type="none" w="med" len="med"/>
                      <a:tailEnd type="none" w="med" len="med"/>
                    </a:lnL>
                    <a:lnR w="19050" cap="flat" cmpd="sng" algn="ctr">
                      <a:solidFill>
                        <a:srgbClr val="00B050"/>
                      </a:solidFill>
                      <a:prstDash val="dash"/>
                      <a:round/>
                      <a:headEnd type="none" w="med" len="med"/>
                      <a:tailEnd type="none" w="med" len="med"/>
                    </a:lnR>
                    <a:lnT w="19050" cap="flat" cmpd="sng" algn="ctr">
                      <a:solidFill>
                        <a:srgbClr val="00B050"/>
                      </a:solidFill>
                      <a:prstDash val="dash"/>
                      <a:round/>
                      <a:headEnd type="none" w="med" len="med"/>
                      <a:tailEnd type="none" w="med" len="med"/>
                    </a:lnT>
                    <a:lnB w="19050" cap="flat" cmpd="sng" algn="ctr">
                      <a:solidFill>
                        <a:srgbClr val="00B050"/>
                      </a:solidFill>
                      <a:prstDash val="dash"/>
                      <a:round/>
                      <a:headEnd type="none" w="med" len="med"/>
                      <a:tailEnd type="none" w="med" len="med"/>
                    </a:lnB>
                    <a:lnTlToBr w="12700" cmpd="sng">
                      <a:noFill/>
                      <a:prstDash val="solid"/>
                    </a:lnTlToBr>
                    <a:lnBlToTr w="12700" cmpd="sng">
                      <a:noFill/>
                      <a:prstDash val="solid"/>
                    </a:lnBlToTr>
                  </a:tcPr>
                </a:tc>
                <a:tc>
                  <a:txBody>
                    <a:bodyPr/>
                    <a:lstStyle/>
                    <a:p>
                      <a:endParaRPr lang="pt-BR" dirty="0"/>
                    </a:p>
                  </a:txBody>
                  <a:tcPr>
                    <a:lnL w="19050" cap="flat" cmpd="sng" algn="ctr">
                      <a:solidFill>
                        <a:srgbClr val="00B050"/>
                      </a:solidFill>
                      <a:prstDash val="dash"/>
                      <a:round/>
                      <a:headEnd type="none" w="med" len="med"/>
                      <a:tailEnd type="none" w="med" len="med"/>
                    </a:lnL>
                    <a:lnR w="19050" cap="flat" cmpd="sng" algn="ctr">
                      <a:solidFill>
                        <a:srgbClr val="00B050"/>
                      </a:solidFill>
                      <a:prstDash val="dash"/>
                      <a:round/>
                      <a:headEnd type="none" w="med" len="med"/>
                      <a:tailEnd type="none" w="med" len="med"/>
                    </a:lnR>
                    <a:lnT w="19050" cap="flat" cmpd="sng" algn="ctr">
                      <a:solidFill>
                        <a:srgbClr val="00B050"/>
                      </a:solidFill>
                      <a:prstDash val="dash"/>
                      <a:round/>
                      <a:headEnd type="none" w="med" len="med"/>
                      <a:tailEnd type="none" w="med" len="med"/>
                    </a:lnT>
                    <a:lnB w="19050" cap="flat" cmpd="sng" algn="ctr">
                      <a:solidFill>
                        <a:srgbClr val="00B050"/>
                      </a:solid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17135980"/>
                  </a:ext>
                </a:extLst>
              </a:tr>
              <a:tr h="643375">
                <a:tc>
                  <a:txBody>
                    <a:bodyPr/>
                    <a:lstStyle/>
                    <a:p>
                      <a:endParaRPr lang="pt-BR"/>
                    </a:p>
                  </a:txBody>
                  <a:tcPr>
                    <a:lnL w="19050" cap="flat" cmpd="sng" algn="ctr">
                      <a:solidFill>
                        <a:srgbClr val="00B050"/>
                      </a:solidFill>
                      <a:prstDash val="dash"/>
                      <a:round/>
                      <a:headEnd type="none" w="med" len="med"/>
                      <a:tailEnd type="none" w="med" len="med"/>
                    </a:lnL>
                    <a:lnR w="19050" cap="flat" cmpd="sng" algn="ctr">
                      <a:solidFill>
                        <a:srgbClr val="00B050"/>
                      </a:solidFill>
                      <a:prstDash val="dash"/>
                      <a:round/>
                      <a:headEnd type="none" w="med" len="med"/>
                      <a:tailEnd type="none" w="med" len="med"/>
                    </a:lnR>
                    <a:lnT w="19050" cap="flat" cmpd="sng" algn="ctr">
                      <a:solidFill>
                        <a:srgbClr val="00B050"/>
                      </a:solidFill>
                      <a:prstDash val="dash"/>
                      <a:round/>
                      <a:headEnd type="none" w="med" len="med"/>
                      <a:tailEnd type="none" w="med" len="med"/>
                    </a:lnT>
                    <a:lnB w="19050" cap="flat" cmpd="sng" algn="ctr">
                      <a:solidFill>
                        <a:srgbClr val="00B050"/>
                      </a:solidFill>
                      <a:prstDash val="dash"/>
                      <a:round/>
                      <a:headEnd type="none" w="med" len="med"/>
                      <a:tailEnd type="none" w="med" len="med"/>
                    </a:lnB>
                    <a:lnTlToBr w="12700" cmpd="sng">
                      <a:noFill/>
                      <a:prstDash val="solid"/>
                    </a:lnTlToBr>
                    <a:lnBlToTr w="12700" cmpd="sng">
                      <a:noFill/>
                      <a:prstDash val="solid"/>
                    </a:lnBlToTr>
                  </a:tcPr>
                </a:tc>
                <a:tc>
                  <a:txBody>
                    <a:bodyPr/>
                    <a:lstStyle/>
                    <a:p>
                      <a:endParaRPr lang="pt-BR" dirty="0"/>
                    </a:p>
                  </a:txBody>
                  <a:tcPr>
                    <a:lnL w="19050" cap="flat" cmpd="sng" algn="ctr">
                      <a:solidFill>
                        <a:srgbClr val="00B050"/>
                      </a:solidFill>
                      <a:prstDash val="dash"/>
                      <a:round/>
                      <a:headEnd type="none" w="med" len="med"/>
                      <a:tailEnd type="none" w="med" len="med"/>
                    </a:lnL>
                    <a:lnR w="19050" cap="flat" cmpd="sng" algn="ctr">
                      <a:solidFill>
                        <a:srgbClr val="00B050"/>
                      </a:solidFill>
                      <a:prstDash val="dash"/>
                      <a:round/>
                      <a:headEnd type="none" w="med" len="med"/>
                      <a:tailEnd type="none" w="med" len="med"/>
                    </a:lnR>
                    <a:lnT w="19050" cap="flat" cmpd="sng" algn="ctr">
                      <a:solidFill>
                        <a:srgbClr val="00B050"/>
                      </a:solidFill>
                      <a:prstDash val="dash"/>
                      <a:round/>
                      <a:headEnd type="none" w="med" len="med"/>
                      <a:tailEnd type="none" w="med" len="med"/>
                    </a:lnT>
                    <a:lnB w="19050" cap="flat" cmpd="sng" algn="ctr">
                      <a:solidFill>
                        <a:srgbClr val="00B050"/>
                      </a:solid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2000481"/>
                  </a:ext>
                </a:extLst>
              </a:tr>
              <a:tr h="643375">
                <a:tc>
                  <a:txBody>
                    <a:bodyPr/>
                    <a:lstStyle/>
                    <a:p>
                      <a:endParaRPr lang="pt-BR"/>
                    </a:p>
                  </a:txBody>
                  <a:tcPr>
                    <a:lnL w="19050" cap="flat" cmpd="sng" algn="ctr">
                      <a:solidFill>
                        <a:srgbClr val="00B050"/>
                      </a:solidFill>
                      <a:prstDash val="dash"/>
                      <a:round/>
                      <a:headEnd type="none" w="med" len="med"/>
                      <a:tailEnd type="none" w="med" len="med"/>
                    </a:lnL>
                    <a:lnR w="19050" cap="flat" cmpd="sng" algn="ctr">
                      <a:solidFill>
                        <a:srgbClr val="00B050"/>
                      </a:solidFill>
                      <a:prstDash val="dash"/>
                      <a:round/>
                      <a:headEnd type="none" w="med" len="med"/>
                      <a:tailEnd type="none" w="med" len="med"/>
                    </a:lnR>
                    <a:lnT w="19050" cap="flat" cmpd="sng" algn="ctr">
                      <a:solidFill>
                        <a:srgbClr val="00B050"/>
                      </a:solidFill>
                      <a:prstDash val="dash"/>
                      <a:round/>
                      <a:headEnd type="none" w="med" len="med"/>
                      <a:tailEnd type="none" w="med" len="med"/>
                    </a:lnT>
                    <a:lnB w="19050" cap="flat" cmpd="sng" algn="ctr">
                      <a:solidFill>
                        <a:srgbClr val="00B050"/>
                      </a:solidFill>
                      <a:prstDash val="dash"/>
                      <a:round/>
                      <a:headEnd type="none" w="med" len="med"/>
                      <a:tailEnd type="none" w="med" len="med"/>
                    </a:lnB>
                    <a:lnTlToBr w="12700" cmpd="sng">
                      <a:noFill/>
                      <a:prstDash val="solid"/>
                    </a:lnTlToBr>
                    <a:lnBlToTr w="12700" cmpd="sng">
                      <a:noFill/>
                      <a:prstDash val="solid"/>
                    </a:lnBlToTr>
                  </a:tcPr>
                </a:tc>
                <a:tc>
                  <a:txBody>
                    <a:bodyPr/>
                    <a:lstStyle/>
                    <a:p>
                      <a:endParaRPr lang="pt-BR" dirty="0"/>
                    </a:p>
                  </a:txBody>
                  <a:tcPr>
                    <a:lnL w="19050" cap="flat" cmpd="sng" algn="ctr">
                      <a:solidFill>
                        <a:srgbClr val="00B050"/>
                      </a:solidFill>
                      <a:prstDash val="dash"/>
                      <a:round/>
                      <a:headEnd type="none" w="med" len="med"/>
                      <a:tailEnd type="none" w="med" len="med"/>
                    </a:lnL>
                    <a:lnR w="19050" cap="flat" cmpd="sng" algn="ctr">
                      <a:solidFill>
                        <a:srgbClr val="00B050"/>
                      </a:solidFill>
                      <a:prstDash val="dash"/>
                      <a:round/>
                      <a:headEnd type="none" w="med" len="med"/>
                      <a:tailEnd type="none" w="med" len="med"/>
                    </a:lnR>
                    <a:lnT w="19050" cap="flat" cmpd="sng" algn="ctr">
                      <a:solidFill>
                        <a:srgbClr val="00B050"/>
                      </a:solidFill>
                      <a:prstDash val="dash"/>
                      <a:round/>
                      <a:headEnd type="none" w="med" len="med"/>
                      <a:tailEnd type="none" w="med" len="med"/>
                    </a:lnT>
                    <a:lnB w="19050" cap="flat" cmpd="sng" algn="ctr">
                      <a:solidFill>
                        <a:srgbClr val="00B050"/>
                      </a:solid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16197206"/>
                  </a:ext>
                </a:extLst>
              </a:tr>
              <a:tr h="643375">
                <a:tc>
                  <a:txBody>
                    <a:bodyPr/>
                    <a:lstStyle/>
                    <a:p>
                      <a:endParaRPr lang="pt-BR"/>
                    </a:p>
                  </a:txBody>
                  <a:tcPr>
                    <a:lnL w="19050" cap="flat" cmpd="sng" algn="ctr">
                      <a:solidFill>
                        <a:srgbClr val="00B050"/>
                      </a:solidFill>
                      <a:prstDash val="dash"/>
                      <a:round/>
                      <a:headEnd type="none" w="med" len="med"/>
                      <a:tailEnd type="none" w="med" len="med"/>
                    </a:lnL>
                    <a:lnR w="19050" cap="flat" cmpd="sng" algn="ctr">
                      <a:solidFill>
                        <a:srgbClr val="00B050"/>
                      </a:solidFill>
                      <a:prstDash val="dash"/>
                      <a:round/>
                      <a:headEnd type="none" w="med" len="med"/>
                      <a:tailEnd type="none" w="med" len="med"/>
                    </a:lnR>
                    <a:lnT w="19050" cap="flat" cmpd="sng" algn="ctr">
                      <a:solidFill>
                        <a:srgbClr val="00B050"/>
                      </a:solidFill>
                      <a:prstDash val="dash"/>
                      <a:round/>
                      <a:headEnd type="none" w="med" len="med"/>
                      <a:tailEnd type="none" w="med" len="med"/>
                    </a:lnT>
                    <a:lnB w="19050" cap="flat" cmpd="sng" algn="ctr">
                      <a:solidFill>
                        <a:srgbClr val="00B050"/>
                      </a:solidFill>
                      <a:prstDash val="dash"/>
                      <a:round/>
                      <a:headEnd type="none" w="med" len="med"/>
                      <a:tailEnd type="none" w="med" len="med"/>
                    </a:lnB>
                    <a:lnTlToBr w="12700" cmpd="sng">
                      <a:noFill/>
                      <a:prstDash val="solid"/>
                    </a:lnTlToBr>
                    <a:lnBlToTr w="12700" cmpd="sng">
                      <a:noFill/>
                      <a:prstDash val="solid"/>
                    </a:lnBlToTr>
                  </a:tcPr>
                </a:tc>
                <a:tc>
                  <a:txBody>
                    <a:bodyPr/>
                    <a:lstStyle/>
                    <a:p>
                      <a:endParaRPr lang="pt-BR" dirty="0"/>
                    </a:p>
                  </a:txBody>
                  <a:tcPr>
                    <a:lnL w="19050" cap="flat" cmpd="sng" algn="ctr">
                      <a:solidFill>
                        <a:srgbClr val="00B050"/>
                      </a:solidFill>
                      <a:prstDash val="dash"/>
                      <a:round/>
                      <a:headEnd type="none" w="med" len="med"/>
                      <a:tailEnd type="none" w="med" len="med"/>
                    </a:lnL>
                    <a:lnR w="19050" cap="flat" cmpd="sng" algn="ctr">
                      <a:solidFill>
                        <a:srgbClr val="00B050"/>
                      </a:solidFill>
                      <a:prstDash val="dash"/>
                      <a:round/>
                      <a:headEnd type="none" w="med" len="med"/>
                      <a:tailEnd type="none" w="med" len="med"/>
                    </a:lnR>
                    <a:lnT w="19050" cap="flat" cmpd="sng" algn="ctr">
                      <a:solidFill>
                        <a:srgbClr val="00B050"/>
                      </a:solidFill>
                      <a:prstDash val="dash"/>
                      <a:round/>
                      <a:headEnd type="none" w="med" len="med"/>
                      <a:tailEnd type="none" w="med" len="med"/>
                    </a:lnT>
                    <a:lnB w="19050" cap="flat" cmpd="sng" algn="ctr">
                      <a:solidFill>
                        <a:srgbClr val="00B050"/>
                      </a:solid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29397"/>
                  </a:ext>
                </a:extLst>
              </a:tr>
            </a:tbl>
          </a:graphicData>
        </a:graphic>
      </p:graphicFrame>
    </p:spTree>
    <p:extLst>
      <p:ext uri="{BB962C8B-B14F-4D97-AF65-F5344CB8AC3E}">
        <p14:creationId xmlns:p14="http://schemas.microsoft.com/office/powerpoint/2010/main" val="2722428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795607" y="214043"/>
            <a:ext cx="8038147" cy="369332"/>
          </a:xfrm>
          <a:prstGeom prst="rect">
            <a:avLst/>
          </a:prstGeom>
          <a:noFill/>
        </p:spPr>
        <p:txBody>
          <a:bodyPr wrap="square" rtlCol="0">
            <a:spAutoFit/>
          </a:bodyPr>
          <a:lstStyle/>
          <a:p>
            <a:pPr algn="ctr"/>
            <a:r>
              <a:rPr lang="pt-BR" b="1" dirty="0"/>
              <a:t>Itinerários para elaboração do problema e delineamento da pesquisa</a:t>
            </a:r>
          </a:p>
        </p:txBody>
      </p:sp>
      <p:sp>
        <p:nvSpPr>
          <p:cNvPr id="5" name="Retângulo 4"/>
          <p:cNvSpPr/>
          <p:nvPr/>
        </p:nvSpPr>
        <p:spPr>
          <a:xfrm>
            <a:off x="2094324" y="1124744"/>
            <a:ext cx="4955396" cy="400110"/>
          </a:xfrm>
          <a:prstGeom prst="rect">
            <a:avLst/>
          </a:prstGeom>
        </p:spPr>
        <p:txBody>
          <a:bodyPr wrap="none">
            <a:spAutoFit/>
          </a:bodyPr>
          <a:lstStyle/>
          <a:p>
            <a:pPr algn="just"/>
            <a:r>
              <a:rPr lang="pt-BR" sz="2000" b="1" dirty="0"/>
              <a:t>Das múltiplas indagações à pergunta-síntese</a:t>
            </a:r>
          </a:p>
        </p:txBody>
      </p:sp>
      <p:pic>
        <p:nvPicPr>
          <p:cNvPr id="18" name="Imagem 17" descr="cid:image005.jpg@01D3EBBA.C673D24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41909" y="0"/>
            <a:ext cx="781685" cy="449580"/>
          </a:xfrm>
          <a:prstGeom prst="rect">
            <a:avLst/>
          </a:prstGeom>
          <a:noFill/>
          <a:ln>
            <a:noFill/>
          </a:ln>
        </p:spPr>
      </p:pic>
      <p:sp>
        <p:nvSpPr>
          <p:cNvPr id="3" name="Retângulo 2">
            <a:extLst>
              <a:ext uri="{FF2B5EF4-FFF2-40B4-BE49-F238E27FC236}">
                <a16:creationId xmlns:a16="http://schemas.microsoft.com/office/drawing/2014/main" id="{C9E133BD-8A21-40CB-8FB1-0DAC0523312B}"/>
              </a:ext>
            </a:extLst>
          </p:cNvPr>
          <p:cNvSpPr/>
          <p:nvPr/>
        </p:nvSpPr>
        <p:spPr>
          <a:xfrm>
            <a:off x="632751" y="1803582"/>
            <a:ext cx="8201004" cy="4428000"/>
          </a:xfrm>
          <a:prstGeom prst="rect">
            <a:avLst/>
          </a:prstGeom>
          <a:ln w="31750">
            <a:solidFill>
              <a:srgbClr val="00B050"/>
            </a:solidFill>
            <a:prstDash val="dash"/>
          </a:ln>
        </p:spPr>
        <p:txBody>
          <a:bodyPr wrap="square">
            <a:spAutoFit/>
          </a:bodyPr>
          <a:lstStyle/>
          <a:p>
            <a:endParaRPr lang="pt-BR" b="0" i="0" dirty="0">
              <a:solidFill>
                <a:srgbClr val="5A5A5A"/>
              </a:solidFill>
              <a:effectLst/>
              <a:latin typeface="Open Sans" panose="020B0606030504020204" pitchFamily="34" charset="0"/>
            </a:endParaRPr>
          </a:p>
        </p:txBody>
      </p:sp>
      <p:sp>
        <p:nvSpPr>
          <p:cNvPr id="2" name="CaixaDeTexto 1">
            <a:extLst>
              <a:ext uri="{FF2B5EF4-FFF2-40B4-BE49-F238E27FC236}">
                <a16:creationId xmlns:a16="http://schemas.microsoft.com/office/drawing/2014/main" id="{A2C7D88E-08C3-493D-9DF2-DE4A0836A56E}"/>
              </a:ext>
            </a:extLst>
          </p:cNvPr>
          <p:cNvSpPr txBox="1"/>
          <p:nvPr/>
        </p:nvSpPr>
        <p:spPr>
          <a:xfrm>
            <a:off x="795607" y="1947598"/>
            <a:ext cx="7880849" cy="4016484"/>
          </a:xfrm>
          <a:prstGeom prst="rect">
            <a:avLst/>
          </a:prstGeom>
          <a:noFill/>
        </p:spPr>
        <p:txBody>
          <a:bodyPr wrap="square" rtlCol="0">
            <a:spAutoFit/>
          </a:bodyPr>
          <a:lstStyle/>
          <a:p>
            <a:pPr algn="just"/>
            <a:r>
              <a:rPr lang="pt-BR" sz="1500" dirty="0"/>
              <a:t>Durante todas as etapas anteriores, deve-se levantar questionamentos na forma de perguntas. Desse processo de levantamento de informações em relação aos contextos empírico e teórico resultará um leque de múltiplas indagações. </a:t>
            </a:r>
          </a:p>
          <a:p>
            <a:pPr algn="just"/>
            <a:endParaRPr lang="pt-BR" sz="1500" dirty="0"/>
          </a:p>
          <a:p>
            <a:pPr algn="just"/>
            <a:r>
              <a:rPr lang="pt-BR" sz="1500" dirty="0"/>
              <a:t>Contudo, um quadro de indagações ainda não assegura a identificação do problema de pesquisa que norteará toda a prática investigativa. As indagações precisam passar por vários processos de depuração. É preciso nesses momentos distinguir os verdadeiros dos falsos ou pseudoproblemas. Um falso problema se refere ao olhar ingênuo sobre a realidade, diz respeito aos sintomas e não às causas dos problemas. Ele também se confunde com o desconhecimento. </a:t>
            </a:r>
          </a:p>
          <a:p>
            <a:pPr algn="just"/>
            <a:endParaRPr lang="pt-BR" sz="1500" dirty="0"/>
          </a:p>
          <a:p>
            <a:pPr algn="just"/>
            <a:r>
              <a:rPr lang="pt-BR" sz="1500" dirty="0"/>
              <a:t>Em muitas situações, várias indagações podem se tornar perguntas mais elaboradas e complexas. Assim, do quadro inicial de múltiplas indagações, deve resultar um quadro de questões de pesquisa válidas. Geralmente, do quadro de questões pode-se depreender os objetivos específicos de pesquisa. </a:t>
            </a:r>
          </a:p>
          <a:p>
            <a:pPr algn="just"/>
            <a:endParaRPr lang="pt-BR" sz="1500" dirty="0"/>
          </a:p>
          <a:p>
            <a:pPr algn="just"/>
            <a:r>
              <a:rPr lang="pt-BR" sz="1500" dirty="0"/>
              <a:t>Da destilação do quadro de questões, por sua vez, resulta a pergunta-síntese de pesquisa. Ela é uma pergunta clara e distinta que permite compreender o que se pretende com a pesquisa.</a:t>
            </a:r>
          </a:p>
        </p:txBody>
      </p:sp>
    </p:spTree>
    <p:extLst>
      <p:ext uri="{BB962C8B-B14F-4D97-AF65-F5344CB8AC3E}">
        <p14:creationId xmlns:p14="http://schemas.microsoft.com/office/powerpoint/2010/main" val="2886396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795608" y="226895"/>
            <a:ext cx="8038147" cy="369332"/>
          </a:xfrm>
          <a:prstGeom prst="rect">
            <a:avLst/>
          </a:prstGeom>
          <a:noFill/>
        </p:spPr>
        <p:txBody>
          <a:bodyPr wrap="square" rtlCol="0">
            <a:spAutoFit/>
          </a:bodyPr>
          <a:lstStyle/>
          <a:p>
            <a:pPr algn="ctr"/>
            <a:r>
              <a:rPr lang="pt-BR" b="1" dirty="0"/>
              <a:t>Itinerários para elaboração do problema e delineamento da pesquisa</a:t>
            </a:r>
          </a:p>
        </p:txBody>
      </p:sp>
      <p:sp>
        <p:nvSpPr>
          <p:cNvPr id="9" name="Retângulo 8"/>
          <p:cNvSpPr/>
          <p:nvPr/>
        </p:nvSpPr>
        <p:spPr>
          <a:xfrm>
            <a:off x="226332" y="3173768"/>
            <a:ext cx="1656184" cy="924093"/>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tx1"/>
                </a:solidFill>
              </a:rPr>
              <a:t>Situação-problema</a:t>
            </a:r>
          </a:p>
        </p:txBody>
      </p:sp>
      <p:sp>
        <p:nvSpPr>
          <p:cNvPr id="5" name="Retângulo 4"/>
          <p:cNvSpPr/>
          <p:nvPr/>
        </p:nvSpPr>
        <p:spPr>
          <a:xfrm>
            <a:off x="272739" y="6343119"/>
            <a:ext cx="2549096" cy="261610"/>
          </a:xfrm>
          <a:prstGeom prst="rect">
            <a:avLst/>
          </a:prstGeom>
          <a:ln>
            <a:noFill/>
          </a:ln>
        </p:spPr>
        <p:txBody>
          <a:bodyPr wrap="none">
            <a:spAutoFit/>
          </a:bodyPr>
          <a:lstStyle/>
          <a:p>
            <a:pPr fontAlgn="base">
              <a:spcBef>
                <a:spcPct val="0"/>
              </a:spcBef>
              <a:spcAft>
                <a:spcPct val="0"/>
              </a:spcAft>
              <a:defRPr/>
            </a:pPr>
            <a:r>
              <a:rPr lang="pt-BR" sz="1100" b="1" dirty="0"/>
              <a:t>Fonte: Gamboa (2013, p. 108, adaptado)</a:t>
            </a:r>
            <a:endParaRPr lang="en-US" sz="1100" b="1" dirty="0"/>
          </a:p>
        </p:txBody>
      </p:sp>
      <p:pic>
        <p:nvPicPr>
          <p:cNvPr id="18" name="Imagem 17" descr="cid:image005.jpg@01D3EBBA.C673D24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72739" y="15498"/>
            <a:ext cx="781685" cy="449580"/>
          </a:xfrm>
          <a:prstGeom prst="rect">
            <a:avLst/>
          </a:prstGeom>
          <a:noFill/>
          <a:ln>
            <a:noFill/>
          </a:ln>
        </p:spPr>
      </p:pic>
      <p:sp>
        <p:nvSpPr>
          <p:cNvPr id="12" name="Retângulo 11">
            <a:extLst>
              <a:ext uri="{FF2B5EF4-FFF2-40B4-BE49-F238E27FC236}">
                <a16:creationId xmlns:a16="http://schemas.microsoft.com/office/drawing/2014/main" id="{6AA046D5-0293-4D57-A247-795B1BA0273E}"/>
              </a:ext>
            </a:extLst>
          </p:cNvPr>
          <p:cNvSpPr/>
          <p:nvPr/>
        </p:nvSpPr>
        <p:spPr>
          <a:xfrm>
            <a:off x="1898718" y="2031544"/>
            <a:ext cx="2376264" cy="4277778"/>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00" dirty="0">
              <a:solidFill>
                <a:schemeClr val="tx1"/>
              </a:solidFill>
            </a:endParaRPr>
          </a:p>
        </p:txBody>
      </p:sp>
      <p:sp>
        <p:nvSpPr>
          <p:cNvPr id="13" name="Retângulo 12">
            <a:extLst>
              <a:ext uri="{FF2B5EF4-FFF2-40B4-BE49-F238E27FC236}">
                <a16:creationId xmlns:a16="http://schemas.microsoft.com/office/drawing/2014/main" id="{D1FD94A3-3AFD-4A50-8A3C-AB6A1ED2B632}"/>
              </a:ext>
            </a:extLst>
          </p:cNvPr>
          <p:cNvSpPr/>
          <p:nvPr/>
        </p:nvSpPr>
        <p:spPr>
          <a:xfrm>
            <a:off x="1898718" y="1107629"/>
            <a:ext cx="2376264" cy="924093"/>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tx1"/>
                </a:solidFill>
              </a:rPr>
              <a:t>Múltiplas indagações</a:t>
            </a:r>
          </a:p>
        </p:txBody>
      </p:sp>
      <p:sp>
        <p:nvSpPr>
          <p:cNvPr id="14" name="Retângulo 13">
            <a:extLst>
              <a:ext uri="{FF2B5EF4-FFF2-40B4-BE49-F238E27FC236}">
                <a16:creationId xmlns:a16="http://schemas.microsoft.com/office/drawing/2014/main" id="{8067CA5F-3682-47CA-8401-AFF620BE159A}"/>
              </a:ext>
            </a:extLst>
          </p:cNvPr>
          <p:cNvSpPr/>
          <p:nvPr/>
        </p:nvSpPr>
        <p:spPr>
          <a:xfrm>
            <a:off x="4289514" y="2031543"/>
            <a:ext cx="2376264" cy="4277778"/>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00" dirty="0">
              <a:solidFill>
                <a:schemeClr val="tx1"/>
              </a:solidFill>
            </a:endParaRPr>
          </a:p>
        </p:txBody>
      </p:sp>
      <p:sp>
        <p:nvSpPr>
          <p:cNvPr id="15" name="Retângulo 14">
            <a:extLst>
              <a:ext uri="{FF2B5EF4-FFF2-40B4-BE49-F238E27FC236}">
                <a16:creationId xmlns:a16="http://schemas.microsoft.com/office/drawing/2014/main" id="{35BA5267-0A00-45BD-9584-E24DF6398998}"/>
              </a:ext>
            </a:extLst>
          </p:cNvPr>
          <p:cNvSpPr/>
          <p:nvPr/>
        </p:nvSpPr>
        <p:spPr>
          <a:xfrm>
            <a:off x="4274982" y="1107629"/>
            <a:ext cx="2376264" cy="924093"/>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tx1"/>
                </a:solidFill>
              </a:rPr>
              <a:t>Quadro de questões</a:t>
            </a:r>
          </a:p>
        </p:txBody>
      </p:sp>
      <p:sp>
        <p:nvSpPr>
          <p:cNvPr id="16" name="Retângulo 15">
            <a:extLst>
              <a:ext uri="{FF2B5EF4-FFF2-40B4-BE49-F238E27FC236}">
                <a16:creationId xmlns:a16="http://schemas.microsoft.com/office/drawing/2014/main" id="{F674441C-7BEA-4180-95D8-0B977FF4F6DF}"/>
              </a:ext>
            </a:extLst>
          </p:cNvPr>
          <p:cNvSpPr/>
          <p:nvPr/>
        </p:nvSpPr>
        <p:spPr>
          <a:xfrm>
            <a:off x="6665778" y="2031543"/>
            <a:ext cx="2376264" cy="4277778"/>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00" dirty="0">
              <a:solidFill>
                <a:schemeClr val="tx1"/>
              </a:solidFill>
            </a:endParaRPr>
          </a:p>
        </p:txBody>
      </p:sp>
      <p:sp>
        <p:nvSpPr>
          <p:cNvPr id="17" name="Retângulo 16">
            <a:extLst>
              <a:ext uri="{FF2B5EF4-FFF2-40B4-BE49-F238E27FC236}">
                <a16:creationId xmlns:a16="http://schemas.microsoft.com/office/drawing/2014/main" id="{9D8D5F16-3988-4D48-835B-8093C6D80C8D}"/>
              </a:ext>
            </a:extLst>
          </p:cNvPr>
          <p:cNvSpPr/>
          <p:nvPr/>
        </p:nvSpPr>
        <p:spPr>
          <a:xfrm>
            <a:off x="6665778" y="1107629"/>
            <a:ext cx="2376264" cy="924093"/>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tx1"/>
                </a:solidFill>
              </a:rPr>
              <a:t>Pergunta</a:t>
            </a:r>
          </a:p>
          <a:p>
            <a:pPr algn="ctr"/>
            <a:r>
              <a:rPr lang="pt-BR" dirty="0">
                <a:solidFill>
                  <a:schemeClr val="tx1"/>
                </a:solidFill>
              </a:rPr>
              <a:t>Pergunta-síntese ou questão prática</a:t>
            </a:r>
          </a:p>
        </p:txBody>
      </p:sp>
      <p:sp>
        <p:nvSpPr>
          <p:cNvPr id="19" name="Retângulo 18">
            <a:extLst>
              <a:ext uri="{FF2B5EF4-FFF2-40B4-BE49-F238E27FC236}">
                <a16:creationId xmlns:a16="http://schemas.microsoft.com/office/drawing/2014/main" id="{6AA046D5-0293-4D57-A247-795B1BA0273E}"/>
              </a:ext>
            </a:extLst>
          </p:cNvPr>
          <p:cNvSpPr/>
          <p:nvPr/>
        </p:nvSpPr>
        <p:spPr>
          <a:xfrm>
            <a:off x="226332" y="4094647"/>
            <a:ext cx="1672386" cy="2214674"/>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00" dirty="0">
              <a:solidFill>
                <a:schemeClr val="tx1"/>
              </a:solidFill>
            </a:endParaRPr>
          </a:p>
        </p:txBody>
      </p:sp>
    </p:spTree>
    <p:extLst>
      <p:ext uri="{BB962C8B-B14F-4D97-AF65-F5344CB8AC3E}">
        <p14:creationId xmlns:p14="http://schemas.microsoft.com/office/powerpoint/2010/main" val="38294012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795607" y="214043"/>
            <a:ext cx="8038147" cy="369332"/>
          </a:xfrm>
          <a:prstGeom prst="rect">
            <a:avLst/>
          </a:prstGeom>
          <a:noFill/>
        </p:spPr>
        <p:txBody>
          <a:bodyPr wrap="square" rtlCol="0">
            <a:spAutoFit/>
          </a:bodyPr>
          <a:lstStyle/>
          <a:p>
            <a:pPr algn="ctr"/>
            <a:r>
              <a:rPr lang="pt-BR" b="1" dirty="0"/>
              <a:t>Itinerários para elaboração do problema e delineamento da pesquisa</a:t>
            </a:r>
          </a:p>
        </p:txBody>
      </p:sp>
      <p:sp>
        <p:nvSpPr>
          <p:cNvPr id="5" name="Retângulo 4"/>
          <p:cNvSpPr/>
          <p:nvPr/>
        </p:nvSpPr>
        <p:spPr>
          <a:xfrm>
            <a:off x="2818149" y="980728"/>
            <a:ext cx="3507755" cy="400110"/>
          </a:xfrm>
          <a:prstGeom prst="rect">
            <a:avLst/>
          </a:prstGeom>
        </p:spPr>
        <p:txBody>
          <a:bodyPr wrap="none">
            <a:spAutoFit/>
          </a:bodyPr>
          <a:lstStyle/>
          <a:p>
            <a:pPr algn="just"/>
            <a:r>
              <a:rPr lang="pt-BR" sz="2000" b="1" dirty="0"/>
              <a:t>Matriz norteadora da pesquisa</a:t>
            </a:r>
          </a:p>
        </p:txBody>
      </p:sp>
      <p:pic>
        <p:nvPicPr>
          <p:cNvPr id="18" name="Imagem 17" descr="cid:image005.jpg@01D3EBBA.C673D24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41909" y="0"/>
            <a:ext cx="781685" cy="449580"/>
          </a:xfrm>
          <a:prstGeom prst="rect">
            <a:avLst/>
          </a:prstGeom>
          <a:noFill/>
          <a:ln>
            <a:noFill/>
          </a:ln>
        </p:spPr>
      </p:pic>
      <p:sp>
        <p:nvSpPr>
          <p:cNvPr id="3" name="Retângulo 2">
            <a:extLst>
              <a:ext uri="{FF2B5EF4-FFF2-40B4-BE49-F238E27FC236}">
                <a16:creationId xmlns:a16="http://schemas.microsoft.com/office/drawing/2014/main" id="{C9E133BD-8A21-40CB-8FB1-0DAC0523312B}"/>
              </a:ext>
            </a:extLst>
          </p:cNvPr>
          <p:cNvSpPr/>
          <p:nvPr/>
        </p:nvSpPr>
        <p:spPr>
          <a:xfrm>
            <a:off x="632750" y="1628800"/>
            <a:ext cx="8201004" cy="4608000"/>
          </a:xfrm>
          <a:prstGeom prst="rect">
            <a:avLst/>
          </a:prstGeom>
          <a:ln w="31750">
            <a:solidFill>
              <a:srgbClr val="00B050"/>
            </a:solidFill>
            <a:prstDash val="dash"/>
          </a:ln>
        </p:spPr>
        <p:txBody>
          <a:bodyPr wrap="square">
            <a:spAutoFit/>
          </a:bodyPr>
          <a:lstStyle/>
          <a:p>
            <a:endParaRPr lang="pt-BR" b="0" i="0" dirty="0">
              <a:solidFill>
                <a:srgbClr val="5A5A5A"/>
              </a:solidFill>
              <a:effectLst/>
              <a:latin typeface="Open Sans" panose="020B0606030504020204" pitchFamily="34" charset="0"/>
            </a:endParaRPr>
          </a:p>
        </p:txBody>
      </p:sp>
      <p:sp>
        <p:nvSpPr>
          <p:cNvPr id="2" name="CaixaDeTexto 1">
            <a:extLst>
              <a:ext uri="{FF2B5EF4-FFF2-40B4-BE49-F238E27FC236}">
                <a16:creationId xmlns:a16="http://schemas.microsoft.com/office/drawing/2014/main" id="{A2C7D88E-08C3-493D-9DF2-DE4A0836A56E}"/>
              </a:ext>
            </a:extLst>
          </p:cNvPr>
          <p:cNvSpPr txBox="1"/>
          <p:nvPr/>
        </p:nvSpPr>
        <p:spPr>
          <a:xfrm>
            <a:off x="795607" y="1700808"/>
            <a:ext cx="7880849" cy="4478149"/>
          </a:xfrm>
          <a:prstGeom prst="rect">
            <a:avLst/>
          </a:prstGeom>
          <a:noFill/>
        </p:spPr>
        <p:txBody>
          <a:bodyPr wrap="square" rtlCol="0">
            <a:spAutoFit/>
          </a:bodyPr>
          <a:lstStyle/>
          <a:p>
            <a:pPr algn="just"/>
            <a:r>
              <a:rPr lang="pt-BR" sz="1500" dirty="0"/>
              <a:t>Uma vez definida a pergunta-síntese e com o quadro de questões em mãos, pode-se partir para a elaboração da matriz norteadora da pesquisa segundo </a:t>
            </a:r>
            <a:r>
              <a:rPr lang="pt-BR" sz="1500" dirty="0" err="1"/>
              <a:t>Zwierewicz</a:t>
            </a:r>
            <a:r>
              <a:rPr lang="pt-BR" sz="1500" dirty="0"/>
              <a:t> (2009, p. 67).</a:t>
            </a:r>
          </a:p>
          <a:p>
            <a:pPr algn="just"/>
            <a:endParaRPr lang="pt-BR" sz="1500" dirty="0"/>
          </a:p>
          <a:p>
            <a:pPr algn="just"/>
            <a:r>
              <a:rPr lang="pt-BR" sz="1500" dirty="0"/>
              <a:t>A pergunta-síntese equivale ao problema de pesquisa. Ela deve ser copiada para o quadro na próxima tela, no campo correspondente. O problema de pesquisa é antecedido pelo tema, que se depreende da própria pergunta-síntese. O tema deve refletir da forma mais fiel possível o problema, mas com uma formulação mais breve. </a:t>
            </a:r>
          </a:p>
          <a:p>
            <a:pPr algn="just"/>
            <a:endParaRPr lang="pt-BR" sz="1500" dirty="0"/>
          </a:p>
          <a:p>
            <a:pPr algn="just"/>
            <a:r>
              <a:rPr lang="pt-BR" sz="1500" dirty="0"/>
              <a:t>Da pergunta-síntese extrai-se também o objetivo geral de pesquisa. A maneira mais comum para a formulação do objetivo geral é o emprego da mesma formulação, apenas alterando a redação para que seja iniciada com um verbo no infinitivo. “Na formulação dos objetivos, especialmente o geral, ainda deve ser observada a inclusão da ação e da intenção. A </a:t>
            </a:r>
            <a:r>
              <a:rPr lang="pt-BR" sz="1500" b="1" dirty="0"/>
              <a:t>ação</a:t>
            </a:r>
            <a:r>
              <a:rPr lang="pt-BR" sz="1500" dirty="0"/>
              <a:t> indica o que será feito e a </a:t>
            </a:r>
            <a:r>
              <a:rPr lang="pt-BR" sz="1500" b="1" dirty="0"/>
              <a:t>intenção</a:t>
            </a:r>
            <a:r>
              <a:rPr lang="pt-BR" sz="1500" dirty="0"/>
              <a:t> a finalidade do fazer” (ZWIEREWICZ, 2014, p. 49).</a:t>
            </a:r>
          </a:p>
          <a:p>
            <a:pPr algn="just"/>
            <a:endParaRPr lang="pt-BR" sz="1500" dirty="0"/>
          </a:p>
          <a:p>
            <a:pPr algn="just"/>
            <a:r>
              <a:rPr lang="pt-BR" sz="1500" dirty="0"/>
              <a:t>Por fim, elabora-se os objetivos específicos, que devem auxiliar para que se alcance o objetivo geral. “Os objetivos específicos, por sua vez, são delimitados, partindo dos aspectos que envolvem o objetivo geral. São especificidades que querem ser atingidas para que se alcance o objetivo geral.</a:t>
            </a:r>
          </a:p>
          <a:p>
            <a:pPr algn="just"/>
            <a:r>
              <a:rPr lang="pt-BR" sz="1500" dirty="0"/>
              <a:t>Portanto, devem estar articulados às dimensões do objeto/fenômeno pesquisado” (ZWIEREWICZ, 2014, p. 49).</a:t>
            </a:r>
          </a:p>
        </p:txBody>
      </p:sp>
    </p:spTree>
    <p:extLst>
      <p:ext uri="{BB962C8B-B14F-4D97-AF65-F5344CB8AC3E}">
        <p14:creationId xmlns:p14="http://schemas.microsoft.com/office/powerpoint/2010/main" val="2345999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795608" y="211684"/>
            <a:ext cx="8038147" cy="369332"/>
          </a:xfrm>
          <a:prstGeom prst="rect">
            <a:avLst/>
          </a:prstGeom>
          <a:noFill/>
        </p:spPr>
        <p:txBody>
          <a:bodyPr wrap="square" rtlCol="0">
            <a:spAutoFit/>
          </a:bodyPr>
          <a:lstStyle/>
          <a:p>
            <a:pPr algn="ctr"/>
            <a:r>
              <a:rPr lang="pt-BR" b="1" dirty="0"/>
              <a:t>Itinerários para elaboração do problema e delineamento da pesquisa</a:t>
            </a:r>
          </a:p>
        </p:txBody>
      </p:sp>
      <p:sp>
        <p:nvSpPr>
          <p:cNvPr id="6" name="Retângulo 5"/>
          <p:cNvSpPr/>
          <p:nvPr/>
        </p:nvSpPr>
        <p:spPr>
          <a:xfrm>
            <a:off x="323528" y="2715214"/>
            <a:ext cx="1656184" cy="2808312"/>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00" dirty="0">
              <a:solidFill>
                <a:schemeClr val="tx1"/>
              </a:solidFill>
            </a:endParaRPr>
          </a:p>
        </p:txBody>
      </p:sp>
      <p:sp>
        <p:nvSpPr>
          <p:cNvPr id="9" name="Retângulo 8"/>
          <p:cNvSpPr/>
          <p:nvPr/>
        </p:nvSpPr>
        <p:spPr>
          <a:xfrm>
            <a:off x="309962" y="2300702"/>
            <a:ext cx="1656184" cy="393411"/>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tx1"/>
                </a:solidFill>
              </a:rPr>
              <a:t>TEMA</a:t>
            </a:r>
          </a:p>
        </p:txBody>
      </p:sp>
      <p:sp>
        <p:nvSpPr>
          <p:cNvPr id="10" name="Retângulo 9"/>
          <p:cNvSpPr/>
          <p:nvPr/>
        </p:nvSpPr>
        <p:spPr>
          <a:xfrm>
            <a:off x="2051720" y="2321802"/>
            <a:ext cx="1687766" cy="3899422"/>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00" dirty="0">
              <a:solidFill>
                <a:schemeClr val="tx1"/>
              </a:solidFill>
            </a:endParaRPr>
          </a:p>
        </p:txBody>
      </p:sp>
      <p:sp>
        <p:nvSpPr>
          <p:cNvPr id="11" name="Retângulo 10"/>
          <p:cNvSpPr/>
          <p:nvPr/>
        </p:nvSpPr>
        <p:spPr>
          <a:xfrm>
            <a:off x="2051719" y="1754440"/>
            <a:ext cx="1687767" cy="546262"/>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tx1"/>
                </a:solidFill>
              </a:rPr>
              <a:t>PROBLEMA</a:t>
            </a:r>
          </a:p>
        </p:txBody>
      </p:sp>
      <p:sp>
        <p:nvSpPr>
          <p:cNvPr id="15" name="Retângulo 14"/>
          <p:cNvSpPr/>
          <p:nvPr/>
        </p:nvSpPr>
        <p:spPr>
          <a:xfrm>
            <a:off x="3897068" y="1754440"/>
            <a:ext cx="1911152" cy="546262"/>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tx1"/>
                </a:solidFill>
              </a:rPr>
              <a:t>OBJETIVO GERAL</a:t>
            </a:r>
          </a:p>
        </p:txBody>
      </p:sp>
      <p:sp>
        <p:nvSpPr>
          <p:cNvPr id="16" name="Retângulo 15"/>
          <p:cNvSpPr/>
          <p:nvPr/>
        </p:nvSpPr>
        <p:spPr>
          <a:xfrm>
            <a:off x="5970694" y="1620116"/>
            <a:ext cx="3029679" cy="1398696"/>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00" dirty="0">
              <a:solidFill>
                <a:schemeClr val="tx1"/>
              </a:solidFill>
            </a:endParaRPr>
          </a:p>
        </p:txBody>
      </p:sp>
      <p:sp>
        <p:nvSpPr>
          <p:cNvPr id="17" name="Retângulo 16"/>
          <p:cNvSpPr/>
          <p:nvPr/>
        </p:nvSpPr>
        <p:spPr>
          <a:xfrm>
            <a:off x="5970695" y="1124744"/>
            <a:ext cx="3029678" cy="375280"/>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tx1"/>
                </a:solidFill>
              </a:rPr>
              <a:t>OBJETIVOS ESPECÍFICOS</a:t>
            </a:r>
          </a:p>
        </p:txBody>
      </p:sp>
      <p:sp>
        <p:nvSpPr>
          <p:cNvPr id="22" name="Retângulo 21"/>
          <p:cNvSpPr/>
          <p:nvPr/>
        </p:nvSpPr>
        <p:spPr>
          <a:xfrm>
            <a:off x="5970694" y="4806927"/>
            <a:ext cx="3029679" cy="1440160"/>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00" dirty="0">
              <a:solidFill>
                <a:schemeClr val="tx1"/>
              </a:solidFill>
            </a:endParaRPr>
          </a:p>
        </p:txBody>
      </p:sp>
      <p:sp>
        <p:nvSpPr>
          <p:cNvPr id="23" name="Retângulo 22"/>
          <p:cNvSpPr/>
          <p:nvPr/>
        </p:nvSpPr>
        <p:spPr>
          <a:xfrm>
            <a:off x="5980505" y="3276338"/>
            <a:ext cx="3029679" cy="1312698"/>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00" dirty="0">
              <a:solidFill>
                <a:schemeClr val="tx1"/>
              </a:solidFill>
            </a:endParaRPr>
          </a:p>
        </p:txBody>
      </p:sp>
      <p:sp>
        <p:nvSpPr>
          <p:cNvPr id="5" name="Retângulo 4"/>
          <p:cNvSpPr/>
          <p:nvPr/>
        </p:nvSpPr>
        <p:spPr>
          <a:xfrm>
            <a:off x="395536" y="6244798"/>
            <a:ext cx="2081019" cy="261610"/>
          </a:xfrm>
          <a:prstGeom prst="rect">
            <a:avLst/>
          </a:prstGeom>
          <a:ln>
            <a:noFill/>
          </a:ln>
        </p:spPr>
        <p:txBody>
          <a:bodyPr wrap="none">
            <a:spAutoFit/>
          </a:bodyPr>
          <a:lstStyle/>
          <a:p>
            <a:pPr fontAlgn="base">
              <a:spcBef>
                <a:spcPct val="0"/>
              </a:spcBef>
              <a:spcAft>
                <a:spcPct val="0"/>
              </a:spcAft>
              <a:defRPr/>
            </a:pPr>
            <a:r>
              <a:rPr lang="pt-BR" sz="1100" b="1" dirty="0"/>
              <a:t>Fonte: </a:t>
            </a:r>
            <a:r>
              <a:rPr lang="pt-BR" sz="1100" b="1" dirty="0" err="1"/>
              <a:t>Zwierewicz</a:t>
            </a:r>
            <a:r>
              <a:rPr lang="pt-BR" sz="1100" b="1" dirty="0"/>
              <a:t> (2009, p. 67)</a:t>
            </a:r>
            <a:endParaRPr lang="en-US" sz="1100" b="1" dirty="0"/>
          </a:p>
        </p:txBody>
      </p:sp>
      <p:sp>
        <p:nvSpPr>
          <p:cNvPr id="19" name="Retângulo 18"/>
          <p:cNvSpPr/>
          <p:nvPr/>
        </p:nvSpPr>
        <p:spPr>
          <a:xfrm>
            <a:off x="3901697" y="2321802"/>
            <a:ext cx="1916597" cy="3899422"/>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00" dirty="0">
              <a:solidFill>
                <a:schemeClr val="tx1"/>
              </a:solidFill>
            </a:endParaRPr>
          </a:p>
        </p:txBody>
      </p:sp>
      <p:pic>
        <p:nvPicPr>
          <p:cNvPr id="18" name="Imagem 17" descr="cid:image005.jpg@01D3EBBA.C673D24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08069" y="-18731"/>
            <a:ext cx="781685" cy="449580"/>
          </a:xfrm>
          <a:prstGeom prst="rect">
            <a:avLst/>
          </a:prstGeom>
          <a:noFill/>
          <a:ln>
            <a:noFill/>
          </a:ln>
        </p:spPr>
      </p:pic>
      <p:sp>
        <p:nvSpPr>
          <p:cNvPr id="20" name="Retângulo 19">
            <a:extLst>
              <a:ext uri="{FF2B5EF4-FFF2-40B4-BE49-F238E27FC236}">
                <a16:creationId xmlns:a16="http://schemas.microsoft.com/office/drawing/2014/main" id="{5FB3EAE4-838B-4170-A4F8-3F8A5B50D1B5}"/>
              </a:ext>
            </a:extLst>
          </p:cNvPr>
          <p:cNvSpPr/>
          <p:nvPr/>
        </p:nvSpPr>
        <p:spPr>
          <a:xfrm>
            <a:off x="581011" y="1057998"/>
            <a:ext cx="3613049" cy="393411"/>
          </a:xfrm>
          <a:prstGeom prst="rect">
            <a:avLst/>
          </a:prstGeom>
          <a:solidFill>
            <a:schemeClr val="bg1"/>
          </a:solid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tx1"/>
                </a:solidFill>
              </a:rPr>
              <a:t>Matriz norteadora da pesquisa</a:t>
            </a:r>
          </a:p>
        </p:txBody>
      </p:sp>
    </p:spTree>
    <p:extLst>
      <p:ext uri="{BB962C8B-B14F-4D97-AF65-F5344CB8AC3E}">
        <p14:creationId xmlns:p14="http://schemas.microsoft.com/office/powerpoint/2010/main" val="121609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795607" y="214043"/>
            <a:ext cx="8038147" cy="369332"/>
          </a:xfrm>
          <a:prstGeom prst="rect">
            <a:avLst/>
          </a:prstGeom>
          <a:noFill/>
        </p:spPr>
        <p:txBody>
          <a:bodyPr wrap="square" rtlCol="0">
            <a:spAutoFit/>
          </a:bodyPr>
          <a:lstStyle/>
          <a:p>
            <a:pPr algn="ctr"/>
            <a:r>
              <a:rPr lang="pt-BR" b="1" dirty="0"/>
              <a:t>Itinerários para elaboração do problema e delineamento da pesquisa</a:t>
            </a:r>
          </a:p>
        </p:txBody>
      </p:sp>
      <p:sp>
        <p:nvSpPr>
          <p:cNvPr id="5" name="Retângulo 4"/>
          <p:cNvSpPr/>
          <p:nvPr/>
        </p:nvSpPr>
        <p:spPr>
          <a:xfrm>
            <a:off x="3110444" y="980728"/>
            <a:ext cx="2923173" cy="400110"/>
          </a:xfrm>
          <a:prstGeom prst="rect">
            <a:avLst/>
          </a:prstGeom>
        </p:spPr>
        <p:txBody>
          <a:bodyPr wrap="none">
            <a:spAutoFit/>
          </a:bodyPr>
          <a:lstStyle/>
          <a:p>
            <a:pPr algn="just"/>
            <a:r>
              <a:rPr lang="pt-BR" sz="2000" b="1" dirty="0"/>
              <a:t>Metodologia da pesquisa</a:t>
            </a:r>
          </a:p>
        </p:txBody>
      </p:sp>
      <p:pic>
        <p:nvPicPr>
          <p:cNvPr id="18" name="Imagem 17" descr="cid:image005.jpg@01D3EBBA.C673D24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41909" y="0"/>
            <a:ext cx="781685" cy="449580"/>
          </a:xfrm>
          <a:prstGeom prst="rect">
            <a:avLst/>
          </a:prstGeom>
          <a:noFill/>
          <a:ln>
            <a:noFill/>
          </a:ln>
        </p:spPr>
      </p:pic>
      <p:sp>
        <p:nvSpPr>
          <p:cNvPr id="2" name="CaixaDeTexto 1">
            <a:extLst>
              <a:ext uri="{FF2B5EF4-FFF2-40B4-BE49-F238E27FC236}">
                <a16:creationId xmlns:a16="http://schemas.microsoft.com/office/drawing/2014/main" id="{A2C7D88E-08C3-493D-9DF2-DE4A0836A56E}"/>
              </a:ext>
            </a:extLst>
          </p:cNvPr>
          <p:cNvSpPr txBox="1"/>
          <p:nvPr/>
        </p:nvSpPr>
        <p:spPr>
          <a:xfrm>
            <a:off x="795607" y="1700808"/>
            <a:ext cx="7880849" cy="4478149"/>
          </a:xfrm>
          <a:prstGeom prst="rect">
            <a:avLst/>
          </a:prstGeom>
          <a:noFill/>
        </p:spPr>
        <p:txBody>
          <a:bodyPr wrap="square" rtlCol="0">
            <a:spAutoFit/>
          </a:bodyPr>
          <a:lstStyle/>
          <a:p>
            <a:pPr algn="just"/>
            <a:r>
              <a:rPr lang="pt-BR" sz="1500" dirty="0"/>
              <a:t>A etapa seguinte na confecção do projeto de pesquisa é o delineamento da pesquisa por meio da descrição da metodologia. </a:t>
            </a:r>
          </a:p>
          <a:p>
            <a:pPr algn="just"/>
            <a:endParaRPr lang="pt-BR" sz="1500" dirty="0"/>
          </a:p>
          <a:p>
            <a:pPr algn="just"/>
            <a:r>
              <a:rPr lang="pt-BR" sz="1500" dirty="0"/>
              <a:t>Esta etapa é iniciada com a indicação das fontes passíveis de consulta para compreensão do objeto de pesquisa.</a:t>
            </a:r>
          </a:p>
          <a:p>
            <a:pPr algn="just"/>
            <a:endParaRPr lang="pt-BR" sz="1500" dirty="0"/>
          </a:p>
          <a:p>
            <a:pPr algn="just"/>
            <a:r>
              <a:rPr lang="pt-BR" sz="1500" dirty="0"/>
              <a:t>Com a informação das fontes em mãos, segue-se para a classificação da pesquisa, quanto à natureza, objetivos, abordagem e procedimentos técnicos. Aqui, a cada tempo, deve-se apresentar as razões para as escolhas realizadas. </a:t>
            </a:r>
          </a:p>
          <a:p>
            <a:pPr algn="just"/>
            <a:endParaRPr lang="pt-BR" sz="1500" dirty="0"/>
          </a:p>
          <a:p>
            <a:pPr algn="just"/>
            <a:r>
              <a:rPr lang="pt-BR" sz="1500" dirty="0"/>
              <a:t>Na metodologia também se deve definir a população ou amostra da pesquisa. Em tal momento se explicita critérios de inclusão e exclusão de participantes. Deve-se ter em mente que pesquisas que envolvem seres humanos precisam ser submetidas à análise ética por um Comitê de Ética em Pesquisa (CEP), conforme resolução 466/2012 do Conselho Nacional de Saúde.</a:t>
            </a:r>
          </a:p>
          <a:p>
            <a:pPr algn="just"/>
            <a:endParaRPr lang="pt-BR" sz="1500" dirty="0"/>
          </a:p>
          <a:p>
            <a:pPr algn="just"/>
            <a:r>
              <a:rPr lang="pt-BR" sz="1500" dirty="0"/>
              <a:t>Em se tratando de projetos de intervenção, deve-se detalhar aqui todas as etapas desse processo.</a:t>
            </a:r>
          </a:p>
          <a:p>
            <a:pPr algn="just"/>
            <a:endParaRPr lang="pt-BR" sz="1500" dirty="0"/>
          </a:p>
          <a:p>
            <a:pPr algn="just"/>
            <a:r>
              <a:rPr lang="pt-BR" sz="1500" dirty="0"/>
              <a:t>Ainda na metodologia serão descritos os instrumentos a serem utilizados para a coleta de dados bem como os procedimentos de análise. </a:t>
            </a:r>
          </a:p>
        </p:txBody>
      </p:sp>
      <p:sp>
        <p:nvSpPr>
          <p:cNvPr id="7" name="Retângulo 6">
            <a:extLst>
              <a:ext uri="{FF2B5EF4-FFF2-40B4-BE49-F238E27FC236}">
                <a16:creationId xmlns:a16="http://schemas.microsoft.com/office/drawing/2014/main" id="{CC7DC0A6-625B-4EE2-B8D3-793A2A6AD015}"/>
              </a:ext>
            </a:extLst>
          </p:cNvPr>
          <p:cNvSpPr/>
          <p:nvPr/>
        </p:nvSpPr>
        <p:spPr>
          <a:xfrm>
            <a:off x="632750" y="1628800"/>
            <a:ext cx="8201004" cy="4608000"/>
          </a:xfrm>
          <a:prstGeom prst="rect">
            <a:avLst/>
          </a:prstGeom>
          <a:ln w="31750">
            <a:solidFill>
              <a:srgbClr val="00B050"/>
            </a:solidFill>
            <a:prstDash val="dash"/>
          </a:ln>
        </p:spPr>
        <p:txBody>
          <a:bodyPr wrap="square">
            <a:spAutoFit/>
          </a:bodyPr>
          <a:lstStyle/>
          <a:p>
            <a:endParaRPr lang="pt-BR" b="0" i="0" dirty="0">
              <a:solidFill>
                <a:srgbClr val="5A5A5A"/>
              </a:solidFill>
              <a:effectLst/>
              <a:latin typeface="Open Sans" panose="020B0606030504020204" pitchFamily="34" charset="0"/>
            </a:endParaRPr>
          </a:p>
        </p:txBody>
      </p:sp>
    </p:spTree>
    <p:extLst>
      <p:ext uri="{BB962C8B-B14F-4D97-AF65-F5344CB8AC3E}">
        <p14:creationId xmlns:p14="http://schemas.microsoft.com/office/powerpoint/2010/main" val="17347871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795607" y="214043"/>
            <a:ext cx="8038147" cy="369332"/>
          </a:xfrm>
          <a:prstGeom prst="rect">
            <a:avLst/>
          </a:prstGeom>
          <a:noFill/>
        </p:spPr>
        <p:txBody>
          <a:bodyPr wrap="square" rtlCol="0">
            <a:spAutoFit/>
          </a:bodyPr>
          <a:lstStyle/>
          <a:p>
            <a:pPr algn="ctr"/>
            <a:r>
              <a:rPr lang="pt-BR" b="1" dirty="0"/>
              <a:t>Itinerários para elaboração do problema e delineamento da pesquisa</a:t>
            </a:r>
          </a:p>
        </p:txBody>
      </p:sp>
      <p:sp>
        <p:nvSpPr>
          <p:cNvPr id="5" name="Retângulo 4"/>
          <p:cNvSpPr/>
          <p:nvPr/>
        </p:nvSpPr>
        <p:spPr>
          <a:xfrm>
            <a:off x="3438067" y="980728"/>
            <a:ext cx="2267929" cy="400110"/>
          </a:xfrm>
          <a:prstGeom prst="rect">
            <a:avLst/>
          </a:prstGeom>
        </p:spPr>
        <p:txBody>
          <a:bodyPr wrap="none">
            <a:spAutoFit/>
          </a:bodyPr>
          <a:lstStyle/>
          <a:p>
            <a:pPr algn="just"/>
            <a:r>
              <a:rPr lang="pt-BR" sz="2000" b="1" dirty="0"/>
              <a:t>Fontes de pesquisa</a:t>
            </a:r>
          </a:p>
        </p:txBody>
      </p:sp>
      <p:pic>
        <p:nvPicPr>
          <p:cNvPr id="18" name="Imagem 17" descr="cid:image005.jpg@01D3EBBA.C673D24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41909" y="0"/>
            <a:ext cx="781685" cy="449580"/>
          </a:xfrm>
          <a:prstGeom prst="rect">
            <a:avLst/>
          </a:prstGeom>
          <a:noFill/>
          <a:ln>
            <a:noFill/>
          </a:ln>
        </p:spPr>
      </p:pic>
      <p:sp>
        <p:nvSpPr>
          <p:cNvPr id="7" name="Retângulo 6">
            <a:extLst>
              <a:ext uri="{FF2B5EF4-FFF2-40B4-BE49-F238E27FC236}">
                <a16:creationId xmlns:a16="http://schemas.microsoft.com/office/drawing/2014/main" id="{CC7DC0A6-625B-4EE2-B8D3-793A2A6AD015}"/>
              </a:ext>
            </a:extLst>
          </p:cNvPr>
          <p:cNvSpPr/>
          <p:nvPr/>
        </p:nvSpPr>
        <p:spPr>
          <a:xfrm>
            <a:off x="632750" y="1628800"/>
            <a:ext cx="8201004" cy="4608000"/>
          </a:xfrm>
          <a:prstGeom prst="rect">
            <a:avLst/>
          </a:prstGeom>
          <a:ln w="31750">
            <a:solidFill>
              <a:srgbClr val="00B050"/>
            </a:solidFill>
            <a:prstDash val="dash"/>
          </a:ln>
        </p:spPr>
        <p:txBody>
          <a:bodyPr wrap="square">
            <a:spAutoFit/>
          </a:bodyPr>
          <a:lstStyle/>
          <a:p>
            <a:endParaRPr lang="pt-BR" b="0" i="0" dirty="0">
              <a:solidFill>
                <a:srgbClr val="5A5A5A"/>
              </a:solidFill>
              <a:effectLst/>
              <a:latin typeface="Open Sans" panose="020B0606030504020204" pitchFamily="34" charset="0"/>
            </a:endParaRPr>
          </a:p>
        </p:txBody>
      </p:sp>
    </p:spTree>
    <p:extLst>
      <p:ext uri="{BB962C8B-B14F-4D97-AF65-F5344CB8AC3E}">
        <p14:creationId xmlns:p14="http://schemas.microsoft.com/office/powerpoint/2010/main" val="15255880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3053" y="323032"/>
            <a:ext cx="7886700" cy="1325563"/>
          </a:xfrm>
        </p:spPr>
        <p:txBody>
          <a:bodyPr>
            <a:normAutofit/>
          </a:bodyPr>
          <a:lstStyle/>
          <a:p>
            <a:pPr algn="ctr"/>
            <a:r>
              <a:rPr lang="pt-BR" sz="2400" b="1" dirty="0">
                <a:latin typeface="+mn-lt"/>
                <a:ea typeface="+mn-ea"/>
                <a:cs typeface="+mn-cs"/>
              </a:rPr>
              <a:t>Classificação da pesquisa</a:t>
            </a:r>
          </a:p>
        </p:txBody>
      </p:sp>
      <p:sp>
        <p:nvSpPr>
          <p:cNvPr id="3" name="Espaço Reservado para Conteúdo 2"/>
          <p:cNvSpPr>
            <a:spLocks noGrp="1"/>
          </p:cNvSpPr>
          <p:nvPr>
            <p:ph idx="1"/>
          </p:nvPr>
        </p:nvSpPr>
        <p:spPr>
          <a:xfrm>
            <a:off x="467544" y="1268760"/>
            <a:ext cx="8515350" cy="5256584"/>
          </a:xfrm>
        </p:spPr>
        <p:txBody>
          <a:bodyPr>
            <a:normAutofit/>
          </a:bodyPr>
          <a:lstStyle/>
          <a:p>
            <a:pPr marL="0" indent="0">
              <a:buNone/>
            </a:pPr>
            <a:r>
              <a:rPr lang="pt-BR" sz="2000" dirty="0">
                <a:solidFill>
                  <a:schemeClr val="tx1"/>
                </a:solidFill>
              </a:rPr>
              <a:t>As pesquisas podem ser classificadas quanto:</a:t>
            </a:r>
          </a:p>
          <a:p>
            <a:pPr marL="0" indent="0">
              <a:buNone/>
            </a:pPr>
            <a:endParaRPr lang="pt-BR" sz="2000" dirty="0">
              <a:solidFill>
                <a:schemeClr val="tx1"/>
              </a:solidFill>
            </a:endParaRPr>
          </a:p>
          <a:p>
            <a:r>
              <a:rPr lang="pt-BR" sz="2000" dirty="0">
                <a:solidFill>
                  <a:schemeClr val="tx1"/>
                </a:solidFill>
              </a:rPr>
              <a:t>à natureza (básica ou aplicada);</a:t>
            </a:r>
          </a:p>
          <a:p>
            <a:endParaRPr lang="pt-BR" sz="2000" dirty="0">
              <a:solidFill>
                <a:schemeClr val="tx1"/>
              </a:solidFill>
            </a:endParaRPr>
          </a:p>
          <a:p>
            <a:r>
              <a:rPr lang="pt-BR" sz="2000" dirty="0">
                <a:solidFill>
                  <a:schemeClr val="tx1"/>
                </a:solidFill>
              </a:rPr>
              <a:t>à abordagem do problema (qualitativa, quantitativa ou </a:t>
            </a:r>
            <a:r>
              <a:rPr lang="pt-BR" sz="2000" dirty="0" err="1">
                <a:solidFill>
                  <a:schemeClr val="tx1"/>
                </a:solidFill>
              </a:rPr>
              <a:t>quali</a:t>
            </a:r>
            <a:r>
              <a:rPr lang="pt-BR" sz="2000" dirty="0">
                <a:solidFill>
                  <a:schemeClr val="tx1"/>
                </a:solidFill>
              </a:rPr>
              <a:t>-quanti);</a:t>
            </a:r>
          </a:p>
          <a:p>
            <a:endParaRPr lang="pt-BR" sz="2000" dirty="0">
              <a:solidFill>
                <a:schemeClr val="tx1"/>
              </a:solidFill>
            </a:endParaRPr>
          </a:p>
          <a:p>
            <a:r>
              <a:rPr lang="pt-BR" sz="2000" dirty="0">
                <a:solidFill>
                  <a:schemeClr val="tx1"/>
                </a:solidFill>
              </a:rPr>
              <a:t>à realização dos objetivos (descritiva, exploratória ou explicativa);</a:t>
            </a:r>
          </a:p>
          <a:p>
            <a:endParaRPr lang="pt-BR" sz="2000" dirty="0">
              <a:solidFill>
                <a:schemeClr val="tx1"/>
              </a:solidFill>
            </a:endParaRPr>
          </a:p>
          <a:p>
            <a:r>
              <a:rPr lang="pt-BR" sz="2000" dirty="0">
                <a:solidFill>
                  <a:schemeClr val="tx1"/>
                </a:solidFill>
              </a:rPr>
              <a:t>aos procedimentos técnicos (bibliográfica, documental, levantamento, estudo de caso, participante, pesquisa ação, experimental e </a:t>
            </a:r>
            <a:r>
              <a:rPr lang="pt-BR" sz="2000" i="1" dirty="0" err="1">
                <a:solidFill>
                  <a:schemeClr val="tx1"/>
                </a:solidFill>
              </a:rPr>
              <a:t>ex</a:t>
            </a:r>
            <a:r>
              <a:rPr lang="pt-BR" sz="2000" i="1" dirty="0">
                <a:solidFill>
                  <a:schemeClr val="tx1"/>
                </a:solidFill>
              </a:rPr>
              <a:t>-post-facto</a:t>
            </a:r>
            <a:r>
              <a:rPr lang="pt-BR" sz="2000" dirty="0">
                <a:solidFill>
                  <a:schemeClr val="tx1"/>
                </a:solidFill>
              </a:rPr>
              <a:t>)</a:t>
            </a:r>
          </a:p>
        </p:txBody>
      </p:sp>
      <p:sp>
        <p:nvSpPr>
          <p:cNvPr id="4" name="Retângulo 3">
            <a:extLst>
              <a:ext uri="{FF2B5EF4-FFF2-40B4-BE49-F238E27FC236}">
                <a16:creationId xmlns:a16="http://schemas.microsoft.com/office/drawing/2014/main" id="{C923E5C9-AF34-4A62-AEB2-49D13C926011}"/>
              </a:ext>
            </a:extLst>
          </p:cNvPr>
          <p:cNvSpPr/>
          <p:nvPr/>
        </p:nvSpPr>
        <p:spPr>
          <a:xfrm>
            <a:off x="827584" y="2432305"/>
            <a:ext cx="7848872" cy="276615"/>
          </a:xfrm>
          <a:prstGeom prst="rect">
            <a:avLst/>
          </a:prstGeom>
          <a:ln w="31750">
            <a:solidFill>
              <a:srgbClr val="00B050"/>
            </a:solidFill>
            <a:prstDash val="dash"/>
          </a:ln>
        </p:spPr>
        <p:txBody>
          <a:bodyPr wrap="square">
            <a:spAutoFit/>
          </a:bodyPr>
          <a:lstStyle/>
          <a:p>
            <a:endParaRPr lang="pt-BR" b="0" i="0" dirty="0">
              <a:solidFill>
                <a:srgbClr val="5A5A5A"/>
              </a:solidFill>
              <a:effectLst/>
              <a:latin typeface="Open Sans" panose="020B0606030504020204" pitchFamily="34" charset="0"/>
            </a:endParaRPr>
          </a:p>
        </p:txBody>
      </p:sp>
      <p:sp>
        <p:nvSpPr>
          <p:cNvPr id="5" name="Retângulo 4">
            <a:extLst>
              <a:ext uri="{FF2B5EF4-FFF2-40B4-BE49-F238E27FC236}">
                <a16:creationId xmlns:a16="http://schemas.microsoft.com/office/drawing/2014/main" id="{49937D64-33EB-4C71-B220-C1B535439F82}"/>
              </a:ext>
            </a:extLst>
          </p:cNvPr>
          <p:cNvSpPr/>
          <p:nvPr/>
        </p:nvSpPr>
        <p:spPr>
          <a:xfrm>
            <a:off x="827584" y="3897052"/>
            <a:ext cx="7848872" cy="276615"/>
          </a:xfrm>
          <a:prstGeom prst="rect">
            <a:avLst/>
          </a:prstGeom>
          <a:ln w="31750">
            <a:solidFill>
              <a:srgbClr val="00B050"/>
            </a:solidFill>
            <a:prstDash val="dash"/>
          </a:ln>
        </p:spPr>
        <p:txBody>
          <a:bodyPr wrap="square">
            <a:spAutoFit/>
          </a:bodyPr>
          <a:lstStyle/>
          <a:p>
            <a:endParaRPr lang="pt-BR" b="0" i="0" dirty="0">
              <a:solidFill>
                <a:srgbClr val="5A5A5A"/>
              </a:solidFill>
              <a:effectLst/>
              <a:latin typeface="Open Sans" panose="020B0606030504020204" pitchFamily="34" charset="0"/>
            </a:endParaRPr>
          </a:p>
        </p:txBody>
      </p:sp>
      <p:sp>
        <p:nvSpPr>
          <p:cNvPr id="6" name="Retângulo 5">
            <a:extLst>
              <a:ext uri="{FF2B5EF4-FFF2-40B4-BE49-F238E27FC236}">
                <a16:creationId xmlns:a16="http://schemas.microsoft.com/office/drawing/2014/main" id="{48BC598C-C696-4A97-8761-81A7A2B15961}"/>
              </a:ext>
            </a:extLst>
          </p:cNvPr>
          <p:cNvSpPr/>
          <p:nvPr/>
        </p:nvSpPr>
        <p:spPr>
          <a:xfrm>
            <a:off x="800783" y="3125382"/>
            <a:ext cx="7848872" cy="276615"/>
          </a:xfrm>
          <a:prstGeom prst="rect">
            <a:avLst/>
          </a:prstGeom>
          <a:ln w="31750">
            <a:solidFill>
              <a:srgbClr val="00B050"/>
            </a:solidFill>
            <a:prstDash val="dash"/>
          </a:ln>
        </p:spPr>
        <p:txBody>
          <a:bodyPr wrap="square">
            <a:spAutoFit/>
          </a:bodyPr>
          <a:lstStyle/>
          <a:p>
            <a:endParaRPr lang="pt-BR" b="0" i="0" dirty="0">
              <a:solidFill>
                <a:srgbClr val="5A5A5A"/>
              </a:solidFill>
              <a:effectLst/>
              <a:latin typeface="Open Sans" panose="020B0606030504020204" pitchFamily="34" charset="0"/>
            </a:endParaRPr>
          </a:p>
        </p:txBody>
      </p:sp>
      <p:sp>
        <p:nvSpPr>
          <p:cNvPr id="7" name="Retângulo 6">
            <a:extLst>
              <a:ext uri="{FF2B5EF4-FFF2-40B4-BE49-F238E27FC236}">
                <a16:creationId xmlns:a16="http://schemas.microsoft.com/office/drawing/2014/main" id="{0F090439-B6A6-499F-8729-188C2F11AA76}"/>
              </a:ext>
            </a:extLst>
          </p:cNvPr>
          <p:cNvSpPr/>
          <p:nvPr/>
        </p:nvSpPr>
        <p:spPr>
          <a:xfrm>
            <a:off x="806078" y="5072890"/>
            <a:ext cx="7942385" cy="804382"/>
          </a:xfrm>
          <a:prstGeom prst="rect">
            <a:avLst/>
          </a:prstGeom>
          <a:ln w="31750">
            <a:solidFill>
              <a:srgbClr val="00B050"/>
            </a:solidFill>
            <a:prstDash val="dash"/>
          </a:ln>
        </p:spPr>
        <p:txBody>
          <a:bodyPr wrap="square">
            <a:spAutoFit/>
          </a:bodyPr>
          <a:lstStyle/>
          <a:p>
            <a:endParaRPr lang="pt-BR" b="0" i="0" dirty="0">
              <a:solidFill>
                <a:srgbClr val="5A5A5A"/>
              </a:solidFill>
              <a:effectLst/>
              <a:latin typeface="Open Sans" panose="020B0606030504020204" pitchFamily="34" charset="0"/>
            </a:endParaRPr>
          </a:p>
        </p:txBody>
      </p:sp>
      <p:sp>
        <p:nvSpPr>
          <p:cNvPr id="8" name="CaixaDeTexto 7">
            <a:extLst>
              <a:ext uri="{FF2B5EF4-FFF2-40B4-BE49-F238E27FC236}">
                <a16:creationId xmlns:a16="http://schemas.microsoft.com/office/drawing/2014/main" id="{F6738405-FC23-4E5F-972D-531CCB99933C}"/>
              </a:ext>
            </a:extLst>
          </p:cNvPr>
          <p:cNvSpPr txBox="1"/>
          <p:nvPr/>
        </p:nvSpPr>
        <p:spPr>
          <a:xfrm>
            <a:off x="795607" y="214043"/>
            <a:ext cx="8038147" cy="369332"/>
          </a:xfrm>
          <a:prstGeom prst="rect">
            <a:avLst/>
          </a:prstGeom>
          <a:noFill/>
        </p:spPr>
        <p:txBody>
          <a:bodyPr wrap="square" rtlCol="0">
            <a:spAutoFit/>
          </a:bodyPr>
          <a:lstStyle/>
          <a:p>
            <a:pPr algn="ctr"/>
            <a:r>
              <a:rPr lang="pt-BR" b="1" dirty="0"/>
              <a:t>Itinerários para elaboração do problema e delineamento da pesquisa</a:t>
            </a:r>
          </a:p>
        </p:txBody>
      </p:sp>
      <p:pic>
        <p:nvPicPr>
          <p:cNvPr id="9" name="Imagem 8" descr="cid:image005.jpg@01D3EBBA.C673D240">
            <a:extLst>
              <a:ext uri="{FF2B5EF4-FFF2-40B4-BE49-F238E27FC236}">
                <a16:creationId xmlns:a16="http://schemas.microsoft.com/office/drawing/2014/main" id="{855775E1-0DF9-4215-AFD6-A6034BB05AB1}"/>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41909" y="0"/>
            <a:ext cx="781685" cy="449580"/>
          </a:xfrm>
          <a:prstGeom prst="rect">
            <a:avLst/>
          </a:prstGeom>
          <a:noFill/>
          <a:ln>
            <a:noFill/>
          </a:ln>
        </p:spPr>
      </p:pic>
    </p:spTree>
    <p:extLst>
      <p:ext uri="{BB962C8B-B14F-4D97-AF65-F5344CB8AC3E}">
        <p14:creationId xmlns:p14="http://schemas.microsoft.com/office/powerpoint/2010/main" val="18924703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795607" y="214043"/>
            <a:ext cx="8038147" cy="369332"/>
          </a:xfrm>
          <a:prstGeom prst="rect">
            <a:avLst/>
          </a:prstGeom>
          <a:noFill/>
        </p:spPr>
        <p:txBody>
          <a:bodyPr wrap="square" rtlCol="0">
            <a:spAutoFit/>
          </a:bodyPr>
          <a:lstStyle/>
          <a:p>
            <a:pPr algn="ctr"/>
            <a:r>
              <a:rPr lang="pt-BR" b="1" dirty="0"/>
              <a:t>Itinerários para elaboração do problema e delineamento da pesquisa</a:t>
            </a:r>
          </a:p>
        </p:txBody>
      </p:sp>
      <p:sp>
        <p:nvSpPr>
          <p:cNvPr id="5" name="Retângulo 4"/>
          <p:cNvSpPr/>
          <p:nvPr/>
        </p:nvSpPr>
        <p:spPr>
          <a:xfrm>
            <a:off x="3864241" y="980728"/>
            <a:ext cx="1415580" cy="400110"/>
          </a:xfrm>
          <a:prstGeom prst="rect">
            <a:avLst/>
          </a:prstGeom>
        </p:spPr>
        <p:txBody>
          <a:bodyPr wrap="none">
            <a:spAutoFit/>
          </a:bodyPr>
          <a:lstStyle/>
          <a:p>
            <a:pPr algn="just"/>
            <a:r>
              <a:rPr lang="pt-BR" sz="2000" b="1" dirty="0"/>
              <a:t>Referências</a:t>
            </a:r>
          </a:p>
        </p:txBody>
      </p:sp>
      <p:pic>
        <p:nvPicPr>
          <p:cNvPr id="18" name="Imagem 17" descr="cid:image005.jpg@01D3EBBA.C673D24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41909" y="0"/>
            <a:ext cx="781685" cy="449580"/>
          </a:xfrm>
          <a:prstGeom prst="rect">
            <a:avLst/>
          </a:prstGeom>
          <a:noFill/>
          <a:ln>
            <a:noFill/>
          </a:ln>
        </p:spPr>
      </p:pic>
      <p:sp>
        <p:nvSpPr>
          <p:cNvPr id="2" name="CaixaDeTexto 1">
            <a:extLst>
              <a:ext uri="{FF2B5EF4-FFF2-40B4-BE49-F238E27FC236}">
                <a16:creationId xmlns:a16="http://schemas.microsoft.com/office/drawing/2014/main" id="{A2C7D88E-08C3-493D-9DF2-DE4A0836A56E}"/>
              </a:ext>
            </a:extLst>
          </p:cNvPr>
          <p:cNvSpPr txBox="1"/>
          <p:nvPr/>
        </p:nvSpPr>
        <p:spPr>
          <a:xfrm>
            <a:off x="795607" y="1700808"/>
            <a:ext cx="7880849" cy="1246495"/>
          </a:xfrm>
          <a:prstGeom prst="rect">
            <a:avLst/>
          </a:prstGeom>
          <a:noFill/>
        </p:spPr>
        <p:txBody>
          <a:bodyPr wrap="square" rtlCol="0">
            <a:spAutoFit/>
          </a:bodyPr>
          <a:lstStyle/>
          <a:p>
            <a:pPr algn="just"/>
            <a:r>
              <a:rPr lang="pt-BR" sz="1500" dirty="0"/>
              <a:t>Ao final do documento deve-se elencar todas as fontes consultadas para a sua elaboração. Recomenda-se que a elaboração das referências ocorra gradativamente, na medida em que se faz uso das respectivas fontes durante o processo de redação do texto. Deixar a elaboração das referências apenas para o final do processo pode levar a esquecimentos e a não mais localização de alguma fonte consultada.</a:t>
            </a:r>
          </a:p>
        </p:txBody>
      </p:sp>
      <p:sp>
        <p:nvSpPr>
          <p:cNvPr id="7" name="Retângulo 6">
            <a:extLst>
              <a:ext uri="{FF2B5EF4-FFF2-40B4-BE49-F238E27FC236}">
                <a16:creationId xmlns:a16="http://schemas.microsoft.com/office/drawing/2014/main" id="{C1AAB6BD-318A-445C-8570-53BA957AA700}"/>
              </a:ext>
            </a:extLst>
          </p:cNvPr>
          <p:cNvSpPr/>
          <p:nvPr/>
        </p:nvSpPr>
        <p:spPr>
          <a:xfrm>
            <a:off x="632750" y="1628800"/>
            <a:ext cx="8201004" cy="4608000"/>
          </a:xfrm>
          <a:prstGeom prst="rect">
            <a:avLst/>
          </a:prstGeom>
          <a:ln w="31750">
            <a:solidFill>
              <a:srgbClr val="00B050"/>
            </a:solidFill>
            <a:prstDash val="dash"/>
          </a:ln>
        </p:spPr>
        <p:txBody>
          <a:bodyPr wrap="square">
            <a:spAutoFit/>
          </a:bodyPr>
          <a:lstStyle/>
          <a:p>
            <a:endParaRPr lang="pt-BR" b="0" i="0" dirty="0">
              <a:solidFill>
                <a:srgbClr val="5A5A5A"/>
              </a:solidFill>
              <a:effectLst/>
              <a:latin typeface="Open Sans" panose="020B0606030504020204" pitchFamily="34" charset="0"/>
            </a:endParaRPr>
          </a:p>
        </p:txBody>
      </p:sp>
    </p:spTree>
    <p:extLst>
      <p:ext uri="{BB962C8B-B14F-4D97-AF65-F5344CB8AC3E}">
        <p14:creationId xmlns:p14="http://schemas.microsoft.com/office/powerpoint/2010/main" val="39184001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795607" y="214043"/>
            <a:ext cx="8038147" cy="369332"/>
          </a:xfrm>
          <a:prstGeom prst="rect">
            <a:avLst/>
          </a:prstGeom>
          <a:noFill/>
        </p:spPr>
        <p:txBody>
          <a:bodyPr wrap="square" rtlCol="0">
            <a:spAutoFit/>
          </a:bodyPr>
          <a:lstStyle/>
          <a:p>
            <a:pPr algn="ctr"/>
            <a:r>
              <a:rPr lang="pt-BR" b="1" dirty="0"/>
              <a:t>Itinerários para elaboração do problema e delineamento da pesquisa</a:t>
            </a:r>
          </a:p>
        </p:txBody>
      </p:sp>
      <p:sp>
        <p:nvSpPr>
          <p:cNvPr id="5" name="Retângulo 4"/>
          <p:cNvSpPr/>
          <p:nvPr/>
        </p:nvSpPr>
        <p:spPr>
          <a:xfrm>
            <a:off x="3864223" y="1454018"/>
            <a:ext cx="1415580" cy="400110"/>
          </a:xfrm>
          <a:prstGeom prst="rect">
            <a:avLst/>
          </a:prstGeom>
        </p:spPr>
        <p:txBody>
          <a:bodyPr wrap="none">
            <a:spAutoFit/>
          </a:bodyPr>
          <a:lstStyle/>
          <a:p>
            <a:pPr algn="just"/>
            <a:r>
              <a:rPr lang="pt-BR" sz="2000" b="1" dirty="0"/>
              <a:t>Referências</a:t>
            </a:r>
          </a:p>
        </p:txBody>
      </p:sp>
      <p:pic>
        <p:nvPicPr>
          <p:cNvPr id="18" name="Imagem 17" descr="cid:image005.jpg@01D3EBBA.C673D24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41909" y="0"/>
            <a:ext cx="781685" cy="449580"/>
          </a:xfrm>
          <a:prstGeom prst="rect">
            <a:avLst/>
          </a:prstGeom>
          <a:noFill/>
          <a:ln>
            <a:noFill/>
          </a:ln>
        </p:spPr>
      </p:pic>
      <p:sp>
        <p:nvSpPr>
          <p:cNvPr id="3" name="Retângulo 2">
            <a:extLst>
              <a:ext uri="{FF2B5EF4-FFF2-40B4-BE49-F238E27FC236}">
                <a16:creationId xmlns:a16="http://schemas.microsoft.com/office/drawing/2014/main" id="{C9E133BD-8A21-40CB-8FB1-0DAC0523312B}"/>
              </a:ext>
            </a:extLst>
          </p:cNvPr>
          <p:cNvSpPr/>
          <p:nvPr/>
        </p:nvSpPr>
        <p:spPr>
          <a:xfrm>
            <a:off x="632751" y="2132856"/>
            <a:ext cx="8201004" cy="4140000"/>
          </a:xfrm>
          <a:prstGeom prst="rect">
            <a:avLst/>
          </a:prstGeom>
          <a:ln w="31750">
            <a:solidFill>
              <a:srgbClr val="00B050"/>
            </a:solidFill>
            <a:prstDash val="dash"/>
          </a:ln>
        </p:spPr>
        <p:txBody>
          <a:bodyPr wrap="square">
            <a:spAutoFit/>
          </a:bodyPr>
          <a:lstStyle/>
          <a:p>
            <a:endParaRPr lang="pt-BR" b="0" i="0" dirty="0">
              <a:solidFill>
                <a:srgbClr val="5A5A5A"/>
              </a:solidFill>
              <a:effectLst/>
              <a:latin typeface="Open Sans" panose="020B0606030504020204" pitchFamily="34" charset="0"/>
            </a:endParaRPr>
          </a:p>
        </p:txBody>
      </p:sp>
    </p:spTree>
    <p:extLst>
      <p:ext uri="{BB962C8B-B14F-4D97-AF65-F5344CB8AC3E}">
        <p14:creationId xmlns:p14="http://schemas.microsoft.com/office/powerpoint/2010/main" val="32493099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title"/>
          </p:nvPr>
        </p:nvSpPr>
        <p:spPr/>
        <p:txBody>
          <a:bodyPr>
            <a:normAutofit/>
          </a:bodyPr>
          <a:lstStyle/>
          <a:p>
            <a:r>
              <a:rPr lang="pt-BR" b="1" dirty="0">
                <a:solidFill>
                  <a:schemeClr val="bg2">
                    <a:lumMod val="10000"/>
                  </a:schemeClr>
                </a:solidFill>
                <a:latin typeface="Maiandra GD" panose="020E0502030308020204" pitchFamily="34" charset="0"/>
              </a:rPr>
              <a:t>Referências</a:t>
            </a:r>
            <a:endParaRPr lang="pt-BR" dirty="0">
              <a:solidFill>
                <a:schemeClr val="bg2">
                  <a:lumMod val="10000"/>
                </a:schemeClr>
              </a:solidFill>
              <a:latin typeface="Maiandra GD" panose="020E0502030308020204" pitchFamily="34" charset="0"/>
              <a:ea typeface="+mn-ea"/>
              <a:cs typeface="+mn-cs"/>
            </a:endParaRPr>
          </a:p>
        </p:txBody>
      </p:sp>
      <p:sp>
        <p:nvSpPr>
          <p:cNvPr id="4" name="CaixaDeTexto 3">
            <a:extLst>
              <a:ext uri="{FF2B5EF4-FFF2-40B4-BE49-F238E27FC236}">
                <a16:creationId xmlns:a16="http://schemas.microsoft.com/office/drawing/2014/main" id="{5F401D6A-0D43-4364-AD14-EC1F6D271F1D}"/>
              </a:ext>
            </a:extLst>
          </p:cNvPr>
          <p:cNvSpPr txBox="1"/>
          <p:nvPr/>
        </p:nvSpPr>
        <p:spPr>
          <a:xfrm>
            <a:off x="795607" y="2276872"/>
            <a:ext cx="7880849" cy="1708160"/>
          </a:xfrm>
          <a:prstGeom prst="rect">
            <a:avLst/>
          </a:prstGeom>
          <a:noFill/>
        </p:spPr>
        <p:txBody>
          <a:bodyPr wrap="square" rtlCol="0">
            <a:spAutoFit/>
          </a:bodyPr>
          <a:lstStyle/>
          <a:p>
            <a:pPr algn="just"/>
            <a:r>
              <a:rPr lang="pt-BR" sz="1500" dirty="0"/>
              <a:t>SÁNCHEZ GAMBOA, Silvio. </a:t>
            </a:r>
            <a:r>
              <a:rPr lang="pt-BR" sz="1500" b="1" dirty="0"/>
              <a:t>Projetos de Pesquisa, fundamentos lógicos</a:t>
            </a:r>
            <a:r>
              <a:rPr lang="pt-BR" sz="1500" dirty="0"/>
              <a:t>: a dialética entre perguntas e respostas. Chapecó: Argos, 2013.</a:t>
            </a:r>
          </a:p>
          <a:p>
            <a:pPr algn="just"/>
            <a:endParaRPr lang="pt-BR" sz="1500" dirty="0"/>
          </a:p>
          <a:p>
            <a:pPr algn="just"/>
            <a:r>
              <a:rPr lang="pt-BR" sz="1500" dirty="0"/>
              <a:t>ZWIEREWICZ, Marlene. </a:t>
            </a:r>
            <a:r>
              <a:rPr lang="pt-BR" sz="1500" b="1" dirty="0"/>
              <a:t>Seminário de pesquisa e intervenção I</a:t>
            </a:r>
            <a:r>
              <a:rPr lang="pt-BR" sz="1500" dirty="0"/>
              <a:t>. Florianópolis: IFSC, 2014.</a:t>
            </a:r>
          </a:p>
          <a:p>
            <a:pPr algn="just"/>
            <a:endParaRPr lang="pt-BR" sz="1500" dirty="0"/>
          </a:p>
          <a:p>
            <a:pPr algn="just"/>
            <a:r>
              <a:rPr lang="pt-BR" sz="1500" dirty="0"/>
              <a:t>ZWIEREWICZ, Marlene. </a:t>
            </a:r>
            <a:r>
              <a:rPr lang="pt-BR" sz="1500" b="1" dirty="0"/>
              <a:t>Educação para a Diversidade e Cidadania</a:t>
            </a:r>
            <a:r>
              <a:rPr lang="pt-BR" sz="1500" dirty="0"/>
              <a:t>: metodologias da pesquisa</a:t>
            </a:r>
          </a:p>
          <a:p>
            <a:pPr algn="just"/>
            <a:r>
              <a:rPr lang="pt-BR" sz="1500" dirty="0"/>
              <a:t>e do ensino. Florianópolis: Universidade Federal de Santa Catarina - UFSC, 2009.</a:t>
            </a:r>
          </a:p>
        </p:txBody>
      </p:sp>
    </p:spTree>
    <p:extLst>
      <p:ext uri="{BB962C8B-B14F-4D97-AF65-F5344CB8AC3E}">
        <p14:creationId xmlns:p14="http://schemas.microsoft.com/office/powerpoint/2010/main" val="886723371"/>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554</TotalTime>
  <Words>2842</Words>
  <Application>Microsoft Office PowerPoint</Application>
  <PresentationFormat>Apresentação na tela (4:3)</PresentationFormat>
  <Paragraphs>165</Paragraphs>
  <Slides>23</Slides>
  <Notes>1</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23</vt:i4>
      </vt:variant>
    </vt:vector>
  </HeadingPairs>
  <TitlesOfParts>
    <vt:vector size="28" baseType="lpstr">
      <vt:lpstr>Arial</vt:lpstr>
      <vt:lpstr>Calibri</vt:lpstr>
      <vt:lpstr>Maiandra GD</vt:lpstr>
      <vt:lpstr>Open Sans</vt:lpstr>
      <vt:lpstr>Tema do Office</vt:lpstr>
      <vt:lpstr>Itinerários para elaboração do problema e delineamento da pesquisa Mestrado Profissional em Educação Básica - PPGEB</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Classificação da pesquisa</vt:lpstr>
      <vt:lpstr>Apresentação do PowerPoint</vt:lpstr>
      <vt:lpstr>Apresentação do PowerPoint</vt:lpstr>
      <vt:lpstr>Referências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madalena</dc:creator>
  <cp:lastModifiedBy>Joel Haroldo Baade</cp:lastModifiedBy>
  <cp:revision>18</cp:revision>
  <dcterms:created xsi:type="dcterms:W3CDTF">2021-03-04T02:30:58Z</dcterms:created>
  <dcterms:modified xsi:type="dcterms:W3CDTF">2021-06-10T20:14:23Z</dcterms:modified>
</cp:coreProperties>
</file>