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6" r:id="rId6"/>
    <p:sldId id="267" r:id="rId7"/>
    <p:sldId id="261" r:id="rId8"/>
    <p:sldId id="268" r:id="rId9"/>
    <p:sldId id="262" r:id="rId10"/>
    <p:sldId id="269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AE77E3-8F41-4B96-9FAB-BC13433C8C6C}" v="16" dt="2021-05-07T15:21:03.8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árcio Santana Mota" userId="597cc632b12dc8a8" providerId="LiveId" clId="{FBAE77E3-8F41-4B96-9FAB-BC13433C8C6C}"/>
    <pc:docChg chg="undo custSel modSld sldOrd">
      <pc:chgData name="Márcio Santana Mota" userId="597cc632b12dc8a8" providerId="LiveId" clId="{FBAE77E3-8F41-4B96-9FAB-BC13433C8C6C}" dt="2021-05-14T13:12:57.130" v="617" actId="20577"/>
      <pc:docMkLst>
        <pc:docMk/>
      </pc:docMkLst>
      <pc:sldChg chg="addSp modSp mod">
        <pc:chgData name="Márcio Santana Mota" userId="597cc632b12dc8a8" providerId="LiveId" clId="{FBAE77E3-8F41-4B96-9FAB-BC13433C8C6C}" dt="2021-05-14T13:12:57.130" v="617" actId="20577"/>
        <pc:sldMkLst>
          <pc:docMk/>
          <pc:sldMk cId="1817610928" sldId="256"/>
        </pc:sldMkLst>
        <pc:spChg chg="mod">
          <ac:chgData name="Márcio Santana Mota" userId="597cc632b12dc8a8" providerId="LiveId" clId="{FBAE77E3-8F41-4B96-9FAB-BC13433C8C6C}" dt="2021-05-14T13:12:57.130" v="617" actId="20577"/>
          <ac:spMkLst>
            <pc:docMk/>
            <pc:sldMk cId="1817610928" sldId="256"/>
            <ac:spMk id="11" creationId="{51855343-D05C-4B09-BD5B-AEDD9DA854EC}"/>
          </ac:spMkLst>
        </pc:spChg>
        <pc:picChg chg="add mod">
          <ac:chgData name="Márcio Santana Mota" userId="597cc632b12dc8a8" providerId="LiveId" clId="{FBAE77E3-8F41-4B96-9FAB-BC13433C8C6C}" dt="2021-05-07T15:21:08.115" v="493" actId="1076"/>
          <ac:picMkLst>
            <pc:docMk/>
            <pc:sldMk cId="1817610928" sldId="256"/>
            <ac:picMk id="6" creationId="{F852B75F-2BBE-422F-BBD1-426019A93E81}"/>
          </ac:picMkLst>
        </pc:picChg>
      </pc:sldChg>
      <pc:sldChg chg="addSp delSp modSp mod setBg">
        <pc:chgData name="Márcio Santana Mota" userId="597cc632b12dc8a8" providerId="LiveId" clId="{FBAE77E3-8F41-4B96-9FAB-BC13433C8C6C}" dt="2021-05-07T14:43:47.549" v="387" actId="255"/>
        <pc:sldMkLst>
          <pc:docMk/>
          <pc:sldMk cId="2692242942" sldId="258"/>
        </pc:sldMkLst>
        <pc:spChg chg="mod">
          <ac:chgData name="Márcio Santana Mota" userId="597cc632b12dc8a8" providerId="LiveId" clId="{FBAE77E3-8F41-4B96-9FAB-BC13433C8C6C}" dt="2021-05-07T14:10:39.358" v="118" actId="26606"/>
          <ac:spMkLst>
            <pc:docMk/>
            <pc:sldMk cId="2692242942" sldId="258"/>
            <ac:spMk id="2" creationId="{55F8ABFB-1361-4061-89F6-E08A3C084A01}"/>
          </ac:spMkLst>
        </pc:spChg>
        <pc:spChg chg="mod">
          <ac:chgData name="Márcio Santana Mota" userId="597cc632b12dc8a8" providerId="LiveId" clId="{FBAE77E3-8F41-4B96-9FAB-BC13433C8C6C}" dt="2021-05-07T14:43:18.517" v="385" actId="255"/>
          <ac:spMkLst>
            <pc:docMk/>
            <pc:sldMk cId="2692242942" sldId="258"/>
            <ac:spMk id="3" creationId="{C3246760-B4EF-43E2-8F44-7ACA04546441}"/>
          </ac:spMkLst>
        </pc:spChg>
        <pc:spChg chg="add del">
          <ac:chgData name="Márcio Santana Mota" userId="597cc632b12dc8a8" providerId="LiveId" clId="{FBAE77E3-8F41-4B96-9FAB-BC13433C8C6C}" dt="2021-05-07T14:09:54.223" v="112" actId="26606"/>
          <ac:spMkLst>
            <pc:docMk/>
            <pc:sldMk cId="2692242942" sldId="258"/>
            <ac:spMk id="8" creationId="{57ABABA7-0420-4200-9B65-1C1967CE9373}"/>
          </ac:spMkLst>
        </pc:spChg>
        <pc:spChg chg="add del">
          <ac:chgData name="Márcio Santana Mota" userId="597cc632b12dc8a8" providerId="LiveId" clId="{FBAE77E3-8F41-4B96-9FAB-BC13433C8C6C}" dt="2021-05-07T14:09:54.223" v="112" actId="26606"/>
          <ac:spMkLst>
            <pc:docMk/>
            <pc:sldMk cId="2692242942" sldId="258"/>
            <ac:spMk id="10" creationId="{A317EBE3-FF86-4DA1-BC9A-331F7F2144E9}"/>
          </ac:spMkLst>
        </pc:spChg>
        <pc:spChg chg="add del">
          <ac:chgData name="Márcio Santana Mota" userId="597cc632b12dc8a8" providerId="LiveId" clId="{FBAE77E3-8F41-4B96-9FAB-BC13433C8C6C}" dt="2021-05-07T14:09:59.107" v="114" actId="26606"/>
          <ac:spMkLst>
            <pc:docMk/>
            <pc:sldMk cId="2692242942" sldId="258"/>
            <ac:spMk id="28" creationId="{57ABABA7-0420-4200-9B65-1C1967CE9373}"/>
          </ac:spMkLst>
        </pc:spChg>
        <pc:spChg chg="add del">
          <ac:chgData name="Márcio Santana Mota" userId="597cc632b12dc8a8" providerId="LiveId" clId="{FBAE77E3-8F41-4B96-9FAB-BC13433C8C6C}" dt="2021-05-07T14:09:59.107" v="114" actId="26606"/>
          <ac:spMkLst>
            <pc:docMk/>
            <pc:sldMk cId="2692242942" sldId="258"/>
            <ac:spMk id="29" creationId="{A317EBE3-FF86-4DA1-BC9A-331F7F2144E9}"/>
          </ac:spMkLst>
        </pc:spChg>
        <pc:spChg chg="add del">
          <ac:chgData name="Márcio Santana Mota" userId="597cc632b12dc8a8" providerId="LiveId" clId="{FBAE77E3-8F41-4B96-9FAB-BC13433C8C6C}" dt="2021-05-07T14:10:39.358" v="118" actId="26606"/>
          <ac:spMkLst>
            <pc:docMk/>
            <pc:sldMk cId="2692242942" sldId="258"/>
            <ac:spMk id="36" creationId="{CE6C63DC-BAE4-42B6-8FDF-F6467C2D23AC}"/>
          </ac:spMkLst>
        </pc:spChg>
        <pc:spChg chg="add del">
          <ac:chgData name="Márcio Santana Mota" userId="597cc632b12dc8a8" providerId="LiveId" clId="{FBAE77E3-8F41-4B96-9FAB-BC13433C8C6C}" dt="2021-05-07T14:10:39.358" v="118" actId="26606"/>
          <ac:spMkLst>
            <pc:docMk/>
            <pc:sldMk cId="2692242942" sldId="258"/>
            <ac:spMk id="38" creationId="{BFE4781A-41C7-4F27-8792-A74EFB8E5CF1}"/>
          </ac:spMkLst>
        </pc:spChg>
        <pc:spChg chg="add del">
          <ac:chgData name="Márcio Santana Mota" userId="597cc632b12dc8a8" providerId="LiveId" clId="{FBAE77E3-8F41-4B96-9FAB-BC13433C8C6C}" dt="2021-05-07T14:10:39.358" v="118" actId="26606"/>
          <ac:spMkLst>
            <pc:docMk/>
            <pc:sldMk cId="2692242942" sldId="258"/>
            <ac:spMk id="40" creationId="{3A3C2D7E-3F2E-404E-9B30-CB12DC972D50}"/>
          </ac:spMkLst>
        </pc:spChg>
        <pc:spChg chg="add del">
          <ac:chgData name="Márcio Santana Mota" userId="597cc632b12dc8a8" providerId="LiveId" clId="{FBAE77E3-8F41-4B96-9FAB-BC13433C8C6C}" dt="2021-05-07T14:10:39.358" v="118" actId="26606"/>
          <ac:spMkLst>
            <pc:docMk/>
            <pc:sldMk cId="2692242942" sldId="258"/>
            <ac:spMk id="42" creationId="{F1F7FD00-BF97-4325-B7C2-E451F20840A7}"/>
          </ac:spMkLst>
        </pc:spChg>
        <pc:spChg chg="add del">
          <ac:chgData name="Márcio Santana Mota" userId="597cc632b12dc8a8" providerId="LiveId" clId="{FBAE77E3-8F41-4B96-9FAB-BC13433C8C6C}" dt="2021-05-07T14:10:39.358" v="118" actId="26606"/>
          <ac:spMkLst>
            <pc:docMk/>
            <pc:sldMk cId="2692242942" sldId="258"/>
            <ac:spMk id="44" creationId="{179B5294-DA4E-4926-B14A-DD6E07A12F67}"/>
          </ac:spMkLst>
        </pc:spChg>
        <pc:spChg chg="add mod">
          <ac:chgData name="Márcio Santana Mota" userId="597cc632b12dc8a8" providerId="LiveId" clId="{FBAE77E3-8F41-4B96-9FAB-BC13433C8C6C}" dt="2021-05-07T14:43:47.549" v="387" actId="255"/>
          <ac:spMkLst>
            <pc:docMk/>
            <pc:sldMk cId="2692242942" sldId="258"/>
            <ac:spMk id="48" creationId="{A6E6DB01-DE55-4E6F-BC4C-5FF58B5E2FF1}"/>
          </ac:spMkLst>
        </pc:spChg>
        <pc:spChg chg="add mod">
          <ac:chgData name="Márcio Santana Mota" userId="597cc632b12dc8a8" providerId="LiveId" clId="{FBAE77E3-8F41-4B96-9FAB-BC13433C8C6C}" dt="2021-05-07T14:43:33.768" v="386" actId="14100"/>
          <ac:spMkLst>
            <pc:docMk/>
            <pc:sldMk cId="2692242942" sldId="258"/>
            <ac:spMk id="49" creationId="{A88423D6-87B8-492C-B743-28232776790D}"/>
          </ac:spMkLst>
        </pc:spChg>
        <pc:grpChg chg="add del">
          <ac:chgData name="Márcio Santana Mota" userId="597cc632b12dc8a8" providerId="LiveId" clId="{FBAE77E3-8F41-4B96-9FAB-BC13433C8C6C}" dt="2021-05-07T14:09:54.223" v="112" actId="26606"/>
          <ac:grpSpMkLst>
            <pc:docMk/>
            <pc:sldMk cId="2692242942" sldId="258"/>
            <ac:grpSpMk id="12" creationId="{7A03E380-9CD1-4ABA-A763-9F9D252B8908}"/>
          </ac:grpSpMkLst>
        </pc:grpChg>
        <pc:grpChg chg="add del">
          <ac:chgData name="Márcio Santana Mota" userId="597cc632b12dc8a8" providerId="LiveId" clId="{FBAE77E3-8F41-4B96-9FAB-BC13433C8C6C}" dt="2021-05-07T14:09:59.107" v="114" actId="26606"/>
          <ac:grpSpMkLst>
            <pc:docMk/>
            <pc:sldMk cId="2692242942" sldId="258"/>
            <ac:grpSpMk id="14" creationId="{7A03E380-9CD1-4ABA-A763-9F9D252B8908}"/>
          </ac:grpSpMkLst>
        </pc:grpChg>
        <pc:grpChg chg="add del">
          <ac:chgData name="Márcio Santana Mota" userId="597cc632b12dc8a8" providerId="LiveId" clId="{FBAE77E3-8F41-4B96-9FAB-BC13433C8C6C}" dt="2021-05-07T14:10:39.358" v="118" actId="26606"/>
          <ac:grpSpMkLst>
            <pc:docMk/>
            <pc:sldMk cId="2692242942" sldId="258"/>
            <ac:grpSpMk id="22" creationId="{0C4A17ED-96AA-44A6-A050-E1A7A1CDD9E7}"/>
          </ac:grpSpMkLst>
        </pc:grpChg>
        <pc:grpChg chg="add del">
          <ac:chgData name="Márcio Santana Mota" userId="597cc632b12dc8a8" providerId="LiveId" clId="{FBAE77E3-8F41-4B96-9FAB-BC13433C8C6C}" dt="2021-05-07T14:10:39.358" v="118" actId="26606"/>
          <ac:grpSpMkLst>
            <pc:docMk/>
            <pc:sldMk cId="2692242942" sldId="258"/>
            <ac:grpSpMk id="35" creationId="{8CD25866-F15D-40A4-AEC5-47C044637AB7}"/>
          </ac:grpSpMkLst>
        </pc:grpChg>
        <pc:cxnChg chg="add del">
          <ac:chgData name="Márcio Santana Mota" userId="597cc632b12dc8a8" providerId="LiveId" clId="{FBAE77E3-8F41-4B96-9FAB-BC13433C8C6C}" dt="2021-05-07T14:09:54.223" v="112" actId="26606"/>
          <ac:cxnSpMkLst>
            <pc:docMk/>
            <pc:sldMk cId="2692242942" sldId="258"/>
            <ac:cxnSpMk id="26" creationId="{34D43EC1-35FA-4FC3-8526-F655CEB09D9C}"/>
          </ac:cxnSpMkLst>
        </pc:cxnChg>
        <pc:cxnChg chg="add del">
          <ac:chgData name="Márcio Santana Mota" userId="597cc632b12dc8a8" providerId="LiveId" clId="{FBAE77E3-8F41-4B96-9FAB-BC13433C8C6C}" dt="2021-05-07T14:09:59.107" v="114" actId="26606"/>
          <ac:cxnSpMkLst>
            <pc:docMk/>
            <pc:sldMk cId="2692242942" sldId="258"/>
            <ac:cxnSpMk id="30" creationId="{34D43EC1-35FA-4FC3-8526-F655CEB09D9C}"/>
          </ac:cxnSpMkLst>
        </pc:cxnChg>
      </pc:sldChg>
      <pc:sldChg chg="addSp delSp modSp mod">
        <pc:chgData name="Márcio Santana Mota" userId="597cc632b12dc8a8" providerId="LiveId" clId="{FBAE77E3-8F41-4B96-9FAB-BC13433C8C6C}" dt="2021-05-07T15:17:01.051" v="491" actId="20577"/>
        <pc:sldMkLst>
          <pc:docMk/>
          <pc:sldMk cId="2404685833" sldId="259"/>
        </pc:sldMkLst>
        <pc:spChg chg="mod">
          <ac:chgData name="Márcio Santana Mota" userId="597cc632b12dc8a8" providerId="LiveId" clId="{FBAE77E3-8F41-4B96-9FAB-BC13433C8C6C}" dt="2021-05-07T15:16:22.715" v="413" actId="14100"/>
          <ac:spMkLst>
            <pc:docMk/>
            <pc:sldMk cId="2404685833" sldId="259"/>
            <ac:spMk id="3" creationId="{C3246760-B4EF-43E2-8F44-7ACA04546441}"/>
          </ac:spMkLst>
        </pc:spChg>
        <pc:spChg chg="mod">
          <ac:chgData name="Márcio Santana Mota" userId="597cc632b12dc8a8" providerId="LiveId" clId="{FBAE77E3-8F41-4B96-9FAB-BC13433C8C6C}" dt="2021-05-07T15:15:52.527" v="407" actId="14100"/>
          <ac:spMkLst>
            <pc:docMk/>
            <pc:sldMk cId="2404685833" sldId="259"/>
            <ac:spMk id="4" creationId="{F7FE9626-9625-4EA1-B8D6-B28A50CC454D}"/>
          </ac:spMkLst>
        </pc:spChg>
        <pc:spChg chg="mod">
          <ac:chgData name="Márcio Santana Mota" userId="597cc632b12dc8a8" providerId="LiveId" clId="{FBAE77E3-8F41-4B96-9FAB-BC13433C8C6C}" dt="2021-05-07T14:29:30.678" v="321" actId="1076"/>
          <ac:spMkLst>
            <pc:docMk/>
            <pc:sldMk cId="2404685833" sldId="259"/>
            <ac:spMk id="7" creationId="{9B5DF73C-6885-48D4-8295-4D5C10680A05}"/>
          </ac:spMkLst>
        </pc:spChg>
        <pc:spChg chg="add del mod">
          <ac:chgData name="Márcio Santana Mota" userId="597cc632b12dc8a8" providerId="LiveId" clId="{FBAE77E3-8F41-4B96-9FAB-BC13433C8C6C}" dt="2021-05-07T14:25:25.300" v="276" actId="21"/>
          <ac:spMkLst>
            <pc:docMk/>
            <pc:sldMk cId="2404685833" sldId="259"/>
            <ac:spMk id="8" creationId="{99C5C26D-4E3E-481E-8887-7AD548B702E5}"/>
          </ac:spMkLst>
        </pc:spChg>
        <pc:spChg chg="mod">
          <ac:chgData name="Márcio Santana Mota" userId="597cc632b12dc8a8" providerId="LiveId" clId="{FBAE77E3-8F41-4B96-9FAB-BC13433C8C6C}" dt="2021-05-07T15:15:35.623" v="404" actId="14100"/>
          <ac:spMkLst>
            <pc:docMk/>
            <pc:sldMk cId="2404685833" sldId="259"/>
            <ac:spMk id="9" creationId="{CA9AFD85-AA7C-41E7-9A20-61AFA4319A71}"/>
          </ac:spMkLst>
        </pc:spChg>
        <pc:spChg chg="add del mod">
          <ac:chgData name="Márcio Santana Mota" userId="597cc632b12dc8a8" providerId="LiveId" clId="{FBAE77E3-8F41-4B96-9FAB-BC13433C8C6C}" dt="2021-05-07T14:12:08.668" v="129" actId="478"/>
          <ac:spMkLst>
            <pc:docMk/>
            <pc:sldMk cId="2404685833" sldId="259"/>
            <ac:spMk id="10" creationId="{D9F144CC-A9D3-4E57-8A29-428905F9A50A}"/>
          </ac:spMkLst>
        </pc:spChg>
        <pc:spChg chg="add mod">
          <ac:chgData name="Márcio Santana Mota" userId="597cc632b12dc8a8" providerId="LiveId" clId="{FBAE77E3-8F41-4B96-9FAB-BC13433C8C6C}" dt="2021-05-07T14:30:07.072" v="326" actId="1076"/>
          <ac:spMkLst>
            <pc:docMk/>
            <pc:sldMk cId="2404685833" sldId="259"/>
            <ac:spMk id="11" creationId="{2C676C3C-0654-4329-99F8-2D87F8A3EFBA}"/>
          </ac:spMkLst>
        </pc:spChg>
        <pc:spChg chg="add del mod">
          <ac:chgData name="Márcio Santana Mota" userId="597cc632b12dc8a8" providerId="LiveId" clId="{FBAE77E3-8F41-4B96-9FAB-BC13433C8C6C}" dt="2021-05-07T14:26:10.568" v="295" actId="478"/>
          <ac:spMkLst>
            <pc:docMk/>
            <pc:sldMk cId="2404685833" sldId="259"/>
            <ac:spMk id="12" creationId="{FD619FFD-D7CD-4466-9C42-7701C5AF1A0D}"/>
          </ac:spMkLst>
        </pc:spChg>
        <pc:spChg chg="add del mod">
          <ac:chgData name="Márcio Santana Mota" userId="597cc632b12dc8a8" providerId="LiveId" clId="{FBAE77E3-8F41-4B96-9FAB-BC13433C8C6C}" dt="2021-05-07T14:28:30.662" v="316" actId="478"/>
          <ac:spMkLst>
            <pc:docMk/>
            <pc:sldMk cId="2404685833" sldId="259"/>
            <ac:spMk id="13" creationId="{4CE28054-5E99-43DF-8408-535E0A862794}"/>
          </ac:spMkLst>
        </pc:spChg>
        <pc:spChg chg="add mod">
          <ac:chgData name="Márcio Santana Mota" userId="597cc632b12dc8a8" providerId="LiveId" clId="{FBAE77E3-8F41-4B96-9FAB-BC13433C8C6C}" dt="2021-05-07T15:15:46.663" v="406" actId="1076"/>
          <ac:spMkLst>
            <pc:docMk/>
            <pc:sldMk cId="2404685833" sldId="259"/>
            <ac:spMk id="14" creationId="{EF5DCA4B-1E9F-47B8-AEE9-0808D488FC18}"/>
          </ac:spMkLst>
        </pc:spChg>
        <pc:spChg chg="add mod">
          <ac:chgData name="Márcio Santana Mota" userId="597cc632b12dc8a8" providerId="LiveId" clId="{FBAE77E3-8F41-4B96-9FAB-BC13433C8C6C}" dt="2021-05-07T15:17:01.051" v="491" actId="20577"/>
          <ac:spMkLst>
            <pc:docMk/>
            <pc:sldMk cId="2404685833" sldId="259"/>
            <ac:spMk id="15" creationId="{4D6550C4-1CC0-4A5A-9653-1EF0B8B939C7}"/>
          </ac:spMkLst>
        </pc:spChg>
      </pc:sldChg>
      <pc:sldChg chg="addSp delSp modSp mod setBg">
        <pc:chgData name="Márcio Santana Mota" userId="597cc632b12dc8a8" providerId="LiveId" clId="{FBAE77E3-8F41-4B96-9FAB-BC13433C8C6C}" dt="2021-05-07T14:45:57.911" v="401" actId="1076"/>
        <pc:sldMkLst>
          <pc:docMk/>
          <pc:sldMk cId="302473757" sldId="260"/>
        </pc:sldMkLst>
        <pc:spChg chg="mod">
          <ac:chgData name="Márcio Santana Mota" userId="597cc632b12dc8a8" providerId="LiveId" clId="{FBAE77E3-8F41-4B96-9FAB-BC13433C8C6C}" dt="2021-05-07T14:45:57.911" v="401" actId="1076"/>
          <ac:spMkLst>
            <pc:docMk/>
            <pc:sldMk cId="302473757" sldId="260"/>
            <ac:spMk id="2" creationId="{55F8ABFB-1361-4061-89F6-E08A3C084A01}"/>
          </ac:spMkLst>
        </pc:spChg>
        <pc:spChg chg="mod">
          <ac:chgData name="Márcio Santana Mota" userId="597cc632b12dc8a8" providerId="LiveId" clId="{FBAE77E3-8F41-4B96-9FAB-BC13433C8C6C}" dt="2021-05-07T14:45:51.676" v="400" actId="1076"/>
          <ac:spMkLst>
            <pc:docMk/>
            <pc:sldMk cId="302473757" sldId="260"/>
            <ac:spMk id="3" creationId="{C3246760-B4EF-43E2-8F44-7ACA04546441}"/>
          </ac:spMkLst>
        </pc:spChg>
        <pc:spChg chg="add del mod ord">
          <ac:chgData name="Márcio Santana Mota" userId="597cc632b12dc8a8" providerId="LiveId" clId="{FBAE77E3-8F41-4B96-9FAB-BC13433C8C6C}" dt="2021-05-07T14:44:46.136" v="391" actId="478"/>
          <ac:spMkLst>
            <pc:docMk/>
            <pc:sldMk cId="302473757" sldId="260"/>
            <ac:spMk id="4" creationId="{DD0DA380-26D7-43CC-9E98-301212C458E8}"/>
          </ac:spMkLst>
        </pc:spChg>
        <pc:picChg chg="add mod">
          <ac:chgData name="Márcio Santana Mota" userId="597cc632b12dc8a8" providerId="LiveId" clId="{FBAE77E3-8F41-4B96-9FAB-BC13433C8C6C}" dt="2021-05-07T14:45:39.955" v="398" actId="1076"/>
          <ac:picMkLst>
            <pc:docMk/>
            <pc:sldMk cId="302473757" sldId="260"/>
            <ac:picMk id="6" creationId="{33CB50A7-1819-44DA-A542-84C1AF67359C}"/>
          </ac:picMkLst>
        </pc:picChg>
      </pc:sldChg>
      <pc:sldChg chg="addSp modSp mod ord setBg">
        <pc:chgData name="Márcio Santana Mota" userId="597cc632b12dc8a8" providerId="LiveId" clId="{FBAE77E3-8F41-4B96-9FAB-BC13433C8C6C}" dt="2021-05-07T15:49:25.249" v="614" actId="20577"/>
        <pc:sldMkLst>
          <pc:docMk/>
          <pc:sldMk cId="2971197740" sldId="261"/>
        </pc:sldMkLst>
        <pc:spChg chg="mod">
          <ac:chgData name="Márcio Santana Mota" userId="597cc632b12dc8a8" providerId="LiveId" clId="{FBAE77E3-8F41-4B96-9FAB-BC13433C8C6C}" dt="2021-05-07T14:33:40.802" v="357" actId="26606"/>
          <ac:spMkLst>
            <pc:docMk/>
            <pc:sldMk cId="2971197740" sldId="261"/>
            <ac:spMk id="2" creationId="{55F8ABFB-1361-4061-89F6-E08A3C084A01}"/>
          </ac:spMkLst>
        </pc:spChg>
        <pc:spChg chg="mod">
          <ac:chgData name="Márcio Santana Mota" userId="597cc632b12dc8a8" providerId="LiveId" clId="{FBAE77E3-8F41-4B96-9FAB-BC13433C8C6C}" dt="2021-05-07T15:49:25.249" v="614" actId="20577"/>
          <ac:spMkLst>
            <pc:docMk/>
            <pc:sldMk cId="2971197740" sldId="261"/>
            <ac:spMk id="3" creationId="{C3246760-B4EF-43E2-8F44-7ACA04546441}"/>
          </ac:spMkLst>
        </pc:spChg>
        <pc:spChg chg="add">
          <ac:chgData name="Márcio Santana Mota" userId="597cc632b12dc8a8" providerId="LiveId" clId="{FBAE77E3-8F41-4B96-9FAB-BC13433C8C6C}" dt="2021-05-07T14:33:40.802" v="357" actId="26606"/>
          <ac:spMkLst>
            <pc:docMk/>
            <pc:sldMk cId="2971197740" sldId="261"/>
            <ac:spMk id="36" creationId="{CE6C63DC-BAE4-42B6-8FDF-F6467C2D23AC}"/>
          </ac:spMkLst>
        </pc:spChg>
        <pc:spChg chg="add">
          <ac:chgData name="Márcio Santana Mota" userId="597cc632b12dc8a8" providerId="LiveId" clId="{FBAE77E3-8F41-4B96-9FAB-BC13433C8C6C}" dt="2021-05-07T14:33:40.802" v="357" actId="26606"/>
          <ac:spMkLst>
            <pc:docMk/>
            <pc:sldMk cId="2971197740" sldId="261"/>
            <ac:spMk id="38" creationId="{BFE4781A-41C7-4F27-8792-A74EFB8E5CF1}"/>
          </ac:spMkLst>
        </pc:spChg>
        <pc:spChg chg="add">
          <ac:chgData name="Márcio Santana Mota" userId="597cc632b12dc8a8" providerId="LiveId" clId="{FBAE77E3-8F41-4B96-9FAB-BC13433C8C6C}" dt="2021-05-07T14:33:40.802" v="357" actId="26606"/>
          <ac:spMkLst>
            <pc:docMk/>
            <pc:sldMk cId="2971197740" sldId="261"/>
            <ac:spMk id="40" creationId="{0A46F010-D160-4609-8979-FFD8C1EA6C43}"/>
          </ac:spMkLst>
        </pc:spChg>
        <pc:spChg chg="add">
          <ac:chgData name="Márcio Santana Mota" userId="597cc632b12dc8a8" providerId="LiveId" clId="{FBAE77E3-8F41-4B96-9FAB-BC13433C8C6C}" dt="2021-05-07T14:33:40.802" v="357" actId="26606"/>
          <ac:spMkLst>
            <pc:docMk/>
            <pc:sldMk cId="2971197740" sldId="261"/>
            <ac:spMk id="42" creationId="{81B8C4F6-C3AC-4C94-8EC7-E4F7B7E9CDB6}"/>
          </ac:spMkLst>
        </pc:spChg>
        <pc:spChg chg="add">
          <ac:chgData name="Márcio Santana Mota" userId="597cc632b12dc8a8" providerId="LiveId" clId="{FBAE77E3-8F41-4B96-9FAB-BC13433C8C6C}" dt="2021-05-07T14:33:40.802" v="357" actId="26606"/>
          <ac:spMkLst>
            <pc:docMk/>
            <pc:sldMk cId="2971197740" sldId="261"/>
            <ac:spMk id="72" creationId="{91328346-8BAD-4616-B50B-5CFDA5648D6A}"/>
          </ac:spMkLst>
        </pc:spChg>
        <pc:grpChg chg="add">
          <ac:chgData name="Márcio Santana Mota" userId="597cc632b12dc8a8" providerId="LiveId" clId="{FBAE77E3-8F41-4B96-9FAB-BC13433C8C6C}" dt="2021-05-07T14:33:40.802" v="357" actId="26606"/>
          <ac:grpSpMkLst>
            <pc:docMk/>
            <pc:sldMk cId="2971197740" sldId="261"/>
            <ac:grpSpMk id="8" creationId="{8CD25866-F15D-40A4-AEC5-47C044637AB7}"/>
          </ac:grpSpMkLst>
        </pc:grpChg>
        <pc:grpChg chg="add">
          <ac:chgData name="Márcio Santana Mota" userId="597cc632b12dc8a8" providerId="LiveId" clId="{FBAE77E3-8F41-4B96-9FAB-BC13433C8C6C}" dt="2021-05-07T14:33:40.802" v="357" actId="26606"/>
          <ac:grpSpMkLst>
            <pc:docMk/>
            <pc:sldMk cId="2971197740" sldId="261"/>
            <ac:grpSpMk id="22" creationId="{0C4A17ED-96AA-44A6-A050-E1A7A1CDD9E7}"/>
          </ac:grpSpMkLst>
        </pc:grpChg>
        <pc:grpChg chg="add">
          <ac:chgData name="Márcio Santana Mota" userId="597cc632b12dc8a8" providerId="LiveId" clId="{FBAE77E3-8F41-4B96-9FAB-BC13433C8C6C}" dt="2021-05-07T14:33:40.802" v="357" actId="26606"/>
          <ac:grpSpMkLst>
            <pc:docMk/>
            <pc:sldMk cId="2971197740" sldId="261"/>
            <ac:grpSpMk id="44" creationId="{0B789310-9859-4942-98C8-3D2F12AAAE73}"/>
          </ac:grpSpMkLst>
        </pc:grpChg>
        <pc:grpChg chg="add">
          <ac:chgData name="Márcio Santana Mota" userId="597cc632b12dc8a8" providerId="LiveId" clId="{FBAE77E3-8F41-4B96-9FAB-BC13433C8C6C}" dt="2021-05-07T14:33:40.802" v="357" actId="26606"/>
          <ac:grpSpMkLst>
            <pc:docMk/>
            <pc:sldMk cId="2971197740" sldId="261"/>
            <ac:grpSpMk id="58" creationId="{6F1CEC7A-E419-4950-AA57-B00546C29CAF}"/>
          </ac:grpSpMkLst>
        </pc:grpChg>
      </pc:sldChg>
      <pc:sldChg chg="addSp modSp mod setBg">
        <pc:chgData name="Márcio Santana Mota" userId="597cc632b12dc8a8" providerId="LiveId" clId="{FBAE77E3-8F41-4B96-9FAB-BC13433C8C6C}" dt="2021-05-07T14:32:48.368" v="335" actId="123"/>
        <pc:sldMkLst>
          <pc:docMk/>
          <pc:sldMk cId="1298526425" sldId="262"/>
        </pc:sldMkLst>
        <pc:spChg chg="mod">
          <ac:chgData name="Márcio Santana Mota" userId="597cc632b12dc8a8" providerId="LiveId" clId="{FBAE77E3-8F41-4B96-9FAB-BC13433C8C6C}" dt="2021-05-07T14:32:14.427" v="333" actId="255"/>
          <ac:spMkLst>
            <pc:docMk/>
            <pc:sldMk cId="1298526425" sldId="262"/>
            <ac:spMk id="2" creationId="{55F8ABFB-1361-4061-89F6-E08A3C084A01}"/>
          </ac:spMkLst>
        </pc:spChg>
        <pc:spChg chg="mod">
          <ac:chgData name="Márcio Santana Mota" userId="597cc632b12dc8a8" providerId="LiveId" clId="{FBAE77E3-8F41-4B96-9FAB-BC13433C8C6C}" dt="2021-05-07T14:32:48.368" v="335" actId="123"/>
          <ac:spMkLst>
            <pc:docMk/>
            <pc:sldMk cId="1298526425" sldId="262"/>
            <ac:spMk id="3" creationId="{C3246760-B4EF-43E2-8F44-7ACA04546441}"/>
          </ac:spMkLst>
        </pc:spChg>
        <pc:spChg chg="add">
          <ac:chgData name="Márcio Santana Mota" userId="597cc632b12dc8a8" providerId="LiveId" clId="{FBAE77E3-8F41-4B96-9FAB-BC13433C8C6C}" dt="2021-05-07T14:31:32.325" v="327" actId="26606"/>
          <ac:spMkLst>
            <pc:docMk/>
            <pc:sldMk cId="1298526425" sldId="262"/>
            <ac:spMk id="37" creationId="{DE91395A-2D18-4AF6-A0AC-AAA7189FED11}"/>
          </ac:spMkLst>
        </pc:spChg>
        <pc:spChg chg="add">
          <ac:chgData name="Márcio Santana Mota" userId="597cc632b12dc8a8" providerId="LiveId" clId="{FBAE77E3-8F41-4B96-9FAB-BC13433C8C6C}" dt="2021-05-07T14:31:32.325" v="327" actId="26606"/>
          <ac:spMkLst>
            <pc:docMk/>
            <pc:sldMk cId="1298526425" sldId="262"/>
            <ac:spMk id="39" creationId="{A57352BE-A213-4040-BE8E-D4A925AD9DF8}"/>
          </ac:spMkLst>
        </pc:spChg>
        <pc:spChg chg="add">
          <ac:chgData name="Márcio Santana Mota" userId="597cc632b12dc8a8" providerId="LiveId" clId="{FBAE77E3-8F41-4B96-9FAB-BC13433C8C6C}" dt="2021-05-07T14:31:32.325" v="327" actId="26606"/>
          <ac:spMkLst>
            <pc:docMk/>
            <pc:sldMk cId="1298526425" sldId="262"/>
            <ac:spMk id="41" creationId="{F7E42047-F7E7-4687-BBE0-D4BDC8E77BB1}"/>
          </ac:spMkLst>
        </pc:spChg>
        <pc:spChg chg="add">
          <ac:chgData name="Márcio Santana Mota" userId="597cc632b12dc8a8" providerId="LiveId" clId="{FBAE77E3-8F41-4B96-9FAB-BC13433C8C6C}" dt="2021-05-07T14:31:32.325" v="327" actId="26606"/>
          <ac:spMkLst>
            <pc:docMk/>
            <pc:sldMk cId="1298526425" sldId="262"/>
            <ac:spMk id="71" creationId="{2C509E7A-337A-4664-BEC2-03F9BCA0A463}"/>
          </ac:spMkLst>
        </pc:spChg>
        <pc:spChg chg="add">
          <ac:chgData name="Márcio Santana Mota" userId="597cc632b12dc8a8" providerId="LiveId" clId="{FBAE77E3-8F41-4B96-9FAB-BC13433C8C6C}" dt="2021-05-07T14:31:32.325" v="327" actId="26606"/>
          <ac:spMkLst>
            <pc:docMk/>
            <pc:sldMk cId="1298526425" sldId="262"/>
            <ac:spMk id="73" creationId="{D9AB99AB-E300-4B19-97C3-9A12EA3C7BDA}"/>
          </ac:spMkLst>
        </pc:spChg>
        <pc:grpChg chg="add">
          <ac:chgData name="Márcio Santana Mota" userId="597cc632b12dc8a8" providerId="LiveId" clId="{FBAE77E3-8F41-4B96-9FAB-BC13433C8C6C}" dt="2021-05-07T14:31:32.325" v="327" actId="26606"/>
          <ac:grpSpMkLst>
            <pc:docMk/>
            <pc:sldMk cId="1298526425" sldId="262"/>
            <ac:grpSpMk id="9" creationId="{7398C59F-5A18-487B-91D6-B955AACF2E50}"/>
          </ac:grpSpMkLst>
        </pc:grpChg>
        <pc:grpChg chg="add">
          <ac:chgData name="Márcio Santana Mota" userId="597cc632b12dc8a8" providerId="LiveId" clId="{FBAE77E3-8F41-4B96-9FAB-BC13433C8C6C}" dt="2021-05-07T14:31:32.325" v="327" actId="26606"/>
          <ac:grpSpMkLst>
            <pc:docMk/>
            <pc:sldMk cId="1298526425" sldId="262"/>
            <ac:grpSpMk id="23" creationId="{520234FB-542E-4550-9C2F-1B56FD41A1CA}"/>
          </ac:grpSpMkLst>
        </pc:grpChg>
        <pc:grpChg chg="add">
          <ac:chgData name="Márcio Santana Mota" userId="597cc632b12dc8a8" providerId="LiveId" clId="{FBAE77E3-8F41-4B96-9FAB-BC13433C8C6C}" dt="2021-05-07T14:31:32.325" v="327" actId="26606"/>
          <ac:grpSpMkLst>
            <pc:docMk/>
            <pc:sldMk cId="1298526425" sldId="262"/>
            <ac:grpSpMk id="43" creationId="{8D6F839A-C8D9-4FBC-8EFD-9E56D12F4CD0}"/>
          </ac:grpSpMkLst>
        </pc:grpChg>
        <pc:grpChg chg="add">
          <ac:chgData name="Márcio Santana Mota" userId="597cc632b12dc8a8" providerId="LiveId" clId="{FBAE77E3-8F41-4B96-9FAB-BC13433C8C6C}" dt="2021-05-07T14:31:32.325" v="327" actId="26606"/>
          <ac:grpSpMkLst>
            <pc:docMk/>
            <pc:sldMk cId="1298526425" sldId="262"/>
            <ac:grpSpMk id="57" creationId="{70EDA856-A216-4EEC-9AB6-A59FFC703612}"/>
          </ac:grpSpMkLst>
        </pc:grpChg>
        <pc:picChg chg="add">
          <ac:chgData name="Márcio Santana Mota" userId="597cc632b12dc8a8" providerId="LiveId" clId="{FBAE77E3-8F41-4B96-9FAB-BC13433C8C6C}" dt="2021-05-07T14:31:32.325" v="327" actId="26606"/>
          <ac:picMkLst>
            <pc:docMk/>
            <pc:sldMk cId="1298526425" sldId="262"/>
            <ac:picMk id="5" creationId="{C8EB27B1-E8AB-4FCC-910D-4152CC589157}"/>
          </ac:picMkLst>
        </pc:picChg>
      </pc:sldChg>
      <pc:sldChg chg="modSp mod">
        <pc:chgData name="Márcio Santana Mota" userId="597cc632b12dc8a8" providerId="LiveId" clId="{FBAE77E3-8F41-4B96-9FAB-BC13433C8C6C}" dt="2021-05-07T00:43:04.457" v="10" actId="1076"/>
        <pc:sldMkLst>
          <pc:docMk/>
          <pc:sldMk cId="372013006" sldId="264"/>
        </pc:sldMkLst>
        <pc:spChg chg="mod">
          <ac:chgData name="Márcio Santana Mota" userId="597cc632b12dc8a8" providerId="LiveId" clId="{FBAE77E3-8F41-4B96-9FAB-BC13433C8C6C}" dt="2021-05-07T00:43:04.457" v="10" actId="1076"/>
          <ac:spMkLst>
            <pc:docMk/>
            <pc:sldMk cId="372013006" sldId="264"/>
            <ac:spMk id="3" creationId="{C3246760-B4EF-43E2-8F44-7ACA04546441}"/>
          </ac:spMkLst>
        </pc:spChg>
        <pc:spChg chg="mod">
          <ac:chgData name="Márcio Santana Mota" userId="597cc632b12dc8a8" providerId="LiveId" clId="{FBAE77E3-8F41-4B96-9FAB-BC13433C8C6C}" dt="2021-05-07T00:42:31.358" v="5" actId="1076"/>
          <ac:spMkLst>
            <pc:docMk/>
            <pc:sldMk cId="372013006" sldId="264"/>
            <ac:spMk id="7" creationId="{EBDAC3B3-B60B-41C9-9747-85F6599693C1}"/>
          </ac:spMkLst>
        </pc:spChg>
      </pc:sldChg>
      <pc:sldChg chg="modSp mod">
        <pc:chgData name="Márcio Santana Mota" userId="597cc632b12dc8a8" providerId="LiveId" clId="{FBAE77E3-8F41-4B96-9FAB-BC13433C8C6C}" dt="2021-05-07T15:29:24.027" v="536" actId="20577"/>
        <pc:sldMkLst>
          <pc:docMk/>
          <pc:sldMk cId="218948927" sldId="267"/>
        </pc:sldMkLst>
        <pc:spChg chg="mod">
          <ac:chgData name="Márcio Santana Mota" userId="597cc632b12dc8a8" providerId="LiveId" clId="{FBAE77E3-8F41-4B96-9FAB-BC13433C8C6C}" dt="2021-05-07T15:29:24.027" v="536" actId="20577"/>
          <ac:spMkLst>
            <pc:docMk/>
            <pc:sldMk cId="218948927" sldId="267"/>
            <ac:spMk id="7" creationId="{E106D66F-8255-4B81-8AED-817A9E57941D}"/>
          </ac:spMkLst>
        </pc:spChg>
      </pc:sldChg>
      <pc:sldChg chg="addSp modSp mod setBg">
        <pc:chgData name="Márcio Santana Mota" userId="597cc632b12dc8a8" providerId="LiveId" clId="{FBAE77E3-8F41-4B96-9FAB-BC13433C8C6C}" dt="2021-05-07T14:22:58.791" v="213" actId="27636"/>
        <pc:sldMkLst>
          <pc:docMk/>
          <pc:sldMk cId="3046962525" sldId="268"/>
        </pc:sldMkLst>
        <pc:spChg chg="mod">
          <ac:chgData name="Márcio Santana Mota" userId="597cc632b12dc8a8" providerId="LiveId" clId="{FBAE77E3-8F41-4B96-9FAB-BC13433C8C6C}" dt="2021-05-07T14:22:49.588" v="210" actId="27636"/>
          <ac:spMkLst>
            <pc:docMk/>
            <pc:sldMk cId="3046962525" sldId="268"/>
            <ac:spMk id="2" creationId="{55F8ABFB-1361-4061-89F6-E08A3C084A01}"/>
          </ac:spMkLst>
        </pc:spChg>
        <pc:spChg chg="mod">
          <ac:chgData name="Márcio Santana Mota" userId="597cc632b12dc8a8" providerId="LiveId" clId="{FBAE77E3-8F41-4B96-9FAB-BC13433C8C6C}" dt="2021-05-07T14:22:58.791" v="213" actId="27636"/>
          <ac:spMkLst>
            <pc:docMk/>
            <pc:sldMk cId="3046962525" sldId="268"/>
            <ac:spMk id="3" creationId="{C3246760-B4EF-43E2-8F44-7ACA04546441}"/>
          </ac:spMkLst>
        </pc:spChg>
        <pc:spChg chg="add mod">
          <ac:chgData name="Márcio Santana Mota" userId="597cc632b12dc8a8" providerId="LiveId" clId="{FBAE77E3-8F41-4B96-9FAB-BC13433C8C6C}" dt="2021-05-07T14:22:03.607" v="202" actId="1076"/>
          <ac:spMkLst>
            <pc:docMk/>
            <pc:sldMk cId="3046962525" sldId="268"/>
            <ac:spMk id="6" creationId="{5D236789-AE08-49C1-9380-83BF1F3B22F0}"/>
          </ac:spMkLst>
        </pc:spChg>
        <pc:spChg chg="add">
          <ac:chgData name="Márcio Santana Mota" userId="597cc632b12dc8a8" providerId="LiveId" clId="{FBAE77E3-8F41-4B96-9FAB-BC13433C8C6C}" dt="2021-05-07T14:21:47.409" v="200" actId="26606"/>
          <ac:spMkLst>
            <pc:docMk/>
            <pc:sldMk cId="3046962525" sldId="268"/>
            <ac:spMk id="39" creationId="{1996130F-9AB5-4DE9-8574-3AF891C5C172}"/>
          </ac:spMkLst>
        </pc:spChg>
        <pc:spChg chg="add">
          <ac:chgData name="Márcio Santana Mota" userId="597cc632b12dc8a8" providerId="LiveId" clId="{FBAE77E3-8F41-4B96-9FAB-BC13433C8C6C}" dt="2021-05-07T14:21:47.409" v="200" actId="26606"/>
          <ac:spMkLst>
            <pc:docMk/>
            <pc:sldMk cId="3046962525" sldId="268"/>
            <ac:spMk id="41" creationId="{7326F4E6-9131-42DA-97B2-0BA8D1E258AD}"/>
          </ac:spMkLst>
        </pc:spChg>
        <pc:spChg chg="add">
          <ac:chgData name="Márcio Santana Mota" userId="597cc632b12dc8a8" providerId="LiveId" clId="{FBAE77E3-8F41-4B96-9FAB-BC13433C8C6C}" dt="2021-05-07T14:21:47.409" v="200" actId="26606"/>
          <ac:spMkLst>
            <pc:docMk/>
            <pc:sldMk cId="3046962525" sldId="268"/>
            <ac:spMk id="43" creationId="{3F4C104D-5F30-4811-9376-566B26E4719A}"/>
          </ac:spMkLst>
        </pc:spChg>
        <pc:spChg chg="add">
          <ac:chgData name="Márcio Santana Mota" userId="597cc632b12dc8a8" providerId="LiveId" clId="{FBAE77E3-8F41-4B96-9FAB-BC13433C8C6C}" dt="2021-05-07T14:21:47.409" v="200" actId="26606"/>
          <ac:spMkLst>
            <pc:docMk/>
            <pc:sldMk cId="3046962525" sldId="268"/>
            <ac:spMk id="45" creationId="{0815E34B-5D02-4E01-A936-E8E1C0AB6F12}"/>
          </ac:spMkLst>
        </pc:spChg>
        <pc:spChg chg="add">
          <ac:chgData name="Márcio Santana Mota" userId="597cc632b12dc8a8" providerId="LiveId" clId="{FBAE77E3-8F41-4B96-9FAB-BC13433C8C6C}" dt="2021-05-07T14:21:47.409" v="200" actId="26606"/>
          <ac:spMkLst>
            <pc:docMk/>
            <pc:sldMk cId="3046962525" sldId="268"/>
            <ac:spMk id="47" creationId="{7DE3414B-B032-4710-A468-D3285E38C5FF}"/>
          </ac:spMkLst>
        </pc:spChg>
        <pc:grpChg chg="add">
          <ac:chgData name="Márcio Santana Mota" userId="597cc632b12dc8a8" providerId="LiveId" clId="{FBAE77E3-8F41-4B96-9FAB-BC13433C8C6C}" dt="2021-05-07T14:21:47.409" v="200" actId="26606"/>
          <ac:grpSpMkLst>
            <pc:docMk/>
            <pc:sldMk cId="3046962525" sldId="268"/>
            <ac:grpSpMk id="11" creationId="{166BF9EE-F7AC-4FA5-AC7E-001B3A642F75}"/>
          </ac:grpSpMkLst>
        </pc:grpChg>
        <pc:grpChg chg="add">
          <ac:chgData name="Márcio Santana Mota" userId="597cc632b12dc8a8" providerId="LiveId" clId="{FBAE77E3-8F41-4B96-9FAB-BC13433C8C6C}" dt="2021-05-07T14:21:47.409" v="200" actId="26606"/>
          <ac:grpSpMkLst>
            <pc:docMk/>
            <pc:sldMk cId="3046962525" sldId="268"/>
            <ac:grpSpMk id="25" creationId="{E312DBA5-56D8-42B2-BA94-28168C2A6703}"/>
          </ac:grpSpMkLst>
        </pc:grpChg>
        <pc:picChg chg="add mod">
          <ac:chgData name="Márcio Santana Mota" userId="597cc632b12dc8a8" providerId="LiveId" clId="{FBAE77E3-8F41-4B96-9FAB-BC13433C8C6C}" dt="2021-05-07T14:22:41.396" v="208" actId="14100"/>
          <ac:picMkLst>
            <pc:docMk/>
            <pc:sldMk cId="3046962525" sldId="268"/>
            <ac:picMk id="5" creationId="{CD981C4C-307E-48EC-A65C-95746DC7215A}"/>
          </ac:picMkLst>
        </pc:picChg>
      </pc:sldChg>
      <pc:sldChg chg="addSp delSp modSp mod setBg">
        <pc:chgData name="Márcio Santana Mota" userId="597cc632b12dc8a8" providerId="LiveId" clId="{FBAE77E3-8F41-4B96-9FAB-BC13433C8C6C}" dt="2021-05-07T14:46:52.907" v="402" actId="1076"/>
        <pc:sldMkLst>
          <pc:docMk/>
          <pc:sldMk cId="636662740" sldId="269"/>
        </pc:sldMkLst>
        <pc:spChg chg="mod">
          <ac:chgData name="Márcio Santana Mota" userId="597cc632b12dc8a8" providerId="LiveId" clId="{FBAE77E3-8F41-4B96-9FAB-BC13433C8C6C}" dt="2021-05-07T14:36:03.484" v="372" actId="1076"/>
          <ac:spMkLst>
            <pc:docMk/>
            <pc:sldMk cId="636662740" sldId="269"/>
            <ac:spMk id="2" creationId="{55F8ABFB-1361-4061-89F6-E08A3C084A01}"/>
          </ac:spMkLst>
        </pc:spChg>
        <pc:spChg chg="mod">
          <ac:chgData name="Márcio Santana Mota" userId="597cc632b12dc8a8" providerId="LiveId" clId="{FBAE77E3-8F41-4B96-9FAB-BC13433C8C6C}" dt="2021-05-07T14:35:52.343" v="371" actId="26606"/>
          <ac:spMkLst>
            <pc:docMk/>
            <pc:sldMk cId="636662740" sldId="269"/>
            <ac:spMk id="3" creationId="{C3246760-B4EF-43E2-8F44-7ACA04546441}"/>
          </ac:spMkLst>
        </pc:spChg>
        <pc:spChg chg="add mod">
          <ac:chgData name="Márcio Santana Mota" userId="597cc632b12dc8a8" providerId="LiveId" clId="{FBAE77E3-8F41-4B96-9FAB-BC13433C8C6C}" dt="2021-05-07T14:37:30.348" v="382" actId="1076"/>
          <ac:spMkLst>
            <pc:docMk/>
            <pc:sldMk cId="636662740" sldId="269"/>
            <ac:spMk id="7" creationId="{A6755B65-1926-4C86-8CDB-F426197AB2C6}"/>
          </ac:spMkLst>
        </pc:spChg>
        <pc:spChg chg="add del">
          <ac:chgData name="Márcio Santana Mota" userId="597cc632b12dc8a8" providerId="LiveId" clId="{FBAE77E3-8F41-4B96-9FAB-BC13433C8C6C}" dt="2021-05-07T14:34:28.845" v="360" actId="26606"/>
          <ac:spMkLst>
            <pc:docMk/>
            <pc:sldMk cId="636662740" sldId="269"/>
            <ac:spMk id="9" creationId="{F6167D22-B2B2-4469-BE4E-6B0DC972E45D}"/>
          </ac:spMkLst>
        </pc:spChg>
        <pc:spChg chg="add del">
          <ac:chgData name="Márcio Santana Mota" userId="597cc632b12dc8a8" providerId="LiveId" clId="{FBAE77E3-8F41-4B96-9FAB-BC13433C8C6C}" dt="2021-05-07T14:34:28.845" v="360" actId="26606"/>
          <ac:spMkLst>
            <pc:docMk/>
            <pc:sldMk cId="636662740" sldId="269"/>
            <ac:spMk id="11" creationId="{E27E2F65-D0DD-4710-977A-873706F90177}"/>
          </ac:spMkLst>
        </pc:spChg>
        <pc:spChg chg="add del">
          <ac:chgData name="Márcio Santana Mota" userId="597cc632b12dc8a8" providerId="LiveId" clId="{FBAE77E3-8F41-4B96-9FAB-BC13433C8C6C}" dt="2021-05-07T14:34:28.845" v="360" actId="26606"/>
          <ac:spMkLst>
            <pc:docMk/>
            <pc:sldMk cId="636662740" sldId="269"/>
            <ac:spMk id="13" creationId="{783A863A-BB4D-4ECD-8D75-B5B6F03D732A}"/>
          </ac:spMkLst>
        </pc:spChg>
        <pc:spChg chg="add del">
          <ac:chgData name="Márcio Santana Mota" userId="597cc632b12dc8a8" providerId="LiveId" clId="{FBAE77E3-8F41-4B96-9FAB-BC13433C8C6C}" dt="2021-05-07T14:34:47.587" v="362" actId="26606"/>
          <ac:spMkLst>
            <pc:docMk/>
            <pc:sldMk cId="636662740" sldId="269"/>
            <ac:spMk id="15" creationId="{A692209D-B607-46C3-8560-07AF72291659}"/>
          </ac:spMkLst>
        </pc:spChg>
        <pc:spChg chg="add del">
          <ac:chgData name="Márcio Santana Mota" userId="597cc632b12dc8a8" providerId="LiveId" clId="{FBAE77E3-8F41-4B96-9FAB-BC13433C8C6C}" dt="2021-05-07T14:34:47.587" v="362" actId="26606"/>
          <ac:spMkLst>
            <pc:docMk/>
            <pc:sldMk cId="636662740" sldId="269"/>
            <ac:spMk id="16" creationId="{94874638-CF15-4908-BC4B-4908744D0BAF}"/>
          </ac:spMkLst>
        </pc:spChg>
        <pc:spChg chg="add del">
          <ac:chgData name="Márcio Santana Mota" userId="597cc632b12dc8a8" providerId="LiveId" clId="{FBAE77E3-8F41-4B96-9FAB-BC13433C8C6C}" dt="2021-05-07T14:34:47.587" v="362" actId="26606"/>
          <ac:spMkLst>
            <pc:docMk/>
            <pc:sldMk cId="636662740" sldId="269"/>
            <ac:spMk id="17" creationId="{5F1B8348-CD6E-4561-A704-C232D9A2676D}"/>
          </ac:spMkLst>
        </pc:spChg>
        <pc:spChg chg="add del">
          <ac:chgData name="Márcio Santana Mota" userId="597cc632b12dc8a8" providerId="LiveId" clId="{FBAE77E3-8F41-4B96-9FAB-BC13433C8C6C}" dt="2021-05-07T14:34:55.468" v="364" actId="26606"/>
          <ac:spMkLst>
            <pc:docMk/>
            <pc:sldMk cId="636662740" sldId="269"/>
            <ac:spMk id="19" creationId="{65781D42-087D-484C-840B-CFDCDDEB2785}"/>
          </ac:spMkLst>
        </pc:spChg>
        <pc:spChg chg="add del">
          <ac:chgData name="Márcio Santana Mota" userId="597cc632b12dc8a8" providerId="LiveId" clId="{FBAE77E3-8F41-4B96-9FAB-BC13433C8C6C}" dt="2021-05-07T14:34:55.468" v="364" actId="26606"/>
          <ac:spMkLst>
            <pc:docMk/>
            <pc:sldMk cId="636662740" sldId="269"/>
            <ac:spMk id="20" creationId="{2F2D0089-EE06-49C0-9C5F-56B94DF2D329}"/>
          </ac:spMkLst>
        </pc:spChg>
        <pc:graphicFrameChg chg="add mod modGraphic">
          <ac:chgData name="Márcio Santana Mota" userId="597cc632b12dc8a8" providerId="LiveId" clId="{FBAE77E3-8F41-4B96-9FAB-BC13433C8C6C}" dt="2021-05-07T14:46:52.907" v="402" actId="1076"/>
          <ac:graphicFrameMkLst>
            <pc:docMk/>
            <pc:sldMk cId="636662740" sldId="269"/>
            <ac:graphicFrameMk id="4" creationId="{931E7C0B-4A20-4232-A2B6-4845E5247DD2}"/>
          </ac:graphicFrameMkLst>
        </pc:graphicFrameChg>
        <pc:picChg chg="add mod">
          <ac:chgData name="Márcio Santana Mota" userId="597cc632b12dc8a8" providerId="LiveId" clId="{FBAE77E3-8F41-4B96-9FAB-BC13433C8C6C}" dt="2021-05-07T14:37:44.098" v="384" actId="1076"/>
          <ac:picMkLst>
            <pc:docMk/>
            <pc:sldMk cId="636662740" sldId="269"/>
            <ac:picMk id="6" creationId="{5F2C5BA4-F38E-4F6D-879A-708C874DBB3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86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95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5652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6808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31101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765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006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550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04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42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408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133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53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4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86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FFB00-F574-454C-A12A-18254ADE8374}" type="datetimeFigureOut">
              <a:rPr lang="pt-BR" smtClean="0"/>
              <a:t>14/05/2021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FDECEFD-4C3A-4DFF-990B-9F7D4BC24F4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09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artic.com.br/Rick_Fire/desenho-jogo/ampulheta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d/3.0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590/interface.180630" TargetMode="External"/><Relationship Id="rId2" Type="http://schemas.openxmlformats.org/officeDocument/2006/relationships/hyperlink" Target="http://|www.scielo,br/scielo.php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ho.int/topics/adolescent_health/e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question-problem-think-thinking-622164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kaosenlared.net/paulo-freire-que-es-ensenar-y-que-es-aprender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sa/3.0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8ABFB-1361-4061-89F6-E08A3C084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0717" y="1061167"/>
            <a:ext cx="6884895" cy="1496649"/>
          </a:xfrm>
        </p:spPr>
        <p:txBody>
          <a:bodyPr anchor="b">
            <a:norm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pt-BR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UNIVERSIDADE FEDERAL FLUMINENSE</a:t>
            </a:r>
            <a:br>
              <a:rPr lang="pt-BR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t-BR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ESCOLA DE ENFERMAGEM AURORA DE AFONSO COSTA</a:t>
            </a:r>
            <a:br>
              <a:rPr lang="pt-BR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pt-BR" sz="18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MESTRADO PROFISSIONAL EM ENSINO NA SAÚDE  (MPES)</a:t>
            </a:r>
            <a:br>
              <a:rPr lang="pt-BR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pt-B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246760-B4EF-43E2-8F44-7ACA04546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7669" y="4699194"/>
            <a:ext cx="7076661" cy="1144519"/>
          </a:xfrm>
        </p:spPr>
        <p:txBody>
          <a:bodyPr anchor="t">
            <a:normAutofit/>
          </a:bodyPr>
          <a:lstStyle/>
          <a:p>
            <a:pPr algn="ctr">
              <a:lnSpc>
                <a:spcPct val="112000"/>
              </a:lnSpc>
            </a:pPr>
            <a:r>
              <a:rPr lang="pt-BR" sz="1500" b="0" strike="noStrike" spc="-1" dirty="0">
                <a:solidFill>
                  <a:srgbClr val="181717"/>
                </a:solidFill>
                <a:latin typeface="Arial"/>
              </a:rPr>
              <a:t> </a:t>
            </a:r>
            <a:r>
              <a:rPr lang="pt-BR" sz="15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Marcelle Ignácio Rebello</a:t>
            </a:r>
            <a:endParaRPr lang="pt-BR" sz="1500" b="0" strike="noStrike" spc="-1" dirty="0">
              <a:latin typeface="Arial"/>
            </a:endParaRPr>
          </a:p>
          <a:p>
            <a:pPr algn="ctr">
              <a:lnSpc>
                <a:spcPct val="112000"/>
              </a:lnSpc>
            </a:pPr>
            <a:r>
              <a:rPr lang="pt-BR" sz="1500" b="0" strike="noStrike" spc="-1" dirty="0">
                <a:solidFill>
                  <a:srgbClr val="181717"/>
                </a:solidFill>
                <a:latin typeface="Arial"/>
                <a:ea typeface="Arial"/>
              </a:rPr>
              <a:t>Orientadora: </a:t>
            </a:r>
            <a:r>
              <a:rPr lang="pt-BR" sz="1500" b="0" strike="noStrike" spc="-1" dirty="0" err="1">
                <a:solidFill>
                  <a:srgbClr val="181717"/>
                </a:solidFill>
                <a:latin typeface="Arial"/>
                <a:ea typeface="Arial"/>
              </a:rPr>
              <a:t>Profª</a:t>
            </a:r>
            <a:r>
              <a:rPr lang="pt-BR" sz="1500" b="0" strike="noStrike" spc="-1" dirty="0">
                <a:solidFill>
                  <a:srgbClr val="181717"/>
                </a:solidFill>
                <a:latin typeface="Arial"/>
                <a:ea typeface="Arial"/>
              </a:rPr>
              <a:t>. </a:t>
            </a:r>
            <a:r>
              <a:rPr lang="pt-BR" sz="1500" b="0" strike="noStrike" spc="-1" dirty="0" err="1">
                <a:solidFill>
                  <a:srgbClr val="181717"/>
                </a:solidFill>
                <a:latin typeface="Arial"/>
                <a:ea typeface="Arial"/>
              </a:rPr>
              <a:t>Dr</a:t>
            </a:r>
            <a:r>
              <a:rPr lang="pt-BR" sz="1500" b="0" strike="noStrike" spc="-1" dirty="0">
                <a:solidFill>
                  <a:srgbClr val="181717"/>
                </a:solidFill>
                <a:latin typeface="Arial"/>
                <a:ea typeface="Arial"/>
              </a:rPr>
              <a:t>ª. Claudia Mara de Melo Tavares</a:t>
            </a:r>
          </a:p>
          <a:p>
            <a:pPr algn="ctr">
              <a:lnSpc>
                <a:spcPct val="112000"/>
              </a:lnSpc>
            </a:pPr>
            <a:r>
              <a:rPr lang="pt-BR" sz="1500" spc="-1" dirty="0">
                <a:solidFill>
                  <a:srgbClr val="181717"/>
                </a:solidFill>
                <a:latin typeface="Arial"/>
                <a:ea typeface="Arial"/>
              </a:rPr>
              <a:t>Núcleo de pesquisa: “Ensino, Criatividade e Cuidado em Enfermagem e Saúde</a:t>
            </a:r>
            <a:r>
              <a:rPr lang="pt-BR" sz="1400" spc="-1" dirty="0">
                <a:solidFill>
                  <a:srgbClr val="181717"/>
                </a:solidFill>
                <a:latin typeface="Arial"/>
                <a:ea typeface="Arial"/>
              </a:rPr>
              <a:t>”</a:t>
            </a:r>
            <a:r>
              <a:rPr lang="pt-BR" sz="1400" b="0" strike="noStrike" spc="-1" dirty="0">
                <a:solidFill>
                  <a:srgbClr val="181717"/>
                </a:solidFill>
                <a:latin typeface="Arial"/>
                <a:ea typeface="Arial"/>
              </a:rPr>
              <a:t>  </a:t>
            </a:r>
            <a:endParaRPr lang="pt-BR" sz="1400" b="0" strike="noStrike" spc="-1" dirty="0">
              <a:latin typeface="Arial"/>
            </a:endParaRPr>
          </a:p>
          <a:p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51855343-D05C-4B09-BD5B-AEDD9DA854EC}"/>
              </a:ext>
            </a:extLst>
          </p:cNvPr>
          <p:cNvSpPr txBox="1"/>
          <p:nvPr/>
        </p:nvSpPr>
        <p:spPr>
          <a:xfrm>
            <a:off x="2490717" y="2953196"/>
            <a:ext cx="8054506" cy="951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pt-BR" sz="1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CAPACITAÇÃO EM ENFERMAGEM PARA  ATENDIMENTO DAS DEMANDAS SOCIOEMOCIONAIS DOS ADOLESCENTES NA ESTRATÉGIA SAÚDE DA FAMÍLIA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5" name="Imagem 14" descr="Logotipo&#10;&#10;Descrição gerada automaticamente">
            <a:extLst>
              <a:ext uri="{FF2B5EF4-FFF2-40B4-BE49-F238E27FC236}">
                <a16:creationId xmlns:a16="http://schemas.microsoft.com/office/drawing/2014/main" id="{83EBA9C7-9622-48BD-9D6A-BF27393E4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557" y="1154049"/>
            <a:ext cx="1280160" cy="655442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852B75F-2BBE-422F-BBD1-426019A93E8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9537004" y="2962776"/>
            <a:ext cx="23622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61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8ABFB-1361-4061-89F6-E08A3C084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9410" y="634963"/>
            <a:ext cx="8915399" cy="823448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pt-BR" sz="4400" b="1" dirty="0"/>
              <a:t>CRONOGRAMA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246760-B4EF-43E2-8F44-7ACA04546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598647"/>
            <a:ext cx="8915399" cy="5227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b="1"/>
          </a:p>
          <a:p>
            <a:endParaRPr lang="pt-BR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31E7C0B-4A20-4232-A2B6-4845E5247D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792202"/>
              </p:ext>
            </p:extLst>
          </p:nvPr>
        </p:nvGraphicFramePr>
        <p:xfrm>
          <a:off x="2047330" y="1922723"/>
          <a:ext cx="8097339" cy="4255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371">
                  <a:extLst>
                    <a:ext uri="{9D8B030D-6E8A-4147-A177-3AD203B41FA5}">
                      <a16:colId xmlns:a16="http://schemas.microsoft.com/office/drawing/2014/main" val="3832649014"/>
                    </a:ext>
                  </a:extLst>
                </a:gridCol>
                <a:gridCol w="554788">
                  <a:extLst>
                    <a:ext uri="{9D8B030D-6E8A-4147-A177-3AD203B41FA5}">
                      <a16:colId xmlns:a16="http://schemas.microsoft.com/office/drawing/2014/main" val="981951303"/>
                    </a:ext>
                  </a:extLst>
                </a:gridCol>
                <a:gridCol w="567808">
                  <a:extLst>
                    <a:ext uri="{9D8B030D-6E8A-4147-A177-3AD203B41FA5}">
                      <a16:colId xmlns:a16="http://schemas.microsoft.com/office/drawing/2014/main" val="711788556"/>
                    </a:ext>
                  </a:extLst>
                </a:gridCol>
                <a:gridCol w="577388">
                  <a:extLst>
                    <a:ext uri="{9D8B030D-6E8A-4147-A177-3AD203B41FA5}">
                      <a16:colId xmlns:a16="http://schemas.microsoft.com/office/drawing/2014/main" val="601839363"/>
                    </a:ext>
                  </a:extLst>
                </a:gridCol>
                <a:gridCol w="564497">
                  <a:extLst>
                    <a:ext uri="{9D8B030D-6E8A-4147-A177-3AD203B41FA5}">
                      <a16:colId xmlns:a16="http://schemas.microsoft.com/office/drawing/2014/main" val="2307173969"/>
                    </a:ext>
                  </a:extLst>
                </a:gridCol>
                <a:gridCol w="593142">
                  <a:extLst>
                    <a:ext uri="{9D8B030D-6E8A-4147-A177-3AD203B41FA5}">
                      <a16:colId xmlns:a16="http://schemas.microsoft.com/office/drawing/2014/main" val="80985428"/>
                    </a:ext>
                  </a:extLst>
                </a:gridCol>
                <a:gridCol w="654729">
                  <a:extLst>
                    <a:ext uri="{9D8B030D-6E8A-4147-A177-3AD203B41FA5}">
                      <a16:colId xmlns:a16="http://schemas.microsoft.com/office/drawing/2014/main" val="302924117"/>
                    </a:ext>
                  </a:extLst>
                </a:gridCol>
                <a:gridCol w="646135">
                  <a:extLst>
                    <a:ext uri="{9D8B030D-6E8A-4147-A177-3AD203B41FA5}">
                      <a16:colId xmlns:a16="http://schemas.microsoft.com/office/drawing/2014/main" val="3809793264"/>
                    </a:ext>
                  </a:extLst>
                </a:gridCol>
                <a:gridCol w="574969">
                  <a:extLst>
                    <a:ext uri="{9D8B030D-6E8A-4147-A177-3AD203B41FA5}">
                      <a16:colId xmlns:a16="http://schemas.microsoft.com/office/drawing/2014/main" val="902845595"/>
                    </a:ext>
                  </a:extLst>
                </a:gridCol>
                <a:gridCol w="554788">
                  <a:extLst>
                    <a:ext uri="{9D8B030D-6E8A-4147-A177-3AD203B41FA5}">
                      <a16:colId xmlns:a16="http://schemas.microsoft.com/office/drawing/2014/main" val="2297863078"/>
                    </a:ext>
                  </a:extLst>
                </a:gridCol>
                <a:gridCol w="590724">
                  <a:extLst>
                    <a:ext uri="{9D8B030D-6E8A-4147-A177-3AD203B41FA5}">
                      <a16:colId xmlns:a16="http://schemas.microsoft.com/office/drawing/2014/main" val="786104525"/>
                    </a:ext>
                  </a:extLst>
                </a:gridCol>
              </a:tblGrid>
              <a:tr h="17267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dirty="0">
                          <a:effectLst/>
                        </a:rPr>
                        <a:t>ATIVIDADES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2021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2022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406513"/>
                  </a:ext>
                </a:extLst>
              </a:tr>
              <a:tr h="5262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Fev/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Abr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Mai/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Jun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 Jul/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 </a:t>
                      </a:r>
                      <a:r>
                        <a:rPr lang="pt-BR" sz="1300" err="1">
                          <a:effectLst/>
                        </a:rPr>
                        <a:t>Ago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 Set/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 Out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err="1">
                          <a:effectLst/>
                        </a:rPr>
                        <a:t>Nov</a:t>
                      </a:r>
                      <a:r>
                        <a:rPr lang="pt-BR" sz="1300">
                          <a:effectLst/>
                        </a:rPr>
                        <a:t>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 Dez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  Jan/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  Mar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  </a:t>
                      </a:r>
                      <a:r>
                        <a:rPr lang="pt-BR" sz="1300" err="1">
                          <a:effectLst/>
                        </a:rPr>
                        <a:t>Abr</a:t>
                      </a:r>
                      <a:r>
                        <a:rPr lang="pt-BR" sz="1300"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 </a:t>
                      </a:r>
                      <a:r>
                        <a:rPr lang="pt-BR" sz="1300" err="1">
                          <a:effectLst/>
                        </a:rPr>
                        <a:t>Jun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 Jul/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 </a:t>
                      </a:r>
                      <a:r>
                        <a:rPr lang="pt-BR" sz="1300" err="1">
                          <a:effectLst/>
                        </a:rPr>
                        <a:t>Ago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Set/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Out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 err="1">
                          <a:effectLst/>
                        </a:rPr>
                        <a:t>Nov</a:t>
                      </a:r>
                      <a:r>
                        <a:rPr lang="pt-BR" sz="1300"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Dez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extLst>
                  <a:ext uri="{0D108BD9-81ED-4DB2-BD59-A6C34878D82A}">
                    <a16:rowId xmlns:a16="http://schemas.microsoft.com/office/drawing/2014/main" val="4105286099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Elaboração do projeto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extLst>
                  <a:ext uri="{0D108BD9-81ED-4DB2-BD59-A6C34878D82A}">
                    <a16:rowId xmlns:a16="http://schemas.microsoft.com/office/drawing/2014/main" val="850974939"/>
                  </a:ext>
                </a:extLst>
              </a:tr>
              <a:tr h="434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Discussão e Estruturação do Referencial Teórico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extLst>
                  <a:ext uri="{0D108BD9-81ED-4DB2-BD59-A6C34878D82A}">
                    <a16:rowId xmlns:a16="http://schemas.microsoft.com/office/drawing/2014/main" val="1993557120"/>
                  </a:ext>
                </a:extLst>
              </a:tr>
              <a:tr h="526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Construção do Instrumento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de Coleta de Dados 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extLst>
                  <a:ext uri="{0D108BD9-81ED-4DB2-BD59-A6C34878D82A}">
                    <a16:rowId xmlns:a16="http://schemas.microsoft.com/office/drawing/2014/main" val="2444757052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Defesa do Projeto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extLst>
                  <a:ext uri="{0D108BD9-81ED-4DB2-BD59-A6C34878D82A}">
                    <a16:rowId xmlns:a16="http://schemas.microsoft.com/office/drawing/2014/main" val="3013794343"/>
                  </a:ext>
                </a:extLst>
              </a:tr>
              <a:tr h="526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Encaminhamento ao Comitê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de Ética em Pesquisa 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extLst>
                  <a:ext uri="{0D108BD9-81ED-4DB2-BD59-A6C34878D82A}">
                    <a16:rowId xmlns:a16="http://schemas.microsoft.com/office/drawing/2014/main" val="3016452831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Produção de Dados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extLst>
                  <a:ext uri="{0D108BD9-81ED-4DB2-BD59-A6C34878D82A}">
                    <a16:rowId xmlns:a16="http://schemas.microsoft.com/office/drawing/2014/main" val="2905363995"/>
                  </a:ext>
                </a:extLst>
              </a:tr>
              <a:tr h="5262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Interpretação e Análise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dos Dados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extLst>
                  <a:ext uri="{0D108BD9-81ED-4DB2-BD59-A6C34878D82A}">
                    <a16:rowId xmlns:a16="http://schemas.microsoft.com/office/drawing/2014/main" val="2601772855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Qualificação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X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extLst>
                  <a:ext uri="{0D108BD9-81ED-4DB2-BD59-A6C34878D82A}">
                    <a16:rowId xmlns:a16="http://schemas.microsoft.com/office/drawing/2014/main" val="3660450618"/>
                  </a:ext>
                </a:extLst>
              </a:tr>
              <a:tr h="2285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300">
                          <a:effectLst/>
                        </a:rPr>
                        <a:t>Defesa da Dissertação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230" marR="5223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900" dirty="0">
                          <a:effectLst/>
                        </a:rPr>
                        <a:t>X</a:t>
                      </a:r>
                      <a:endParaRPr lang="pt-B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812" marR="52230" marT="0" marB="0" anchor="ctr"/>
                </a:tc>
                <a:extLst>
                  <a:ext uri="{0D108BD9-81ED-4DB2-BD59-A6C34878D82A}">
                    <a16:rowId xmlns:a16="http://schemas.microsoft.com/office/drawing/2014/main" val="3713993581"/>
                  </a:ext>
                </a:extLst>
              </a:tr>
            </a:tbl>
          </a:graphicData>
        </a:graphic>
      </p:graphicFrame>
      <p:pic>
        <p:nvPicPr>
          <p:cNvPr id="6" name="Imagem 5" descr="Uma imagem contendo camisa&#10;&#10;Descrição gerada automaticamente">
            <a:extLst>
              <a:ext uri="{FF2B5EF4-FFF2-40B4-BE49-F238E27FC236}">
                <a16:creationId xmlns:a16="http://schemas.microsoft.com/office/drawing/2014/main" id="{5F2C5BA4-F38E-4F6D-879A-708C874DB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542968" y="931700"/>
            <a:ext cx="3146673" cy="1875664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A6755B65-1926-4C86-8CDB-F426197AB2C6}"/>
              </a:ext>
            </a:extLst>
          </p:cNvPr>
          <p:cNvSpPr txBox="1"/>
          <p:nvPr/>
        </p:nvSpPr>
        <p:spPr>
          <a:xfrm>
            <a:off x="9931275" y="6731818"/>
            <a:ext cx="2088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>
                <a:hlinkClick r:id="rId3" tooltip="https://gartic.com.br/Rick_Fire/desenho-jogo/ampulheta"/>
              </a:rPr>
              <a:t>Esta Foto</a:t>
            </a:r>
            <a:r>
              <a:rPr lang="pt-BR" sz="900"/>
              <a:t> de Autor Desconhecido está licenciado em </a:t>
            </a:r>
            <a:r>
              <a:rPr lang="pt-BR" sz="900">
                <a:hlinkClick r:id="rId4" tooltip="https://creativecommons.org/licenses/by-nd/3.0/"/>
              </a:rPr>
              <a:t>CC BY-ND</a:t>
            </a:r>
            <a:endParaRPr lang="pt-BR" sz="900"/>
          </a:p>
        </p:txBody>
      </p:sp>
    </p:spTree>
    <p:extLst>
      <p:ext uri="{BB962C8B-B14F-4D97-AF65-F5344CB8AC3E}">
        <p14:creationId xmlns:p14="http://schemas.microsoft.com/office/powerpoint/2010/main" val="636662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EBDAC3B3-B60B-41C9-9747-85F659969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991" y="685801"/>
            <a:ext cx="6884895" cy="457943"/>
          </a:xfrm>
        </p:spPr>
        <p:txBody>
          <a:bodyPr anchor="b">
            <a:noAutofit/>
          </a:bodyPr>
          <a:lstStyle/>
          <a:p>
            <a:pPr algn="l">
              <a:lnSpc>
                <a:spcPct val="105000"/>
              </a:lnSpc>
              <a:spcAft>
                <a:spcPts val="800"/>
              </a:spcAft>
            </a:pPr>
            <a:r>
              <a:rPr lang="pt-BR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REFERÊNCIAS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246760-B4EF-43E2-8F44-7ACA04546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5995" y="1143744"/>
            <a:ext cx="10565295" cy="4674705"/>
          </a:xfrm>
        </p:spPr>
        <p:txBody>
          <a:bodyPr anchor="t">
            <a:normAutofit fontScale="25000" lnSpcReduction="20000"/>
          </a:bodyPr>
          <a:lstStyle/>
          <a:p>
            <a:pPr marL="0" indent="0" algn="l">
              <a:buNone/>
            </a:pPr>
            <a:endParaRPr lang="pt-BR" sz="1800" dirty="0"/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sz="43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FERRARI, Rosângela Aparecida Pimenta; THOMSON, Zuleica; MELCHIOR, Regina. Atenção à saúde dos adolescentes: percepção dos médicos e enfermeiros  das equipes de saúde da família. </a:t>
            </a:r>
            <a:r>
              <a:rPr lang="pt-PT" sz="43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Cad. Saúde Pública</a:t>
            </a:r>
            <a:r>
              <a:rPr lang="pt-PT" sz="43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Rio de Janeiro, v. 22, n. 11, p. 2491 - 2495, Nov. 2006.</a:t>
            </a:r>
            <a:endParaRPr lang="pt-BR" sz="4300" dirty="0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sz="43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FERNANDES, Emanuella Soares Fraga; SANTOS, Adriano Maia dos. </a:t>
            </a:r>
            <a:r>
              <a:rPr lang="pt-PT" sz="43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Desencontros entre formação profissional e necessidades de cuidado de adolescentes na Atenção Básica à Saúde.</a:t>
            </a:r>
            <a:r>
              <a:rPr lang="pt-PT" sz="43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Interface (Botucatu), Botucatu, v, 24, e190049, 2020. Available </a:t>
            </a:r>
            <a:r>
              <a:rPr lang="pt-PT" sz="43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from &lt;</a:t>
            </a:r>
            <a:r>
              <a:rPr lang="pt-PT" sz="4300" u="none" strike="noStrik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http://|www.scielo,br/scielo.php</a:t>
            </a:r>
            <a:r>
              <a:rPr lang="pt-PT" sz="43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? access </a:t>
            </a:r>
            <a:r>
              <a:rPr lang="pt-PT" sz="43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on 10 Jan. 2021. Epub Mar 23,2020.</a:t>
            </a:r>
            <a:endParaRPr lang="pt-BR" sz="4300" dirty="0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sz="43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Brasil. Ministério da Saúde. Secretaria de Atenção à Saúde. Departamento de Ações Programáticas e Estratégicas. Proteger e cuidar da saúde de adolescentes na atenção básica. Brasília: Ministério da Saúde; 2017. </a:t>
            </a:r>
            <a:endParaRPr lang="pt-BR" sz="4300" dirty="0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SILVA, Jaqueline Ferreira da et al. Adolescência e saúde mental: a perspectiva de profissionais da Atenção Básica em Saúde.</a:t>
            </a:r>
            <a:r>
              <a:rPr lang="pt-BR" sz="43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Interface (Botucatu)</a:t>
            </a: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, Botucatu, v. 23, e18063, 2019 </a:t>
            </a:r>
            <a:r>
              <a:rPr lang="pt-BR" sz="43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43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&lt;http://www.scielo.br/</a:t>
            </a:r>
            <a:r>
              <a:rPr lang="pt-BR" sz="43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scielo.php?script</a:t>
            </a: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pt-BR" sz="43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sci_arttext&amp;pid</a:t>
            </a: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=S1414-32832019000100250&amp;lng=</a:t>
            </a:r>
            <a:r>
              <a:rPr lang="pt-BR" sz="43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en&amp;nrm</a:t>
            </a: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pt-BR" sz="43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iso</a:t>
            </a: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&gt;. </a:t>
            </a:r>
            <a:r>
              <a:rPr lang="pt-BR" sz="43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access</a:t>
            </a: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43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on</a:t>
            </a: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01 Mar.  2021.  </a:t>
            </a:r>
            <a:r>
              <a:rPr lang="pt-BR" sz="43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Epub</a:t>
            </a: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July 10, </a:t>
            </a:r>
            <a:r>
              <a:rPr lang="pt-BR" sz="43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2019.  </a:t>
            </a:r>
            <a:r>
              <a:rPr lang="pt-BR" sz="4300" u="sng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https://doi.org/10.1590/interface.180630</a:t>
            </a:r>
            <a:r>
              <a:rPr lang="pt-BR" sz="43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43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sz="4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World Health </a:t>
            </a:r>
            <a:r>
              <a:rPr lang="pt-BR" sz="43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Organization</a:t>
            </a:r>
            <a:r>
              <a:rPr lang="pt-BR" sz="4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. </a:t>
            </a:r>
            <a:r>
              <a:rPr lang="pt-BR" sz="43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Adolescent</a:t>
            </a:r>
            <a:r>
              <a:rPr lang="pt-BR" sz="4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pt-BR" sz="43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health</a:t>
            </a:r>
            <a:r>
              <a:rPr lang="pt-BR" sz="4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[Internet]. Genebra: Who; 2019 [citado 30 </a:t>
            </a:r>
            <a:r>
              <a:rPr lang="pt-BR" sz="4300" dirty="0" err="1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Jun</a:t>
            </a:r>
            <a:r>
              <a:rPr lang="pt-BR" sz="4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2019]. Disponível em: </a:t>
            </a:r>
            <a:r>
              <a:rPr lang="pt-BR" sz="4300" u="sng" dirty="0">
                <a:solidFill>
                  <a:schemeClr val="tx1"/>
                </a:solidFill>
                <a:effectLst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http://www.who.int/topics/adolescent_health/en/</a:t>
            </a:r>
            <a:endParaRPr lang="pt-BR" sz="430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BR" sz="430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Organização Mundial da Saúde. Saúde para os adolescentes do mundo: uma segunda chance na segunda década. Genebra: Organização Mundial da Saúde; 2014.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JUST, Ana Paula; ENUMO, Sônia Regina </a:t>
            </a:r>
            <a:r>
              <a:rPr lang="pt-BR" sz="43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Fiorim</a:t>
            </a: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Problemas emocionais e de comportamento na adolescência: o papel do estresse.</a:t>
            </a:r>
            <a:r>
              <a:rPr lang="pt-BR" sz="43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 Bol. - Acad. Paul. </a:t>
            </a:r>
            <a:r>
              <a:rPr lang="pt-BR" sz="43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Psicol.</a:t>
            </a:r>
            <a:r>
              <a:rPr lang="pt-BR" sz="43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,São</a:t>
            </a: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Paulo ,  v. 35, n. 89, p. 350-370, jul. 2015. Disponível em &lt;http://pepsic.bvsalud.org/</a:t>
            </a:r>
            <a:r>
              <a:rPr lang="pt-BR" sz="43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scielo.php?script</a:t>
            </a: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=</a:t>
            </a:r>
            <a:r>
              <a:rPr lang="pt-BR" sz="43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sci_arttext&amp;pid</a:t>
            </a: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=S1415-711X2015000200007&amp;lng=</a:t>
            </a:r>
            <a:r>
              <a:rPr lang="pt-BR" sz="43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pt&amp;nrm</a:t>
            </a: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=</a:t>
            </a:r>
            <a:r>
              <a:rPr lang="pt-BR" sz="43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iso</a:t>
            </a:r>
            <a:r>
              <a:rPr lang="pt-BR" sz="4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&gt;.  acessos em  21  mar.  2021.</a:t>
            </a:r>
            <a:endParaRPr lang="pt-BR" sz="43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pt-BR" sz="1800" b="1" dirty="0"/>
          </a:p>
          <a:p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1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8ABFB-1361-4061-89F6-E08A3C084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9418" y="917608"/>
            <a:ext cx="6884895" cy="457943"/>
          </a:xfrm>
        </p:spPr>
        <p:txBody>
          <a:bodyPr anchor="b">
            <a:noAutofit/>
          </a:bodyPr>
          <a:lstStyle/>
          <a:p>
            <a:pPr algn="l">
              <a:lnSpc>
                <a:spcPct val="105000"/>
              </a:lnSpc>
              <a:spcAft>
                <a:spcPts val="800"/>
              </a:spcAft>
            </a:pPr>
            <a:r>
              <a:rPr lang="pt-BR" sz="2800" b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INTRODUÇÃO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246760-B4EF-43E2-8F44-7ACA04546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3645" y="3056350"/>
            <a:ext cx="9004790" cy="3693983"/>
          </a:xfrm>
        </p:spPr>
        <p:txBody>
          <a:bodyPr anchor="t"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sz="1800" dirty="0">
              <a:solidFill>
                <a:schemeClr val="tx1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adolescência é a fase da vida do ser humano, entre a infância e a idade adulta, caracterizada por múltiplas mudanças físicas, sociais e mentais e, de acordo com </a:t>
            </a:r>
            <a:r>
              <a:rPr lang="pt-BR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Organização Mundial da Saúde (OMS,2014) </a:t>
            </a:r>
            <a:r>
              <a:rPr lang="pt-PT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compreende o período entre 10 e 19 anos de idade. </a:t>
            </a:r>
            <a:r>
              <a:rPr lang="pt-BR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Por se tratar de uma fase de transformações intensas tanto a nível do crescimento, quanto do desenvolvimento biopsicossocial, entendemos que é um grupo que merece especial atenção no campo da saúde, sobretudo sobre suas necessidades emocionais.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800" dirty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Subtítulo 2">
            <a:extLst>
              <a:ext uri="{FF2B5EF4-FFF2-40B4-BE49-F238E27FC236}">
                <a16:creationId xmlns:a16="http://schemas.microsoft.com/office/drawing/2014/main" id="{A6E6DB01-DE55-4E6F-BC4C-5FF58B5E2FF1}"/>
              </a:ext>
            </a:extLst>
          </p:cNvPr>
          <p:cNvSpPr txBox="1">
            <a:spLocks/>
          </p:cNvSpPr>
          <p:nvPr/>
        </p:nvSpPr>
        <p:spPr>
          <a:xfrm>
            <a:off x="2807254" y="2138547"/>
            <a:ext cx="6311875" cy="681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</a:pPr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Motivação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Retângulo: Cantos Arredondados 48">
            <a:extLst>
              <a:ext uri="{FF2B5EF4-FFF2-40B4-BE49-F238E27FC236}">
                <a16:creationId xmlns:a16="http://schemas.microsoft.com/office/drawing/2014/main" id="{A88423D6-87B8-492C-B743-28232776790D}"/>
              </a:ext>
            </a:extLst>
          </p:cNvPr>
          <p:cNvSpPr/>
          <p:nvPr/>
        </p:nvSpPr>
        <p:spPr>
          <a:xfrm>
            <a:off x="2497544" y="2050402"/>
            <a:ext cx="8630891" cy="819531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2242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8ABFB-1361-4061-89F6-E08A3C084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9730" y="564643"/>
            <a:ext cx="6884895" cy="457943"/>
          </a:xfrm>
        </p:spPr>
        <p:txBody>
          <a:bodyPr anchor="b">
            <a:noAutofit/>
          </a:bodyPr>
          <a:lstStyle/>
          <a:p>
            <a:pPr algn="l">
              <a:lnSpc>
                <a:spcPct val="105000"/>
              </a:lnSpc>
              <a:spcAft>
                <a:spcPts val="800"/>
              </a:spcAft>
            </a:pPr>
            <a:r>
              <a:rPr lang="pt-BR" sz="2800" b="1" dirty="0">
                <a:solidFill>
                  <a:srgbClr val="000000"/>
                </a:solidFill>
              </a:rPr>
              <a:t>INTRODUÇÃO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246760-B4EF-43E2-8F44-7ACA04546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4216" y="4108538"/>
            <a:ext cx="9169463" cy="1271656"/>
          </a:xfrm>
        </p:spPr>
        <p:txBody>
          <a:bodyPr anchor="t">
            <a:normAutofit/>
          </a:bodyPr>
          <a:lstStyle/>
          <a:p>
            <a:pPr algn="just">
              <a:lnSpc>
                <a:spcPct val="160000"/>
              </a:lnSpc>
            </a:pPr>
            <a:endParaRPr lang="pt-BR" sz="1800" b="1" dirty="0"/>
          </a:p>
          <a:p>
            <a:pPr algn="just">
              <a:lnSpc>
                <a:spcPct val="160000"/>
              </a:lnSpc>
            </a:pPr>
            <a:r>
              <a:rPr lang="pt-BR" sz="1800" b="1" dirty="0">
                <a:solidFill>
                  <a:schemeClr val="tx1"/>
                </a:solidFill>
              </a:rPr>
              <a:t>Formação Profissional com enfoque biológico</a:t>
            </a:r>
          </a:p>
          <a:p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9B5DF73C-6885-48D4-8295-4D5C10680A05}"/>
              </a:ext>
            </a:extLst>
          </p:cNvPr>
          <p:cNvSpPr txBox="1">
            <a:spLocks/>
          </p:cNvSpPr>
          <p:nvPr/>
        </p:nvSpPr>
        <p:spPr>
          <a:xfrm>
            <a:off x="2224216" y="3577104"/>
            <a:ext cx="6311875" cy="6817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</a:pPr>
            <a:r>
              <a:rPr lang="pt-BR" sz="1800" b="1" dirty="0"/>
              <a:t>Integralidade da Assistência ao Adolescente</a:t>
            </a:r>
          </a:p>
          <a:p>
            <a:pPr algn="just">
              <a:lnSpc>
                <a:spcPct val="160000"/>
              </a:lnSpc>
            </a:pPr>
            <a:endParaRPr lang="pt-BR" sz="1800" b="1" dirty="0"/>
          </a:p>
          <a:p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F7FE9626-9625-4EA1-B8D6-B28A50CC454D}"/>
              </a:ext>
            </a:extLst>
          </p:cNvPr>
          <p:cNvSpPr/>
          <p:nvPr/>
        </p:nvSpPr>
        <p:spPr>
          <a:xfrm>
            <a:off x="2053649" y="3429000"/>
            <a:ext cx="9360068" cy="829850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CA9AFD85-AA7C-41E7-9A20-61AFA4319A71}"/>
              </a:ext>
            </a:extLst>
          </p:cNvPr>
          <p:cNvSpPr/>
          <p:nvPr/>
        </p:nvSpPr>
        <p:spPr>
          <a:xfrm>
            <a:off x="2053649" y="4571999"/>
            <a:ext cx="9340030" cy="848177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ubtítulo 2">
            <a:extLst>
              <a:ext uri="{FF2B5EF4-FFF2-40B4-BE49-F238E27FC236}">
                <a16:creationId xmlns:a16="http://schemas.microsoft.com/office/drawing/2014/main" id="{2C676C3C-0654-4329-99F8-2D87F8A3EFBA}"/>
              </a:ext>
            </a:extLst>
          </p:cNvPr>
          <p:cNvSpPr txBox="1">
            <a:spLocks/>
          </p:cNvSpPr>
          <p:nvPr/>
        </p:nvSpPr>
        <p:spPr>
          <a:xfrm>
            <a:off x="2073686" y="1477807"/>
            <a:ext cx="9641090" cy="19518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</a:pPr>
            <a:r>
              <a:rPr lang="pt-BR" sz="4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Estudos apontam que nesta fase da vida, as pessoas encontram-se mais vulneráveis ao sofrimento psíquico (SILVA,2019) e ao desenvolvimento de problemas emocionais (JUST,2015). Este sofrimento tem se exteriorizado através de vários transtornos como ansiedade, depressão, violência autoprovocada, distúrbios alimentares e uso abusivo de álcool e drogas.</a:t>
            </a:r>
          </a:p>
          <a:p>
            <a:pPr algn="just">
              <a:lnSpc>
                <a:spcPct val="160000"/>
              </a:lnSpc>
            </a:pPr>
            <a:endParaRPr lang="pt-BR" sz="1800" b="1" dirty="0"/>
          </a:p>
          <a:p>
            <a:pPr algn="just">
              <a:lnSpc>
                <a:spcPct val="160000"/>
              </a:lnSpc>
            </a:pPr>
            <a:endParaRPr lang="pt-BR" sz="1800" b="1" dirty="0"/>
          </a:p>
          <a:p>
            <a:endParaRPr lang="pt-B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EF5DCA4B-1E9F-47B8-AEE9-0808D488FC18}"/>
              </a:ext>
            </a:extLst>
          </p:cNvPr>
          <p:cNvSpPr/>
          <p:nvPr/>
        </p:nvSpPr>
        <p:spPr>
          <a:xfrm>
            <a:off x="2073686" y="5697630"/>
            <a:ext cx="9340030" cy="848177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4D6550C4-1CC0-4A5A-9653-1EF0B8B939C7}"/>
              </a:ext>
            </a:extLst>
          </p:cNvPr>
          <p:cNvSpPr txBox="1">
            <a:spLocks/>
          </p:cNvSpPr>
          <p:nvPr/>
        </p:nvSpPr>
        <p:spPr>
          <a:xfrm>
            <a:off x="2345530" y="5274151"/>
            <a:ext cx="9169463" cy="12716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</a:pPr>
            <a:endParaRPr lang="pt-BR" b="1" dirty="0"/>
          </a:p>
          <a:p>
            <a:pPr algn="just">
              <a:lnSpc>
                <a:spcPct val="160000"/>
              </a:lnSpc>
            </a:pPr>
            <a:r>
              <a:rPr lang="pt-BR" b="1" dirty="0">
                <a:solidFill>
                  <a:schemeClr val="tx1"/>
                </a:solidFill>
              </a:rPr>
              <a:t>Dificuldade na tomada de decisões</a:t>
            </a:r>
          </a:p>
          <a:p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404685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8ABFB-1361-4061-89F6-E08A3C084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33901" y="962639"/>
            <a:ext cx="3710018" cy="1585259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pt-BR" sz="4100" b="1" dirty="0">
                <a:effectLst/>
                <a:ea typeface="Calibri" panose="020F0502020204030204" pitchFamily="34" charset="0"/>
              </a:rPr>
              <a:t>QUESTÃO NORTEADORA</a:t>
            </a:r>
            <a:endParaRPr lang="pt-BR" sz="41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246760-B4EF-43E2-8F44-7ACA04546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3181" y="3600310"/>
            <a:ext cx="5391458" cy="2173524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pt-B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Como trabalhar as competências profissionais do enfermeiro na perspectiva da atenção integral à saúde do adolescente, relevando-se o aspecto emocional?</a:t>
            </a:r>
          </a:p>
          <a:p>
            <a:pPr>
              <a:lnSpc>
                <a:spcPct val="90000"/>
              </a:lnSpc>
            </a:pPr>
            <a:endParaRPr lang="pt-BR" sz="1100" dirty="0"/>
          </a:p>
        </p:txBody>
      </p:sp>
      <p:pic>
        <p:nvPicPr>
          <p:cNvPr id="6" name="Imagem 5" descr="Ícone&#10;&#10;Descrição gerada automaticamente">
            <a:extLst>
              <a:ext uri="{FF2B5EF4-FFF2-40B4-BE49-F238E27FC236}">
                <a16:creationId xmlns:a16="http://schemas.microsoft.com/office/drawing/2014/main" id="{33CB50A7-1819-44DA-A542-84C1AF6735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37303" r="-1" b="-1"/>
          <a:stretch/>
        </p:blipFill>
        <p:spPr>
          <a:xfrm>
            <a:off x="7503091" y="962639"/>
            <a:ext cx="4296427" cy="4932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8ABFB-1361-4061-89F6-E08A3C084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8830" y="456826"/>
            <a:ext cx="6884895" cy="457943"/>
          </a:xfrm>
        </p:spPr>
        <p:txBody>
          <a:bodyPr anchor="b">
            <a:noAutofit/>
          </a:bodyPr>
          <a:lstStyle/>
          <a:p>
            <a:pPr algn="l">
              <a:lnSpc>
                <a:spcPct val="105000"/>
              </a:lnSpc>
              <a:spcAft>
                <a:spcPts val="800"/>
              </a:spcAft>
            </a:pPr>
            <a:r>
              <a:rPr lang="pt-BR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OBJETIVOS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246760-B4EF-43E2-8F44-7ACA04546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1831" y="1044357"/>
            <a:ext cx="8968637" cy="4769286"/>
          </a:xfrm>
        </p:spPr>
        <p:txBody>
          <a:bodyPr anchor="t"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180340" algn="l"/>
              </a:tabLst>
            </a:pPr>
            <a:r>
              <a:rPr lang="pt-BR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Geral:</a:t>
            </a:r>
            <a:endParaRPr lang="pt-BR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180340" algn="l"/>
              </a:tabLst>
            </a:pPr>
            <a:r>
              <a:rPr lang="pt-BR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Elaborar uma ferramenta pedagógica centrada nas demandas socioemocionais do adolescente atendidos na ESF</a:t>
            </a:r>
          </a:p>
          <a:p>
            <a:pPr lvl="0" algn="just">
              <a:spcAft>
                <a:spcPts val="800"/>
              </a:spcAft>
              <a:tabLst>
                <a:tab pos="180340" algn="l"/>
              </a:tabLst>
            </a:pPr>
            <a:endParaRPr lang="pt-BR" sz="20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800"/>
              </a:spcAft>
              <a:tabLst>
                <a:tab pos="180340" algn="l"/>
              </a:tabLst>
            </a:pPr>
            <a:r>
              <a:rPr lang="pt-BR" sz="2000" b="1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Específicos:</a:t>
            </a:r>
            <a:endParaRPr lang="pt-BR" sz="2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Compreender as experiências dos enfermeiros e acadêmicos de enfermagem com as demandas socioemocionais dos adolescentes.</a:t>
            </a: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Identificar quais os fatores contribuem para a existência dos déficits de atendimento ao adolescente e os meios para aprimorar as competências sociais e emocionais do enfermeiro junto a esta clientela.</a:t>
            </a: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Delinear um programa de capacitação de enfermagem orientado para as demandas socioemocionais do adolescente na ESF levando em consideração a preceptoria em enfermagem.</a:t>
            </a:r>
          </a:p>
          <a:p>
            <a:endParaRPr lang="pt-BR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31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8ABFB-1361-4061-89F6-E08A3C084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6174" y="685799"/>
            <a:ext cx="6884895" cy="457943"/>
          </a:xfrm>
        </p:spPr>
        <p:txBody>
          <a:bodyPr anchor="b">
            <a:noAutofit/>
          </a:bodyPr>
          <a:lstStyle/>
          <a:p>
            <a:pPr algn="l">
              <a:lnSpc>
                <a:spcPct val="105000"/>
              </a:lnSpc>
              <a:spcAft>
                <a:spcPts val="800"/>
              </a:spcAft>
            </a:pPr>
            <a:r>
              <a:rPr lang="pt-BR" sz="2800" b="1" dirty="0">
                <a:effectLst/>
                <a:ea typeface="Calibri" panose="020F0502020204030204" pitchFamily="34" charset="0"/>
              </a:rPr>
              <a:t>JUSTIFICATIVA 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264557C-9527-4464-8DE8-F249E9CB7F52}"/>
              </a:ext>
            </a:extLst>
          </p:cNvPr>
          <p:cNvSpPr txBox="1">
            <a:spLocks/>
          </p:cNvSpPr>
          <p:nvPr/>
        </p:nvSpPr>
        <p:spPr>
          <a:xfrm>
            <a:off x="2156174" y="3200028"/>
            <a:ext cx="6884895" cy="45794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pt-BR" sz="2800" b="1" dirty="0">
                <a:ea typeface="Calibri" panose="020F0502020204030204" pitchFamily="34" charset="0"/>
              </a:rPr>
              <a:t>RELEVÂNCIA</a:t>
            </a:r>
            <a:r>
              <a:rPr lang="pt-BR" sz="18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DDF438E3-C2BF-4A70-808B-0904B75B1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6173" y="4006943"/>
            <a:ext cx="9348438" cy="2745262"/>
          </a:xfrm>
        </p:spPr>
        <p:txBody>
          <a:bodyPr>
            <a:normAutofit/>
          </a:bodyPr>
          <a:lstStyle/>
          <a:p>
            <a:r>
              <a:rPr lang="pt-BR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Projeto de intervenção para profissionais de enfermagem que atuam junto ao escolar adolescente, trazendo também uma contribuição para a formação profissional por meio da preceptoria de alunos que já ocorre em algumas Unidades da Estratégia de Saúde da Família de Niterói.</a:t>
            </a:r>
          </a:p>
          <a:p>
            <a:r>
              <a:rPr lang="pt-BR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Desta forma, vislumbra-se como contribuição do estudo a transformação da prática dos profissionais de enfermagem para atendimento das necessidades socioemocionais do adolescente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Subtítulo 5">
            <a:extLst>
              <a:ext uri="{FF2B5EF4-FFF2-40B4-BE49-F238E27FC236}">
                <a16:creationId xmlns:a16="http://schemas.microsoft.com/office/drawing/2014/main" id="{E106D66F-8255-4B81-8AED-817A9E57941D}"/>
              </a:ext>
            </a:extLst>
          </p:cNvPr>
          <p:cNvSpPr txBox="1">
            <a:spLocks/>
          </p:cNvSpPr>
          <p:nvPr/>
        </p:nvSpPr>
        <p:spPr>
          <a:xfrm>
            <a:off x="2044965" y="1564401"/>
            <a:ext cx="9113187" cy="9644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Ausência de Atividades voltadas para Adolescentes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Formação e Capacitação dos Profissionais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Literatura sobre o tema Emoções dos Adolescentes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948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11">
            <a:extLst>
              <a:ext uri="{FF2B5EF4-FFF2-40B4-BE49-F238E27FC236}">
                <a16:creationId xmlns:a16="http://schemas.microsoft.com/office/drawing/2014/main" id="{BFE4781A-41C7-4F27-8792-A74EFB8E5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F8ABFB-1361-4061-89F6-E08A3C084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624110"/>
            <a:ext cx="8131550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800"/>
              </a:spcAft>
            </a:pPr>
            <a:r>
              <a:rPr lang="en-US" sz="3600" b="1"/>
              <a:t>REVISÃO DO ESTADO DA ARTE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6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7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8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9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70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2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246760-B4EF-43E2-8F44-7ACA04546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2133600"/>
            <a:ext cx="8131550" cy="3777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Font typeface="Wingdings 3" charset="2"/>
              <a:buChar char=""/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 3" charset="2"/>
              <a:buChar char="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Adolescentes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 o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acesso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serviço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ESF</a:t>
            </a:r>
          </a:p>
          <a:p>
            <a:pPr marL="342900" indent="-342900">
              <a:buFont typeface="Wingdings 3" charset="2"/>
              <a:buChar char="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 3" charset="2"/>
              <a:buChar char="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Inexistência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atividades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para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adolescentes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 3" charset="2"/>
              <a:buChar char="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 3" charset="2"/>
              <a:buChar char=""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Formação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Profissional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97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6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F8ABFB-1361-4061-89F6-E08A3C084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224" y="645106"/>
            <a:ext cx="7793318" cy="58986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spcAft>
                <a:spcPts val="800"/>
              </a:spcAft>
            </a:pPr>
            <a:r>
              <a:rPr lang="en-US" sz="3600" b="1" dirty="0">
                <a:effectLst/>
              </a:rPr>
              <a:t>REFERENCIAL TEÓRICO</a:t>
            </a:r>
            <a:endParaRPr lang="en-US" sz="3600" b="1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246760-B4EF-43E2-8F44-7ACA04546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9" y="1633561"/>
            <a:ext cx="6127306" cy="443605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 algn="just">
              <a:lnSpc>
                <a:spcPct val="90000"/>
              </a:lnSpc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Método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Dialógico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Paulo Freire</a:t>
            </a:r>
          </a:p>
          <a:p>
            <a:pPr marL="0" indent="0" algn="just">
              <a:lnSpc>
                <a:spcPct val="90000"/>
              </a:lnSpc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90000"/>
              </a:lnSpc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referencial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teórico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Paulo Freire,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através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do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método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dialógico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tem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sido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importante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referencial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para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formação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dos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profissionais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saúde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pois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considera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troca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experiências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vivenciadas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conhecimentos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técnico-científicos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entre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sujeitos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envolvidos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propiciando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assim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criação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novas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estratégias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prática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mais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condizentes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com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realidade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.</a:t>
            </a:r>
          </a:p>
          <a:p>
            <a:pPr marL="0" indent="0" algn="just">
              <a:lnSpc>
                <a:spcPct val="90000"/>
              </a:lnSpc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lnSpc>
                <a:spcPct val="90000"/>
              </a:lnSpc>
              <a:buFont typeface="Wingdings 3" charset="2"/>
              <a:buChar char=""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just">
              <a:lnSpc>
                <a:spcPct val="90000"/>
              </a:lnSpc>
              <a:buFont typeface="Wingdings 3" charset="2"/>
              <a:buChar char="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educação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é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comunicação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é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diálogo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medida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não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é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transferência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saber, mas um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encontro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sujeitos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interlocutores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que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buscam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significação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dos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significados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” (FREIRE,1980)</a:t>
            </a:r>
          </a:p>
          <a:p>
            <a:pPr marL="0" indent="0">
              <a:lnSpc>
                <a:spcPct val="90000"/>
              </a:lnSpc>
              <a:buFont typeface="Wingdings 3" charset="2"/>
              <a:buChar char="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Imagem 4" descr="Imagem digital fictícia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CD981C4C-307E-48EC-A65C-95746DC72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991605" y="2186059"/>
            <a:ext cx="3972066" cy="2552052"/>
          </a:xfrm>
          <a:prstGeom prst="rect">
            <a:avLst/>
          </a:prstGeom>
        </p:spPr>
      </p:pic>
      <p:sp>
        <p:nvSpPr>
          <p:cNvPr id="47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5D236789-AE08-49C1-9380-83BF1F3B22F0}"/>
              </a:ext>
            </a:extLst>
          </p:cNvPr>
          <p:cNvSpPr txBox="1"/>
          <p:nvPr/>
        </p:nvSpPr>
        <p:spPr>
          <a:xfrm>
            <a:off x="10395746" y="5903331"/>
            <a:ext cx="1492167" cy="415498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t-BR" sz="700">
                <a:solidFill>
                  <a:srgbClr val="FFFFFF"/>
                </a:solidFill>
                <a:hlinkClick r:id="rId3" tooltip="https://kaosenlared.net/paulo-freire-que-es-ensenar-y-que-es-aprender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</a:t>
            </a:r>
            <a:r>
              <a:rPr lang="pt-BR" sz="700">
                <a:solidFill>
                  <a:srgbClr val="FFFFFF"/>
                </a:solidFill>
              </a:rPr>
              <a:t> de Autor Desconhecido está licenciado em </a:t>
            </a:r>
            <a:r>
              <a:rPr lang="pt-BR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pt-BR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962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398C59F-5A18-487B-91D6-B955AACF2E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0557FAFE-C7C3-47EC-A4F5-9B2166319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95BC28FB-3882-4674-9D79-EA58BEB7C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9C6EC892-83F9-402F-8552-0AD7C0556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18387766-037C-4EF0-8471-D19CBF2A4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1E364F38-6F3A-476A-93E6-962EA817C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35C335A4-1E67-4293-8BE2-DFB085D4FB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9A8A0F10-2C98-4297-9F92-5D9553392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C3B112A3-006E-4008-A778-DB5F6A09D5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E5E62767-5C25-4C49-9568-432433A3C5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598EC006-77B1-42BA-B815-66CCB9B170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A144ED09-DA06-491D-95A8-AB3DED4329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1CB00BD2-11CD-4A38-8F38-02B0D1105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20234FB-542E-4550-9C2F-1B56FD41A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4" name="Freeform 27">
              <a:extLst>
                <a:ext uri="{FF2B5EF4-FFF2-40B4-BE49-F238E27FC236}">
                  <a16:creationId xmlns:a16="http://schemas.microsoft.com/office/drawing/2014/main" id="{41FCE1F3-DEB3-47CD-90FF-7DABB4AF4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8">
              <a:extLst>
                <a:ext uri="{FF2B5EF4-FFF2-40B4-BE49-F238E27FC236}">
                  <a16:creationId xmlns:a16="http://schemas.microsoft.com/office/drawing/2014/main" id="{5708E488-C19B-452C-B197-6F1C34F6E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89D3FD25-890E-4981-A71D-EE796873D7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51B5414C-556A-47CB-8EE2-974A85A7A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1">
              <a:extLst>
                <a:ext uri="{FF2B5EF4-FFF2-40B4-BE49-F238E27FC236}">
                  <a16:creationId xmlns:a16="http://schemas.microsoft.com/office/drawing/2014/main" id="{1C02B20C-2B27-4B75-8AEE-A5D2E267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2">
              <a:extLst>
                <a:ext uri="{FF2B5EF4-FFF2-40B4-BE49-F238E27FC236}">
                  <a16:creationId xmlns:a16="http://schemas.microsoft.com/office/drawing/2014/main" id="{54427714-F9AA-4F93-BD1D-400F1EA93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3">
              <a:extLst>
                <a:ext uri="{FF2B5EF4-FFF2-40B4-BE49-F238E27FC236}">
                  <a16:creationId xmlns:a16="http://schemas.microsoft.com/office/drawing/2014/main" id="{28A77D6A-9E81-497F-ABCC-2695BB5AD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4">
              <a:extLst>
                <a:ext uri="{FF2B5EF4-FFF2-40B4-BE49-F238E27FC236}">
                  <a16:creationId xmlns:a16="http://schemas.microsoft.com/office/drawing/2014/main" id="{2A1533BA-1478-4F7C-8E24-3F3E905050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5">
              <a:extLst>
                <a:ext uri="{FF2B5EF4-FFF2-40B4-BE49-F238E27FC236}">
                  <a16:creationId xmlns:a16="http://schemas.microsoft.com/office/drawing/2014/main" id="{39686201-E633-40FD-A80A-1E28AD52E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6">
              <a:extLst>
                <a:ext uri="{FF2B5EF4-FFF2-40B4-BE49-F238E27FC236}">
                  <a16:creationId xmlns:a16="http://schemas.microsoft.com/office/drawing/2014/main" id="{76A215C2-F590-4938-810B-F8A79366C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7">
              <a:extLst>
                <a:ext uri="{FF2B5EF4-FFF2-40B4-BE49-F238E27FC236}">
                  <a16:creationId xmlns:a16="http://schemas.microsoft.com/office/drawing/2014/main" id="{85F418E7-330D-4002-8EC8-33C1A897F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8">
              <a:extLst>
                <a:ext uri="{FF2B5EF4-FFF2-40B4-BE49-F238E27FC236}">
                  <a16:creationId xmlns:a16="http://schemas.microsoft.com/office/drawing/2014/main" id="{8FFE669A-54C9-4436-9566-C5A90F16D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DE91395A-2D18-4AF6-A0AC-AAA7189FE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Freeform 11">
            <a:extLst>
              <a:ext uri="{FF2B5EF4-FFF2-40B4-BE49-F238E27FC236}">
                <a16:creationId xmlns:a16="http://schemas.microsoft.com/office/drawing/2014/main" id="{A57352BE-A213-4040-BE8E-D4A925AD9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F7E42047-F7E7-4687-BBE0-D4BDC8E77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620" y="-1"/>
            <a:ext cx="1220724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D6F839A-C8D9-4FBC-8EFD-9E56D12F4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06785" y="228600"/>
            <a:ext cx="2851523" cy="6638625"/>
            <a:chOff x="2487613" y="285750"/>
            <a:chExt cx="2428875" cy="5654676"/>
          </a:xfrm>
        </p:grpSpPr>
        <p:sp>
          <p:nvSpPr>
            <p:cNvPr id="44" name="Freeform 11">
              <a:extLst>
                <a:ext uri="{FF2B5EF4-FFF2-40B4-BE49-F238E27FC236}">
                  <a16:creationId xmlns:a16="http://schemas.microsoft.com/office/drawing/2014/main" id="{D1F0D09B-BA85-41B1-A8DE-73728B72E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2">
              <a:extLst>
                <a:ext uri="{FF2B5EF4-FFF2-40B4-BE49-F238E27FC236}">
                  <a16:creationId xmlns:a16="http://schemas.microsoft.com/office/drawing/2014/main" id="{FB2D0F0C-3A27-4FC3-A6A3-D2095D9B24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13">
              <a:extLst>
                <a:ext uri="{FF2B5EF4-FFF2-40B4-BE49-F238E27FC236}">
                  <a16:creationId xmlns:a16="http://schemas.microsoft.com/office/drawing/2014/main" id="{FA1C69EF-E6E6-4BDD-B62F-637FC9F3C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4">
              <a:extLst>
                <a:ext uri="{FF2B5EF4-FFF2-40B4-BE49-F238E27FC236}">
                  <a16:creationId xmlns:a16="http://schemas.microsoft.com/office/drawing/2014/main" id="{75B4F36E-07F6-4E6F-A9D9-A7F6D9585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5">
              <a:extLst>
                <a:ext uri="{FF2B5EF4-FFF2-40B4-BE49-F238E27FC236}">
                  <a16:creationId xmlns:a16="http://schemas.microsoft.com/office/drawing/2014/main" id="{7D9136C7-12F1-4F21-A438-ED7668DDFA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6">
              <a:extLst>
                <a:ext uri="{FF2B5EF4-FFF2-40B4-BE49-F238E27FC236}">
                  <a16:creationId xmlns:a16="http://schemas.microsoft.com/office/drawing/2014/main" id="{C718EF12-B769-45D9-9B6E-7AEAA3108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7">
              <a:extLst>
                <a:ext uri="{FF2B5EF4-FFF2-40B4-BE49-F238E27FC236}">
                  <a16:creationId xmlns:a16="http://schemas.microsoft.com/office/drawing/2014/main" id="{534EAD53-3968-459E-B27C-09126A0FE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8">
              <a:extLst>
                <a:ext uri="{FF2B5EF4-FFF2-40B4-BE49-F238E27FC236}">
                  <a16:creationId xmlns:a16="http://schemas.microsoft.com/office/drawing/2014/main" id="{67658BFE-59E2-4A2D-9E8A-18F81C350B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9">
              <a:extLst>
                <a:ext uri="{FF2B5EF4-FFF2-40B4-BE49-F238E27FC236}">
                  <a16:creationId xmlns:a16="http://schemas.microsoft.com/office/drawing/2014/main" id="{3FEC8A9E-385D-4407-9671-E30238022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20">
              <a:extLst>
                <a:ext uri="{FF2B5EF4-FFF2-40B4-BE49-F238E27FC236}">
                  <a16:creationId xmlns:a16="http://schemas.microsoft.com/office/drawing/2014/main" id="{EFC82234-632C-4B76-A8FF-2C9C0DCA68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21">
              <a:extLst>
                <a:ext uri="{FF2B5EF4-FFF2-40B4-BE49-F238E27FC236}">
                  <a16:creationId xmlns:a16="http://schemas.microsoft.com/office/drawing/2014/main" id="{662A4DB3-C195-4230-953D-307E4100FE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2">
              <a:extLst>
                <a:ext uri="{FF2B5EF4-FFF2-40B4-BE49-F238E27FC236}">
                  <a16:creationId xmlns:a16="http://schemas.microsoft.com/office/drawing/2014/main" id="{94D310CF-9541-4CD7-855B-E2E1EF3437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0EDA856-A216-4EEC-9AB6-A59FFC703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7733" y="-786"/>
            <a:ext cx="2356675" cy="6854040"/>
            <a:chOff x="6627813" y="194833"/>
            <a:chExt cx="1952625" cy="5678918"/>
          </a:xfrm>
        </p:grpSpPr>
        <p:sp>
          <p:nvSpPr>
            <p:cNvPr id="58" name="Freeform 27">
              <a:extLst>
                <a:ext uri="{FF2B5EF4-FFF2-40B4-BE49-F238E27FC236}">
                  <a16:creationId xmlns:a16="http://schemas.microsoft.com/office/drawing/2014/main" id="{36F815B8-AFA8-45E9-A3D1-977F2D1921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28">
              <a:extLst>
                <a:ext uri="{FF2B5EF4-FFF2-40B4-BE49-F238E27FC236}">
                  <a16:creationId xmlns:a16="http://schemas.microsoft.com/office/drawing/2014/main" id="{5D8FF653-8B3F-4B96-904D-1A4482EAEE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29">
              <a:extLst>
                <a:ext uri="{FF2B5EF4-FFF2-40B4-BE49-F238E27FC236}">
                  <a16:creationId xmlns:a16="http://schemas.microsoft.com/office/drawing/2014/main" id="{4DD2E775-AB45-4AF1-B5B7-54948CFB9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0">
              <a:extLst>
                <a:ext uri="{FF2B5EF4-FFF2-40B4-BE49-F238E27FC236}">
                  <a16:creationId xmlns:a16="http://schemas.microsoft.com/office/drawing/2014/main" id="{7BDE7E7B-E3AA-4A24-8F9D-CE77C96CA2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31">
              <a:extLst>
                <a:ext uri="{FF2B5EF4-FFF2-40B4-BE49-F238E27FC236}">
                  <a16:creationId xmlns:a16="http://schemas.microsoft.com/office/drawing/2014/main" id="{D129CAA9-35E5-48CE-88AE-9806695CB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2">
              <a:extLst>
                <a:ext uri="{FF2B5EF4-FFF2-40B4-BE49-F238E27FC236}">
                  <a16:creationId xmlns:a16="http://schemas.microsoft.com/office/drawing/2014/main" id="{A73989FF-4EFF-4181-81A4-72EF2E67D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3">
              <a:extLst>
                <a:ext uri="{FF2B5EF4-FFF2-40B4-BE49-F238E27FC236}">
                  <a16:creationId xmlns:a16="http://schemas.microsoft.com/office/drawing/2014/main" id="{8C2C17BD-8FA0-4F42-B2CD-5E5A9F542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4">
              <a:extLst>
                <a:ext uri="{FF2B5EF4-FFF2-40B4-BE49-F238E27FC236}">
                  <a16:creationId xmlns:a16="http://schemas.microsoft.com/office/drawing/2014/main" id="{EEE99CF3-AD71-46FB-8E7D-67825F7816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5">
              <a:extLst>
                <a:ext uri="{FF2B5EF4-FFF2-40B4-BE49-F238E27FC236}">
                  <a16:creationId xmlns:a16="http://schemas.microsoft.com/office/drawing/2014/main" id="{D0F9D5ED-7591-4E88-9FDA-4C1DC47E9D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6">
              <a:extLst>
                <a:ext uri="{FF2B5EF4-FFF2-40B4-BE49-F238E27FC236}">
                  <a16:creationId xmlns:a16="http://schemas.microsoft.com/office/drawing/2014/main" id="{88FA7C13-D80D-4514-B9DB-87AE076ACE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7">
              <a:extLst>
                <a:ext uri="{FF2B5EF4-FFF2-40B4-BE49-F238E27FC236}">
                  <a16:creationId xmlns:a16="http://schemas.microsoft.com/office/drawing/2014/main" id="{202C78DF-D842-450B-A87D-E035719E4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8">
              <a:extLst>
                <a:ext uri="{FF2B5EF4-FFF2-40B4-BE49-F238E27FC236}">
                  <a16:creationId xmlns:a16="http://schemas.microsoft.com/office/drawing/2014/main" id="{A4789F83-2423-47F8-8958-48E477BAE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55F8ABFB-1361-4061-89F6-E08A3C084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9520" y="624110"/>
            <a:ext cx="6845092" cy="128089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Aft>
                <a:spcPts val="800"/>
              </a:spcAft>
            </a:pPr>
            <a:r>
              <a:rPr lang="en-US" sz="3200" b="1" dirty="0">
                <a:effectLst/>
              </a:rPr>
              <a:t>METODOLOGIA</a:t>
            </a:r>
            <a:endParaRPr lang="en-US" sz="3200" b="1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C509E7A-337A-4664-BEC2-03F9BCA0A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1632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3" name="Freeform 11">
            <a:extLst>
              <a:ext uri="{FF2B5EF4-FFF2-40B4-BE49-F238E27FC236}">
                <a16:creationId xmlns:a16="http://schemas.microsoft.com/office/drawing/2014/main" id="{D9AB99AB-E300-4B19-97C3-9A12EA3C7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2716320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5" name="Picture 4" descr="Lampadine bianche con una gialla che si distingue dalle altre">
            <a:extLst>
              <a:ext uri="{FF2B5EF4-FFF2-40B4-BE49-F238E27FC236}">
                <a16:creationId xmlns:a16="http://schemas.microsoft.com/office/drawing/2014/main" id="{C8EB27B1-E8AB-4FCC-910D-4152CC5891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825" r="44695" b="-2"/>
          <a:stretch/>
        </p:blipFill>
        <p:spPr>
          <a:xfrm>
            <a:off x="20" y="1730"/>
            <a:ext cx="2720524" cy="685800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C3246760-B4EF-43E2-8F44-7ACA04546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704" y="1570968"/>
            <a:ext cx="8083972" cy="4673768"/>
          </a:xfrm>
        </p:spPr>
        <p:txBody>
          <a:bodyPr vert="horz" lIns="91440" tIns="45720" rIns="91440" bIns="45720" rtlCol="0">
            <a:normAutofit/>
          </a:bodyPr>
          <a:lstStyle/>
          <a:p>
            <a:pPr algn="just">
              <a:lnSpc>
                <a:spcPct val="90000"/>
              </a:lnSpc>
              <a:buFont typeface="Wingdings 3" charset="2"/>
              <a:buChar char="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Trata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-se de um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estudo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qualitativo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que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permitirá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conhecer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as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experiências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dos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enfermeiros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acadêmicos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enfermagem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com as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demandas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socioemocionais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dos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adolescentes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identificando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fatores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que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contribuem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para 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existência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dos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déficits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atendimento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esta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clientela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90000"/>
              </a:lnSpc>
              <a:buFont typeface="Wingdings 3" charset="2"/>
              <a:buChar char=""/>
            </a:pPr>
            <a:endParaRPr lang="en-US" sz="1600" b="1" u="sng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just">
              <a:lnSpc>
                <a:spcPct val="90000"/>
              </a:lnSpc>
              <a:buFont typeface="Wingdings 3" charset="2"/>
              <a:buChar char="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PARTICIPANTES E CENÁRIO DO ESTUDO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: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Enfermeiros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que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atuam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Módulos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do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Programa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Médico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Família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no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município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Niterói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(PMF) que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recebem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estudantes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graduação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acadêmicos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e/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ou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residentes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enfermagem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que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realizam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estágio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serviço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alguma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Unidade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do PMF</a:t>
            </a:r>
          </a:p>
          <a:p>
            <a:pPr algn="just">
              <a:lnSpc>
                <a:spcPct val="90000"/>
              </a:lnSpc>
              <a:buFont typeface="Wingdings 3" charset="2"/>
              <a:buChar char=""/>
            </a:pPr>
            <a:endParaRPr lang="en-US" sz="1600" b="1" u="sng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just">
              <a:lnSpc>
                <a:spcPct val="90000"/>
              </a:lnSpc>
              <a:buFont typeface="Wingdings 3" charset="2"/>
              <a:buChar char="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CRITÉRIO DE EXCLUSÃO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: 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profissionais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estudantes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que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estejam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afastados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do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serviço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por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qualquer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questão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no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momento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da coleta de dados.</a:t>
            </a:r>
          </a:p>
          <a:p>
            <a:pPr algn="just">
              <a:lnSpc>
                <a:spcPct val="90000"/>
              </a:lnSpc>
              <a:buFont typeface="Wingdings 3" charset="2"/>
              <a:buChar char=""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algn="just">
              <a:lnSpc>
                <a:spcPct val="90000"/>
              </a:lnSpc>
              <a:buFont typeface="Wingdings 3" charset="2"/>
              <a:buChar char=""/>
            </a:pP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Conforme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Resolução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 466/12, do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Conselho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Nacional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Saúde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(CNS), que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regulamenta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a 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pesquisa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 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em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 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seres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humanos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 no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país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,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este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projeto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pesquisa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será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submetido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ao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CEP (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Comitê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de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Ética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e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Pesquisa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) da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Universidade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 Federal Fluminense (UFF).</a:t>
            </a:r>
          </a:p>
          <a:p>
            <a:pPr>
              <a:lnSpc>
                <a:spcPct val="90000"/>
              </a:lnSpc>
              <a:buFont typeface="Wingdings 3" charset="2"/>
              <a:buChar char="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marL="0" indent="0">
              <a:lnSpc>
                <a:spcPct val="90000"/>
              </a:lnSpc>
              <a:buFont typeface="Wingdings 3" charset="2"/>
              <a:buChar char=""/>
            </a:pP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 3" charset="2"/>
              <a:buChar char=""/>
            </a:pP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26425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411</TotalTime>
  <Words>1321</Words>
  <Application>Microsoft Office PowerPoint</Application>
  <PresentationFormat>Widescreen</PresentationFormat>
  <Paragraphs>200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Symbol</vt:lpstr>
      <vt:lpstr>Times New Roman</vt:lpstr>
      <vt:lpstr>Wingdings 3</vt:lpstr>
      <vt:lpstr>Cacho</vt:lpstr>
      <vt:lpstr>UNIVERSIDADE FEDERAL FLUMINENSE ESCOLA DE ENFERMAGEM AURORA DE AFONSO COSTA MESTRADO PROFISSIONAL EM ENSINO NA SAÚDE  (MPES) </vt:lpstr>
      <vt:lpstr>INTRODUÇÃO</vt:lpstr>
      <vt:lpstr>INTRODUÇÃO</vt:lpstr>
      <vt:lpstr>QUESTÃO NORTEADORA</vt:lpstr>
      <vt:lpstr>OBJETIVOS</vt:lpstr>
      <vt:lpstr>JUSTIFICATIVA </vt:lpstr>
      <vt:lpstr>REVISÃO DO ESTADO DA ARTE</vt:lpstr>
      <vt:lpstr>REFERENCIAL TEÓRICO</vt:lpstr>
      <vt:lpstr>METODOLOGIA</vt:lpstr>
      <vt:lpstr>CRONOGRAMA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FEDERAL FLUMINENSE ESCOLA DE ENFERMAGEM AURORA DE AFONSO COSTA MESTRADO PROFISSIONAL EM ENSINO NA SAÚDE  (MPES)</dc:title>
  <dc:creator>Márcio Santana Mota</dc:creator>
  <cp:lastModifiedBy>Márcio Santana Mota</cp:lastModifiedBy>
  <cp:revision>7</cp:revision>
  <dcterms:created xsi:type="dcterms:W3CDTF">2021-03-21T17:03:32Z</dcterms:created>
  <dcterms:modified xsi:type="dcterms:W3CDTF">2021-05-14T13:13:11Z</dcterms:modified>
</cp:coreProperties>
</file>