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2" r:id="rId6"/>
    <p:sldId id="277" r:id="rId7"/>
    <p:sldId id="283" r:id="rId8"/>
    <p:sldId id="267" r:id="rId9"/>
    <p:sldId id="284" r:id="rId10"/>
    <p:sldId id="285" r:id="rId11"/>
    <p:sldId id="278" r:id="rId12"/>
    <p:sldId id="280" r:id="rId13"/>
    <p:sldId id="281" r:id="rId14"/>
    <p:sldId id="269" r:id="rId15"/>
    <p:sldId id="286" r:id="rId16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ceição Grazielle" initials="CG" lastIdx="1" clrIdx="0">
    <p:extLst>
      <p:ext uri="{19B8F6BF-5375-455C-9EA6-DF929625EA0E}">
        <p15:presenceInfo xmlns:p15="http://schemas.microsoft.com/office/powerpoint/2012/main" userId="15b58e398eedfe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0395F-DF51-46F0-88F1-26D2A61DF312}" v="65" dt="2021-05-07T17:00:45.82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150FB-9DAF-405A-B452-2723FB8F5E4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08BDBF-5701-4238-A702-E8D62A9925C6}">
      <dgm:prSet phldrT="[Texto]" custT="1"/>
      <dgm:spPr/>
      <dgm:t>
        <a:bodyPr/>
        <a:lstStyle/>
        <a:p>
          <a:pPr algn="ctr"/>
          <a:r>
            <a:rPr lang="pt-BR" sz="2400" dirty="0"/>
            <a:t>Sintomas Refratários</a:t>
          </a:r>
        </a:p>
      </dgm:t>
    </dgm:pt>
    <dgm:pt modelId="{38FB807B-C0C9-4448-9589-CCCA7D3B13EE}" type="parTrans" cxnId="{698774DD-6E7F-4E06-BD65-D95A27472D15}">
      <dgm:prSet/>
      <dgm:spPr/>
      <dgm:t>
        <a:bodyPr/>
        <a:lstStyle/>
        <a:p>
          <a:pPr algn="ctr"/>
          <a:endParaRPr lang="pt-BR"/>
        </a:p>
      </dgm:t>
    </dgm:pt>
    <dgm:pt modelId="{C5E1BB85-5B64-44E8-8740-D28945F057BC}" type="sibTrans" cxnId="{698774DD-6E7F-4E06-BD65-D95A27472D15}">
      <dgm:prSet/>
      <dgm:spPr/>
      <dgm:t>
        <a:bodyPr/>
        <a:lstStyle/>
        <a:p>
          <a:pPr algn="ctr"/>
          <a:endParaRPr lang="pt-BR"/>
        </a:p>
      </dgm:t>
    </dgm:pt>
    <dgm:pt modelId="{301248A0-1111-4DDC-879E-4ED420E6B075}">
      <dgm:prSet phldrT="[Texto]"/>
      <dgm:spPr/>
      <dgm:t>
        <a:bodyPr/>
        <a:lstStyle/>
        <a:p>
          <a:pPr algn="ctr"/>
          <a:r>
            <a:rPr lang="pt-BR" dirty="0"/>
            <a:t>Dor</a:t>
          </a:r>
        </a:p>
      </dgm:t>
    </dgm:pt>
    <dgm:pt modelId="{1BDC5ACD-61F3-40FA-A498-B6A19106F6E0}" type="parTrans" cxnId="{C038E232-6D75-42FA-BA2C-80351791FE5C}">
      <dgm:prSet/>
      <dgm:spPr/>
      <dgm:t>
        <a:bodyPr/>
        <a:lstStyle/>
        <a:p>
          <a:pPr algn="ctr"/>
          <a:endParaRPr lang="pt-BR"/>
        </a:p>
      </dgm:t>
    </dgm:pt>
    <dgm:pt modelId="{6FC31138-A86C-430C-BDD9-E207E4AB792B}" type="sibTrans" cxnId="{C038E232-6D75-42FA-BA2C-80351791FE5C}">
      <dgm:prSet/>
      <dgm:spPr/>
      <dgm:t>
        <a:bodyPr/>
        <a:lstStyle/>
        <a:p>
          <a:pPr algn="ctr"/>
          <a:endParaRPr lang="pt-BR"/>
        </a:p>
      </dgm:t>
    </dgm:pt>
    <dgm:pt modelId="{F3BC2C0E-7F74-49C4-8CB9-FAF1EEC791D1}">
      <dgm:prSet phldrT="[Texto]"/>
      <dgm:spPr/>
      <dgm:t>
        <a:bodyPr/>
        <a:lstStyle/>
        <a:p>
          <a:pPr algn="ctr"/>
          <a:r>
            <a:rPr lang="pt-BR" dirty="0" err="1"/>
            <a:t>Dispnéia</a:t>
          </a:r>
          <a:endParaRPr lang="pt-BR" dirty="0"/>
        </a:p>
      </dgm:t>
    </dgm:pt>
    <dgm:pt modelId="{0731B3A5-541E-4A6D-88CC-26A5886D2684}" type="parTrans" cxnId="{A87B49EB-C234-4E0B-AE04-3D638152EE1D}">
      <dgm:prSet/>
      <dgm:spPr/>
      <dgm:t>
        <a:bodyPr/>
        <a:lstStyle/>
        <a:p>
          <a:pPr algn="ctr"/>
          <a:endParaRPr lang="pt-BR"/>
        </a:p>
      </dgm:t>
    </dgm:pt>
    <dgm:pt modelId="{663E5D10-DEC5-45CE-95D0-DEA79A90C962}" type="sibTrans" cxnId="{A87B49EB-C234-4E0B-AE04-3D638152EE1D}">
      <dgm:prSet/>
      <dgm:spPr/>
      <dgm:t>
        <a:bodyPr/>
        <a:lstStyle/>
        <a:p>
          <a:pPr algn="ctr"/>
          <a:endParaRPr lang="pt-BR"/>
        </a:p>
      </dgm:t>
    </dgm:pt>
    <dgm:pt modelId="{EBD45AA9-E344-4103-BD03-FDC6533D7470}">
      <dgm:prSet phldrT="[Texto]"/>
      <dgm:spPr/>
      <dgm:t>
        <a:bodyPr/>
        <a:lstStyle/>
        <a:p>
          <a:pPr algn="ctr"/>
          <a:r>
            <a:rPr lang="pt-BR" dirty="0"/>
            <a:t>Convulsão</a:t>
          </a:r>
        </a:p>
      </dgm:t>
    </dgm:pt>
    <dgm:pt modelId="{66E0FB33-0EF1-4BA7-B780-42850066419E}" type="parTrans" cxnId="{7A0F4FAF-2FF8-4313-88B1-C61601D9D827}">
      <dgm:prSet/>
      <dgm:spPr/>
      <dgm:t>
        <a:bodyPr/>
        <a:lstStyle/>
        <a:p>
          <a:pPr algn="ctr"/>
          <a:endParaRPr lang="pt-BR"/>
        </a:p>
      </dgm:t>
    </dgm:pt>
    <dgm:pt modelId="{9FFC96ED-9FBF-49BA-88D9-AC6EE40FFBB2}" type="sibTrans" cxnId="{7A0F4FAF-2FF8-4313-88B1-C61601D9D827}">
      <dgm:prSet/>
      <dgm:spPr/>
      <dgm:t>
        <a:bodyPr/>
        <a:lstStyle/>
        <a:p>
          <a:pPr algn="ctr"/>
          <a:endParaRPr lang="pt-BR"/>
        </a:p>
      </dgm:t>
    </dgm:pt>
    <dgm:pt modelId="{F0F61425-8358-4440-914E-0767685EE299}">
      <dgm:prSet phldrT="[Texto]"/>
      <dgm:spPr/>
      <dgm:t>
        <a:bodyPr/>
        <a:lstStyle/>
        <a:p>
          <a:r>
            <a:rPr lang="pt-BR" dirty="0"/>
            <a:t>Sangramento</a:t>
          </a:r>
        </a:p>
      </dgm:t>
    </dgm:pt>
    <dgm:pt modelId="{4ADBEB14-B1C1-414C-8150-AD56B67E745C}" type="parTrans" cxnId="{FD1DBCD1-36F7-4DA1-8611-C0AE52ED0DA2}">
      <dgm:prSet/>
      <dgm:spPr/>
      <dgm:t>
        <a:bodyPr/>
        <a:lstStyle/>
        <a:p>
          <a:endParaRPr lang="pt-BR"/>
        </a:p>
      </dgm:t>
    </dgm:pt>
    <dgm:pt modelId="{E05A8DCA-EB4B-4D75-A595-A6BADCC19072}" type="sibTrans" cxnId="{FD1DBCD1-36F7-4DA1-8611-C0AE52ED0DA2}">
      <dgm:prSet/>
      <dgm:spPr/>
      <dgm:t>
        <a:bodyPr/>
        <a:lstStyle/>
        <a:p>
          <a:endParaRPr lang="pt-BR"/>
        </a:p>
      </dgm:t>
    </dgm:pt>
    <dgm:pt modelId="{DA1184F0-85D4-4DB7-A02D-54A5E36AA7D1}">
      <dgm:prSet phldrT="[Texto]"/>
      <dgm:spPr/>
      <dgm:t>
        <a:bodyPr/>
        <a:lstStyle/>
        <a:p>
          <a:r>
            <a:rPr lang="pt-BR" dirty="0"/>
            <a:t>Hemorragia Intensa</a:t>
          </a:r>
        </a:p>
      </dgm:t>
    </dgm:pt>
    <dgm:pt modelId="{74A2FAFB-947B-4911-BA1B-1F8A67F599B0}" type="parTrans" cxnId="{36E63F7C-AA42-40E6-B7B0-195D8CDCBE22}">
      <dgm:prSet/>
      <dgm:spPr/>
      <dgm:t>
        <a:bodyPr/>
        <a:lstStyle/>
        <a:p>
          <a:endParaRPr lang="pt-BR"/>
        </a:p>
      </dgm:t>
    </dgm:pt>
    <dgm:pt modelId="{B2CD22EA-686B-449F-9F08-77E3AA7AF80C}" type="sibTrans" cxnId="{36E63F7C-AA42-40E6-B7B0-195D8CDCBE22}">
      <dgm:prSet/>
      <dgm:spPr/>
      <dgm:t>
        <a:bodyPr/>
        <a:lstStyle/>
        <a:p>
          <a:endParaRPr lang="pt-BR"/>
        </a:p>
      </dgm:t>
    </dgm:pt>
    <dgm:pt modelId="{4C675192-3F96-42F7-96D2-01E9D9B96FE7}">
      <dgm:prSet phldrT="[Texto]"/>
      <dgm:spPr/>
      <dgm:t>
        <a:bodyPr/>
        <a:lstStyle/>
        <a:p>
          <a:r>
            <a:rPr lang="pt-BR" dirty="0"/>
            <a:t>Delirium</a:t>
          </a:r>
        </a:p>
      </dgm:t>
    </dgm:pt>
    <dgm:pt modelId="{43E06FF4-9E2E-4A6D-A29A-8A6BC302CC60}" type="parTrans" cxnId="{048370B6-E6DA-45FE-A2F9-492FBFC2CE6E}">
      <dgm:prSet/>
      <dgm:spPr/>
      <dgm:t>
        <a:bodyPr/>
        <a:lstStyle/>
        <a:p>
          <a:endParaRPr lang="pt-BR"/>
        </a:p>
      </dgm:t>
    </dgm:pt>
    <dgm:pt modelId="{4C14B3CC-5743-4440-A5B3-29FD7BEA796F}" type="sibTrans" cxnId="{048370B6-E6DA-45FE-A2F9-492FBFC2CE6E}">
      <dgm:prSet/>
      <dgm:spPr/>
      <dgm:t>
        <a:bodyPr/>
        <a:lstStyle/>
        <a:p>
          <a:endParaRPr lang="pt-BR"/>
        </a:p>
      </dgm:t>
    </dgm:pt>
    <dgm:pt modelId="{9A7FE0DF-EA8B-47DC-A2ED-E0EE984385F5}">
      <dgm:prSet phldrT="[Texto]"/>
      <dgm:spPr/>
      <dgm:t>
        <a:bodyPr/>
        <a:lstStyle/>
        <a:p>
          <a:r>
            <a:rPr lang="pt-BR" dirty="0"/>
            <a:t>Vômito</a:t>
          </a:r>
        </a:p>
      </dgm:t>
    </dgm:pt>
    <dgm:pt modelId="{D67B5EF6-C302-448B-A851-B28A1A689A7F}" type="parTrans" cxnId="{C727CE64-6BD5-49FC-9991-79180877080D}">
      <dgm:prSet/>
      <dgm:spPr/>
      <dgm:t>
        <a:bodyPr/>
        <a:lstStyle/>
        <a:p>
          <a:endParaRPr lang="pt-BR"/>
        </a:p>
      </dgm:t>
    </dgm:pt>
    <dgm:pt modelId="{8619D843-D378-45A4-B895-1498FDFE9F4A}" type="sibTrans" cxnId="{C727CE64-6BD5-49FC-9991-79180877080D}">
      <dgm:prSet/>
      <dgm:spPr/>
      <dgm:t>
        <a:bodyPr/>
        <a:lstStyle/>
        <a:p>
          <a:endParaRPr lang="pt-BR"/>
        </a:p>
      </dgm:t>
    </dgm:pt>
    <dgm:pt modelId="{060533D1-BE5A-4990-86DE-1A2BA2A57CA8}">
      <dgm:prSet phldrT="[Texto]"/>
      <dgm:spPr/>
      <dgm:t>
        <a:bodyPr/>
        <a:lstStyle/>
        <a:p>
          <a:r>
            <a:rPr lang="pt-BR" dirty="0"/>
            <a:t>Sofrimento </a:t>
          </a:r>
          <a:r>
            <a:rPr lang="pt-BR" dirty="0" err="1"/>
            <a:t>Psicologico</a:t>
          </a:r>
          <a:endParaRPr lang="pt-BR" dirty="0"/>
        </a:p>
      </dgm:t>
    </dgm:pt>
    <dgm:pt modelId="{6E111C95-55D8-4B7D-BAEE-58F1140FFB39}" type="parTrans" cxnId="{5BCE8C24-7884-4FE9-AEF4-DC07807ED162}">
      <dgm:prSet/>
      <dgm:spPr/>
      <dgm:t>
        <a:bodyPr/>
        <a:lstStyle/>
        <a:p>
          <a:endParaRPr lang="pt-BR"/>
        </a:p>
      </dgm:t>
    </dgm:pt>
    <dgm:pt modelId="{CBD821B9-53C9-4175-AF7C-4A2BD577E960}" type="sibTrans" cxnId="{5BCE8C24-7884-4FE9-AEF4-DC07807ED162}">
      <dgm:prSet/>
      <dgm:spPr/>
      <dgm:t>
        <a:bodyPr/>
        <a:lstStyle/>
        <a:p>
          <a:endParaRPr lang="pt-BR"/>
        </a:p>
      </dgm:t>
    </dgm:pt>
    <dgm:pt modelId="{2BB738C5-9B4C-47A5-856E-812933159E45}" type="pres">
      <dgm:prSet presAssocID="{224150FB-9DAF-405A-B452-2723FB8F5E4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2C32B2-A860-431A-9AF9-3BBC34B53AF6}" type="pres">
      <dgm:prSet presAssocID="{C208BDBF-5701-4238-A702-E8D62A9925C6}" presName="centerShape" presStyleLbl="node0" presStyleIdx="0" presStyleCnt="1" custScaleX="260759" custScaleY="150013" custLinFactNeighborY="638"/>
      <dgm:spPr/>
    </dgm:pt>
    <dgm:pt modelId="{B0C368A4-1E58-4FF8-9EBE-D33405626F8D}" type="pres">
      <dgm:prSet presAssocID="{1BDC5ACD-61F3-40FA-A498-B6A19106F6E0}" presName="parTrans" presStyleLbl="sibTrans2D1" presStyleIdx="0" presStyleCnt="8"/>
      <dgm:spPr/>
    </dgm:pt>
    <dgm:pt modelId="{C675CF92-520E-41DF-B066-7BFBE0C19F7C}" type="pres">
      <dgm:prSet presAssocID="{1BDC5ACD-61F3-40FA-A498-B6A19106F6E0}" presName="connectorText" presStyleLbl="sibTrans2D1" presStyleIdx="0" presStyleCnt="8"/>
      <dgm:spPr/>
    </dgm:pt>
    <dgm:pt modelId="{FB15D0EC-7A9C-45FB-A81A-014C989DF9A5}" type="pres">
      <dgm:prSet presAssocID="{301248A0-1111-4DDC-879E-4ED420E6B075}" presName="node" presStyleLbl="node1" presStyleIdx="0" presStyleCnt="8" custScaleY="52341" custRadScaleRad="93753" custRadScaleInc="-4199">
        <dgm:presLayoutVars>
          <dgm:bulletEnabled val="1"/>
        </dgm:presLayoutVars>
      </dgm:prSet>
      <dgm:spPr/>
    </dgm:pt>
    <dgm:pt modelId="{9BF0FFD7-B3FC-497F-86D7-7E798A725F59}" type="pres">
      <dgm:prSet presAssocID="{0731B3A5-541E-4A6D-88CC-26A5886D2684}" presName="parTrans" presStyleLbl="sibTrans2D1" presStyleIdx="1" presStyleCnt="8"/>
      <dgm:spPr/>
    </dgm:pt>
    <dgm:pt modelId="{01604B0B-C057-4154-9C19-DA0E4990AFD8}" type="pres">
      <dgm:prSet presAssocID="{0731B3A5-541E-4A6D-88CC-26A5886D2684}" presName="connectorText" presStyleLbl="sibTrans2D1" presStyleIdx="1" presStyleCnt="8"/>
      <dgm:spPr/>
    </dgm:pt>
    <dgm:pt modelId="{C06F6F55-7039-415E-B232-3D8C1677C598}" type="pres">
      <dgm:prSet presAssocID="{F3BC2C0E-7F74-49C4-8CB9-FAF1EEC791D1}" presName="node" presStyleLbl="node1" presStyleIdx="1" presStyleCnt="8" custScaleY="52341" custRadScaleRad="110358" custRadScaleInc="36565">
        <dgm:presLayoutVars>
          <dgm:bulletEnabled val="1"/>
        </dgm:presLayoutVars>
      </dgm:prSet>
      <dgm:spPr/>
    </dgm:pt>
    <dgm:pt modelId="{16E13270-BA4F-4556-9ED7-3E37F84B254D}" type="pres">
      <dgm:prSet presAssocID="{4ADBEB14-B1C1-414C-8150-AD56B67E745C}" presName="parTrans" presStyleLbl="sibTrans2D1" presStyleIdx="2" presStyleCnt="8"/>
      <dgm:spPr/>
    </dgm:pt>
    <dgm:pt modelId="{87A7886A-A0C0-4421-9503-8DB7B3A42D37}" type="pres">
      <dgm:prSet presAssocID="{4ADBEB14-B1C1-414C-8150-AD56B67E745C}" presName="connectorText" presStyleLbl="sibTrans2D1" presStyleIdx="2" presStyleCnt="8"/>
      <dgm:spPr/>
    </dgm:pt>
    <dgm:pt modelId="{6ABE7D8C-E853-4238-9F55-B0F23A4BDED8}" type="pres">
      <dgm:prSet presAssocID="{F0F61425-8358-4440-914E-0767685EE299}" presName="node" presStyleLbl="node1" presStyleIdx="2" presStyleCnt="8" custScaleY="52341" custRadScaleRad="126452" custRadScaleInc="-678">
        <dgm:presLayoutVars>
          <dgm:bulletEnabled val="1"/>
        </dgm:presLayoutVars>
      </dgm:prSet>
      <dgm:spPr/>
    </dgm:pt>
    <dgm:pt modelId="{68912B5D-CF41-42C5-A75A-CA5AEB6BF845}" type="pres">
      <dgm:prSet presAssocID="{66E0FB33-0EF1-4BA7-B780-42850066419E}" presName="parTrans" presStyleLbl="sibTrans2D1" presStyleIdx="3" presStyleCnt="8"/>
      <dgm:spPr/>
    </dgm:pt>
    <dgm:pt modelId="{C4101652-8529-451C-AAA2-4ACD63D03D8C}" type="pres">
      <dgm:prSet presAssocID="{66E0FB33-0EF1-4BA7-B780-42850066419E}" presName="connectorText" presStyleLbl="sibTrans2D1" presStyleIdx="3" presStyleCnt="8"/>
      <dgm:spPr/>
    </dgm:pt>
    <dgm:pt modelId="{58F8C071-86A4-43E4-83A4-667384CD12ED}" type="pres">
      <dgm:prSet presAssocID="{EBD45AA9-E344-4103-BD03-FDC6533D7470}" presName="node" presStyleLbl="node1" presStyleIdx="3" presStyleCnt="8" custScaleY="48559" custRadScaleRad="114962" custRadScaleInc="-48925">
        <dgm:presLayoutVars>
          <dgm:bulletEnabled val="1"/>
        </dgm:presLayoutVars>
      </dgm:prSet>
      <dgm:spPr/>
    </dgm:pt>
    <dgm:pt modelId="{B3DA8A3A-7F65-4E93-AF0F-27AD3D222EC5}" type="pres">
      <dgm:prSet presAssocID="{D67B5EF6-C302-448B-A851-B28A1A689A7F}" presName="parTrans" presStyleLbl="sibTrans2D1" presStyleIdx="4" presStyleCnt="8"/>
      <dgm:spPr/>
    </dgm:pt>
    <dgm:pt modelId="{12607FB9-B503-4AE4-86C6-8E174A0C912B}" type="pres">
      <dgm:prSet presAssocID="{D67B5EF6-C302-448B-A851-B28A1A689A7F}" presName="connectorText" presStyleLbl="sibTrans2D1" presStyleIdx="4" presStyleCnt="8"/>
      <dgm:spPr/>
    </dgm:pt>
    <dgm:pt modelId="{B1058218-CC40-4DCB-BA86-A8A28AA3AE42}" type="pres">
      <dgm:prSet presAssocID="{9A7FE0DF-EA8B-47DC-A2ED-E0EE984385F5}" presName="node" presStyleLbl="node1" presStyleIdx="4" presStyleCnt="8" custScaleY="52341" custRadScaleRad="93080" custRadScaleInc="4229">
        <dgm:presLayoutVars>
          <dgm:bulletEnabled val="1"/>
        </dgm:presLayoutVars>
      </dgm:prSet>
      <dgm:spPr/>
    </dgm:pt>
    <dgm:pt modelId="{A3125DFC-4467-4030-9952-B0041B385DCF}" type="pres">
      <dgm:prSet presAssocID="{6E111C95-55D8-4B7D-BAEE-58F1140FFB39}" presName="parTrans" presStyleLbl="sibTrans2D1" presStyleIdx="5" presStyleCnt="8"/>
      <dgm:spPr/>
    </dgm:pt>
    <dgm:pt modelId="{9414C841-516C-4C7E-9848-849EF548BC6C}" type="pres">
      <dgm:prSet presAssocID="{6E111C95-55D8-4B7D-BAEE-58F1140FFB39}" presName="connectorText" presStyleLbl="sibTrans2D1" presStyleIdx="5" presStyleCnt="8"/>
      <dgm:spPr/>
    </dgm:pt>
    <dgm:pt modelId="{8657B3E3-0F58-4FB5-9009-1FB44FA840F5}" type="pres">
      <dgm:prSet presAssocID="{060533D1-BE5A-4990-86DE-1A2BA2A57CA8}" presName="node" presStyleLbl="node1" presStyleIdx="5" presStyleCnt="8" custScaleY="52341" custRadScaleRad="113271" custRadScaleInc="33629">
        <dgm:presLayoutVars>
          <dgm:bulletEnabled val="1"/>
        </dgm:presLayoutVars>
      </dgm:prSet>
      <dgm:spPr/>
    </dgm:pt>
    <dgm:pt modelId="{63CB3CA2-18FB-4A36-AE0F-D22B7AC819F2}" type="pres">
      <dgm:prSet presAssocID="{43E06FF4-9E2E-4A6D-A29A-8A6BC302CC60}" presName="parTrans" presStyleLbl="sibTrans2D1" presStyleIdx="6" presStyleCnt="8"/>
      <dgm:spPr/>
    </dgm:pt>
    <dgm:pt modelId="{2D0C1FA5-8FB1-4A25-805A-C1E062A9F5E6}" type="pres">
      <dgm:prSet presAssocID="{43E06FF4-9E2E-4A6D-A29A-8A6BC302CC60}" presName="connectorText" presStyleLbl="sibTrans2D1" presStyleIdx="6" presStyleCnt="8"/>
      <dgm:spPr/>
    </dgm:pt>
    <dgm:pt modelId="{09CAD933-E095-43B7-B152-5023C6745557}" type="pres">
      <dgm:prSet presAssocID="{4C675192-3F96-42F7-96D2-01E9D9B96FE7}" presName="node" presStyleLbl="node1" presStyleIdx="6" presStyleCnt="8" custScaleY="52341" custRadScaleRad="126084" custRadScaleInc="680">
        <dgm:presLayoutVars>
          <dgm:bulletEnabled val="1"/>
        </dgm:presLayoutVars>
      </dgm:prSet>
      <dgm:spPr/>
    </dgm:pt>
    <dgm:pt modelId="{BB4C2340-D5D4-41A3-A76B-9ECD2CC5E65D}" type="pres">
      <dgm:prSet presAssocID="{74A2FAFB-947B-4911-BA1B-1F8A67F599B0}" presName="parTrans" presStyleLbl="sibTrans2D1" presStyleIdx="7" presStyleCnt="8"/>
      <dgm:spPr/>
    </dgm:pt>
    <dgm:pt modelId="{C55FD2BC-0715-46D8-87A3-68BED17E5B52}" type="pres">
      <dgm:prSet presAssocID="{74A2FAFB-947B-4911-BA1B-1F8A67F599B0}" presName="connectorText" presStyleLbl="sibTrans2D1" presStyleIdx="7" presStyleCnt="8"/>
      <dgm:spPr/>
    </dgm:pt>
    <dgm:pt modelId="{0E888AEF-068B-4B5D-A7AB-460CE946F257}" type="pres">
      <dgm:prSet presAssocID="{DA1184F0-85D4-4DB7-A02D-54A5E36AA7D1}" presName="node" presStyleLbl="node1" presStyleIdx="7" presStyleCnt="8" custScaleY="52341" custRadScaleRad="104612" custRadScaleInc="-25944">
        <dgm:presLayoutVars>
          <dgm:bulletEnabled val="1"/>
        </dgm:presLayoutVars>
      </dgm:prSet>
      <dgm:spPr/>
    </dgm:pt>
  </dgm:ptLst>
  <dgm:cxnLst>
    <dgm:cxn modelId="{92C98706-8863-4859-8B93-E173CDBE8B4A}" type="presOf" srcId="{43E06FF4-9E2E-4A6D-A29A-8A6BC302CC60}" destId="{63CB3CA2-18FB-4A36-AE0F-D22B7AC819F2}" srcOrd="0" destOrd="0" presId="urn:microsoft.com/office/officeart/2005/8/layout/radial5"/>
    <dgm:cxn modelId="{28EF441E-4F78-463D-ABED-E5D24B0D0BBC}" type="presOf" srcId="{F0F61425-8358-4440-914E-0767685EE299}" destId="{6ABE7D8C-E853-4238-9F55-B0F23A4BDED8}" srcOrd="0" destOrd="0" presId="urn:microsoft.com/office/officeart/2005/8/layout/radial5"/>
    <dgm:cxn modelId="{5BCE8C24-7884-4FE9-AEF4-DC07807ED162}" srcId="{C208BDBF-5701-4238-A702-E8D62A9925C6}" destId="{060533D1-BE5A-4990-86DE-1A2BA2A57CA8}" srcOrd="5" destOrd="0" parTransId="{6E111C95-55D8-4B7D-BAEE-58F1140FFB39}" sibTransId="{CBD821B9-53C9-4175-AF7C-4A2BD577E960}"/>
    <dgm:cxn modelId="{70227E2E-F0D4-4D31-A0DD-E6BF7D747DAC}" type="presOf" srcId="{DA1184F0-85D4-4DB7-A02D-54A5E36AA7D1}" destId="{0E888AEF-068B-4B5D-A7AB-460CE946F257}" srcOrd="0" destOrd="0" presId="urn:microsoft.com/office/officeart/2005/8/layout/radial5"/>
    <dgm:cxn modelId="{C038E232-6D75-42FA-BA2C-80351791FE5C}" srcId="{C208BDBF-5701-4238-A702-E8D62A9925C6}" destId="{301248A0-1111-4DDC-879E-4ED420E6B075}" srcOrd="0" destOrd="0" parTransId="{1BDC5ACD-61F3-40FA-A498-B6A19106F6E0}" sibTransId="{6FC31138-A86C-430C-BDD9-E207E4AB792B}"/>
    <dgm:cxn modelId="{65668538-6D48-43FB-BC5C-60247D3856AD}" type="presOf" srcId="{43E06FF4-9E2E-4A6D-A29A-8A6BC302CC60}" destId="{2D0C1FA5-8FB1-4A25-805A-C1E062A9F5E6}" srcOrd="1" destOrd="0" presId="urn:microsoft.com/office/officeart/2005/8/layout/radial5"/>
    <dgm:cxn modelId="{E0673C3D-EC36-4448-A97A-6AB74A809FDD}" type="presOf" srcId="{D67B5EF6-C302-448B-A851-B28A1A689A7F}" destId="{B3DA8A3A-7F65-4E93-AF0F-27AD3D222EC5}" srcOrd="0" destOrd="0" presId="urn:microsoft.com/office/officeart/2005/8/layout/radial5"/>
    <dgm:cxn modelId="{F6E8B140-7007-44AA-BDD9-9D8FA6373D9B}" type="presOf" srcId="{C208BDBF-5701-4238-A702-E8D62A9925C6}" destId="{AD2C32B2-A860-431A-9AF9-3BBC34B53AF6}" srcOrd="0" destOrd="0" presId="urn:microsoft.com/office/officeart/2005/8/layout/radial5"/>
    <dgm:cxn modelId="{A649F95D-FA94-4212-854E-9E96D66A98A2}" type="presOf" srcId="{66E0FB33-0EF1-4BA7-B780-42850066419E}" destId="{68912B5D-CF41-42C5-A75A-CA5AEB6BF845}" srcOrd="0" destOrd="0" presId="urn:microsoft.com/office/officeart/2005/8/layout/radial5"/>
    <dgm:cxn modelId="{2FC1465F-D7C4-470D-A721-01F69FDA6DD8}" type="presOf" srcId="{D67B5EF6-C302-448B-A851-B28A1A689A7F}" destId="{12607FB9-B503-4AE4-86C6-8E174A0C912B}" srcOrd="1" destOrd="0" presId="urn:microsoft.com/office/officeart/2005/8/layout/radial5"/>
    <dgm:cxn modelId="{C727CE64-6BD5-49FC-9991-79180877080D}" srcId="{C208BDBF-5701-4238-A702-E8D62A9925C6}" destId="{9A7FE0DF-EA8B-47DC-A2ED-E0EE984385F5}" srcOrd="4" destOrd="0" parTransId="{D67B5EF6-C302-448B-A851-B28A1A689A7F}" sibTransId="{8619D843-D378-45A4-B895-1498FDFE9F4A}"/>
    <dgm:cxn modelId="{ADE17346-089D-4A75-8906-CDD616CF58D0}" type="presOf" srcId="{9A7FE0DF-EA8B-47DC-A2ED-E0EE984385F5}" destId="{B1058218-CC40-4DCB-BA86-A8A28AA3AE42}" srcOrd="0" destOrd="0" presId="urn:microsoft.com/office/officeart/2005/8/layout/radial5"/>
    <dgm:cxn modelId="{2F930B68-56A9-48F1-90C9-B84FD2D7431E}" type="presOf" srcId="{0731B3A5-541E-4A6D-88CC-26A5886D2684}" destId="{9BF0FFD7-B3FC-497F-86D7-7E798A725F59}" srcOrd="0" destOrd="0" presId="urn:microsoft.com/office/officeart/2005/8/layout/radial5"/>
    <dgm:cxn modelId="{6B47156B-67CD-4CD5-96D8-C4567561CFF7}" type="presOf" srcId="{4ADBEB14-B1C1-414C-8150-AD56B67E745C}" destId="{87A7886A-A0C0-4421-9503-8DB7B3A42D37}" srcOrd="1" destOrd="0" presId="urn:microsoft.com/office/officeart/2005/8/layout/radial5"/>
    <dgm:cxn modelId="{D9323F54-00B5-475C-9122-EA64C90CFAA5}" type="presOf" srcId="{66E0FB33-0EF1-4BA7-B780-42850066419E}" destId="{C4101652-8529-451C-AAA2-4ACD63D03D8C}" srcOrd="1" destOrd="0" presId="urn:microsoft.com/office/officeart/2005/8/layout/radial5"/>
    <dgm:cxn modelId="{26778B7B-4EE1-4601-8CDE-4FB3F9771AB7}" type="presOf" srcId="{4ADBEB14-B1C1-414C-8150-AD56B67E745C}" destId="{16E13270-BA4F-4556-9ED7-3E37F84B254D}" srcOrd="0" destOrd="0" presId="urn:microsoft.com/office/officeart/2005/8/layout/radial5"/>
    <dgm:cxn modelId="{36E63F7C-AA42-40E6-B7B0-195D8CDCBE22}" srcId="{C208BDBF-5701-4238-A702-E8D62A9925C6}" destId="{DA1184F0-85D4-4DB7-A02D-54A5E36AA7D1}" srcOrd="7" destOrd="0" parTransId="{74A2FAFB-947B-4911-BA1B-1F8A67F599B0}" sibTransId="{B2CD22EA-686B-449F-9F08-77E3AA7AF80C}"/>
    <dgm:cxn modelId="{800B988D-E9A4-4B0F-B7CC-E565E5F49AB0}" type="presOf" srcId="{1BDC5ACD-61F3-40FA-A498-B6A19106F6E0}" destId="{C675CF92-520E-41DF-B066-7BFBE0C19F7C}" srcOrd="1" destOrd="0" presId="urn:microsoft.com/office/officeart/2005/8/layout/radial5"/>
    <dgm:cxn modelId="{F86C6593-E861-4229-AC10-838A2C095E3D}" type="presOf" srcId="{224150FB-9DAF-405A-B452-2723FB8F5E4B}" destId="{2BB738C5-9B4C-47A5-856E-812933159E45}" srcOrd="0" destOrd="0" presId="urn:microsoft.com/office/officeart/2005/8/layout/radial5"/>
    <dgm:cxn modelId="{49CB7FA1-C5AC-46A1-89E7-01E937A1F977}" type="presOf" srcId="{0731B3A5-541E-4A6D-88CC-26A5886D2684}" destId="{01604B0B-C057-4154-9C19-DA0E4990AFD8}" srcOrd="1" destOrd="0" presId="urn:microsoft.com/office/officeart/2005/8/layout/radial5"/>
    <dgm:cxn modelId="{181EB6AB-29B7-45A1-B388-495AD00FA7D4}" type="presOf" srcId="{6E111C95-55D8-4B7D-BAEE-58F1140FFB39}" destId="{A3125DFC-4467-4030-9952-B0041B385DCF}" srcOrd="0" destOrd="0" presId="urn:microsoft.com/office/officeart/2005/8/layout/radial5"/>
    <dgm:cxn modelId="{7A0F4FAF-2FF8-4313-88B1-C61601D9D827}" srcId="{C208BDBF-5701-4238-A702-E8D62A9925C6}" destId="{EBD45AA9-E344-4103-BD03-FDC6533D7470}" srcOrd="3" destOrd="0" parTransId="{66E0FB33-0EF1-4BA7-B780-42850066419E}" sibTransId="{9FFC96ED-9FBF-49BA-88D9-AC6EE40FFBB2}"/>
    <dgm:cxn modelId="{8FCA0AB1-5D73-42F2-9C06-39FF3B10A7EC}" type="presOf" srcId="{6E111C95-55D8-4B7D-BAEE-58F1140FFB39}" destId="{9414C841-516C-4C7E-9848-849EF548BC6C}" srcOrd="1" destOrd="0" presId="urn:microsoft.com/office/officeart/2005/8/layout/radial5"/>
    <dgm:cxn modelId="{A7162AB3-BC3F-4A8B-B24A-7A677E8323F8}" type="presOf" srcId="{060533D1-BE5A-4990-86DE-1A2BA2A57CA8}" destId="{8657B3E3-0F58-4FB5-9009-1FB44FA840F5}" srcOrd="0" destOrd="0" presId="urn:microsoft.com/office/officeart/2005/8/layout/radial5"/>
    <dgm:cxn modelId="{048370B6-E6DA-45FE-A2F9-492FBFC2CE6E}" srcId="{C208BDBF-5701-4238-A702-E8D62A9925C6}" destId="{4C675192-3F96-42F7-96D2-01E9D9B96FE7}" srcOrd="6" destOrd="0" parTransId="{43E06FF4-9E2E-4A6D-A29A-8A6BC302CC60}" sibTransId="{4C14B3CC-5743-4440-A5B3-29FD7BEA796F}"/>
    <dgm:cxn modelId="{220050BD-4964-44B2-8067-2B4FC397A058}" type="presOf" srcId="{F3BC2C0E-7F74-49C4-8CB9-FAF1EEC791D1}" destId="{C06F6F55-7039-415E-B232-3D8C1677C598}" srcOrd="0" destOrd="0" presId="urn:microsoft.com/office/officeart/2005/8/layout/radial5"/>
    <dgm:cxn modelId="{091363BE-C8F5-497C-B820-7A47815C6AC5}" type="presOf" srcId="{301248A0-1111-4DDC-879E-4ED420E6B075}" destId="{FB15D0EC-7A9C-45FB-A81A-014C989DF9A5}" srcOrd="0" destOrd="0" presId="urn:microsoft.com/office/officeart/2005/8/layout/radial5"/>
    <dgm:cxn modelId="{14641CCA-B912-4AD2-AA88-BC6FBC84C58B}" type="presOf" srcId="{74A2FAFB-947B-4911-BA1B-1F8A67F599B0}" destId="{C55FD2BC-0715-46D8-87A3-68BED17E5B52}" srcOrd="1" destOrd="0" presId="urn:microsoft.com/office/officeart/2005/8/layout/radial5"/>
    <dgm:cxn modelId="{718251CD-4E67-425E-8567-E103F807866F}" type="presOf" srcId="{1BDC5ACD-61F3-40FA-A498-B6A19106F6E0}" destId="{B0C368A4-1E58-4FF8-9EBE-D33405626F8D}" srcOrd="0" destOrd="0" presId="urn:microsoft.com/office/officeart/2005/8/layout/radial5"/>
    <dgm:cxn modelId="{FD1DBCD1-36F7-4DA1-8611-C0AE52ED0DA2}" srcId="{C208BDBF-5701-4238-A702-E8D62A9925C6}" destId="{F0F61425-8358-4440-914E-0767685EE299}" srcOrd="2" destOrd="0" parTransId="{4ADBEB14-B1C1-414C-8150-AD56B67E745C}" sibTransId="{E05A8DCA-EB4B-4D75-A595-A6BADCC19072}"/>
    <dgm:cxn modelId="{698774DD-6E7F-4E06-BD65-D95A27472D15}" srcId="{224150FB-9DAF-405A-B452-2723FB8F5E4B}" destId="{C208BDBF-5701-4238-A702-E8D62A9925C6}" srcOrd="0" destOrd="0" parTransId="{38FB807B-C0C9-4448-9589-CCCA7D3B13EE}" sibTransId="{C5E1BB85-5B64-44E8-8740-D28945F057BC}"/>
    <dgm:cxn modelId="{1A5714E6-C29B-4F65-B277-7B3BBDF1FE0F}" type="presOf" srcId="{74A2FAFB-947B-4911-BA1B-1F8A67F599B0}" destId="{BB4C2340-D5D4-41A3-A76B-9ECD2CC5E65D}" srcOrd="0" destOrd="0" presId="urn:microsoft.com/office/officeart/2005/8/layout/radial5"/>
    <dgm:cxn modelId="{C004D7E8-2B93-425A-A8D8-4D5A488D5B29}" type="presOf" srcId="{EBD45AA9-E344-4103-BD03-FDC6533D7470}" destId="{58F8C071-86A4-43E4-83A4-667384CD12ED}" srcOrd="0" destOrd="0" presId="urn:microsoft.com/office/officeart/2005/8/layout/radial5"/>
    <dgm:cxn modelId="{A87B49EB-C234-4E0B-AE04-3D638152EE1D}" srcId="{C208BDBF-5701-4238-A702-E8D62A9925C6}" destId="{F3BC2C0E-7F74-49C4-8CB9-FAF1EEC791D1}" srcOrd="1" destOrd="0" parTransId="{0731B3A5-541E-4A6D-88CC-26A5886D2684}" sibTransId="{663E5D10-DEC5-45CE-95D0-DEA79A90C962}"/>
    <dgm:cxn modelId="{49962CFD-2171-4619-B652-FC445F912648}" type="presOf" srcId="{4C675192-3F96-42F7-96D2-01E9D9B96FE7}" destId="{09CAD933-E095-43B7-B152-5023C6745557}" srcOrd="0" destOrd="0" presId="urn:microsoft.com/office/officeart/2005/8/layout/radial5"/>
    <dgm:cxn modelId="{169B29FE-F7D4-43EC-AD92-DA15C58FFA9D}" type="presParOf" srcId="{2BB738C5-9B4C-47A5-856E-812933159E45}" destId="{AD2C32B2-A860-431A-9AF9-3BBC34B53AF6}" srcOrd="0" destOrd="0" presId="urn:microsoft.com/office/officeart/2005/8/layout/radial5"/>
    <dgm:cxn modelId="{7D5B5E66-C8D6-4794-8180-3015C19B9CA9}" type="presParOf" srcId="{2BB738C5-9B4C-47A5-856E-812933159E45}" destId="{B0C368A4-1E58-4FF8-9EBE-D33405626F8D}" srcOrd="1" destOrd="0" presId="urn:microsoft.com/office/officeart/2005/8/layout/radial5"/>
    <dgm:cxn modelId="{75DFB602-FCC0-4B04-ABF6-E95CFBDF1C2E}" type="presParOf" srcId="{B0C368A4-1E58-4FF8-9EBE-D33405626F8D}" destId="{C675CF92-520E-41DF-B066-7BFBE0C19F7C}" srcOrd="0" destOrd="0" presId="urn:microsoft.com/office/officeart/2005/8/layout/radial5"/>
    <dgm:cxn modelId="{0FC04E47-750B-459B-9B55-72516A73D94B}" type="presParOf" srcId="{2BB738C5-9B4C-47A5-856E-812933159E45}" destId="{FB15D0EC-7A9C-45FB-A81A-014C989DF9A5}" srcOrd="2" destOrd="0" presId="urn:microsoft.com/office/officeart/2005/8/layout/radial5"/>
    <dgm:cxn modelId="{D14057D9-25C1-4722-8749-FD9CFA55D65B}" type="presParOf" srcId="{2BB738C5-9B4C-47A5-856E-812933159E45}" destId="{9BF0FFD7-B3FC-497F-86D7-7E798A725F59}" srcOrd="3" destOrd="0" presId="urn:microsoft.com/office/officeart/2005/8/layout/radial5"/>
    <dgm:cxn modelId="{3842A29B-824B-4CE7-BF44-D7D0072457BF}" type="presParOf" srcId="{9BF0FFD7-B3FC-497F-86D7-7E798A725F59}" destId="{01604B0B-C057-4154-9C19-DA0E4990AFD8}" srcOrd="0" destOrd="0" presId="urn:microsoft.com/office/officeart/2005/8/layout/radial5"/>
    <dgm:cxn modelId="{ABD1C383-F31C-4C95-B32C-10A533A3B672}" type="presParOf" srcId="{2BB738C5-9B4C-47A5-856E-812933159E45}" destId="{C06F6F55-7039-415E-B232-3D8C1677C598}" srcOrd="4" destOrd="0" presId="urn:microsoft.com/office/officeart/2005/8/layout/radial5"/>
    <dgm:cxn modelId="{639DB3BC-33C5-463B-B446-1DF82BFC771A}" type="presParOf" srcId="{2BB738C5-9B4C-47A5-856E-812933159E45}" destId="{16E13270-BA4F-4556-9ED7-3E37F84B254D}" srcOrd="5" destOrd="0" presId="urn:microsoft.com/office/officeart/2005/8/layout/radial5"/>
    <dgm:cxn modelId="{81C71314-DAE2-455C-9C51-3706C22713F7}" type="presParOf" srcId="{16E13270-BA4F-4556-9ED7-3E37F84B254D}" destId="{87A7886A-A0C0-4421-9503-8DB7B3A42D37}" srcOrd="0" destOrd="0" presId="urn:microsoft.com/office/officeart/2005/8/layout/radial5"/>
    <dgm:cxn modelId="{750AAD37-11F5-4FEF-B381-81913A61978D}" type="presParOf" srcId="{2BB738C5-9B4C-47A5-856E-812933159E45}" destId="{6ABE7D8C-E853-4238-9F55-B0F23A4BDED8}" srcOrd="6" destOrd="0" presId="urn:microsoft.com/office/officeart/2005/8/layout/radial5"/>
    <dgm:cxn modelId="{BB492071-3B20-4B11-9AE8-7F87899E173D}" type="presParOf" srcId="{2BB738C5-9B4C-47A5-856E-812933159E45}" destId="{68912B5D-CF41-42C5-A75A-CA5AEB6BF845}" srcOrd="7" destOrd="0" presId="urn:microsoft.com/office/officeart/2005/8/layout/radial5"/>
    <dgm:cxn modelId="{0976D80D-A6CE-45F2-AA65-C56F2E413363}" type="presParOf" srcId="{68912B5D-CF41-42C5-A75A-CA5AEB6BF845}" destId="{C4101652-8529-451C-AAA2-4ACD63D03D8C}" srcOrd="0" destOrd="0" presId="urn:microsoft.com/office/officeart/2005/8/layout/radial5"/>
    <dgm:cxn modelId="{3E06E598-DCDD-4D12-8207-81E28F92B114}" type="presParOf" srcId="{2BB738C5-9B4C-47A5-856E-812933159E45}" destId="{58F8C071-86A4-43E4-83A4-667384CD12ED}" srcOrd="8" destOrd="0" presId="urn:microsoft.com/office/officeart/2005/8/layout/radial5"/>
    <dgm:cxn modelId="{037CE8DF-A150-4997-ABB7-598822C00103}" type="presParOf" srcId="{2BB738C5-9B4C-47A5-856E-812933159E45}" destId="{B3DA8A3A-7F65-4E93-AF0F-27AD3D222EC5}" srcOrd="9" destOrd="0" presId="urn:microsoft.com/office/officeart/2005/8/layout/radial5"/>
    <dgm:cxn modelId="{C8C91085-337B-4F26-BC73-BD0AE695A792}" type="presParOf" srcId="{B3DA8A3A-7F65-4E93-AF0F-27AD3D222EC5}" destId="{12607FB9-B503-4AE4-86C6-8E174A0C912B}" srcOrd="0" destOrd="0" presId="urn:microsoft.com/office/officeart/2005/8/layout/radial5"/>
    <dgm:cxn modelId="{537DB662-0AAD-4E05-A382-92D1B6CE2C8F}" type="presParOf" srcId="{2BB738C5-9B4C-47A5-856E-812933159E45}" destId="{B1058218-CC40-4DCB-BA86-A8A28AA3AE42}" srcOrd="10" destOrd="0" presId="urn:microsoft.com/office/officeart/2005/8/layout/radial5"/>
    <dgm:cxn modelId="{73B2E5B1-0276-4AEB-88C2-937198D283B0}" type="presParOf" srcId="{2BB738C5-9B4C-47A5-856E-812933159E45}" destId="{A3125DFC-4467-4030-9952-B0041B385DCF}" srcOrd="11" destOrd="0" presId="urn:microsoft.com/office/officeart/2005/8/layout/radial5"/>
    <dgm:cxn modelId="{CD3B14E9-109D-4115-93E3-9FA8CBDC1F5B}" type="presParOf" srcId="{A3125DFC-4467-4030-9952-B0041B385DCF}" destId="{9414C841-516C-4C7E-9848-849EF548BC6C}" srcOrd="0" destOrd="0" presId="urn:microsoft.com/office/officeart/2005/8/layout/radial5"/>
    <dgm:cxn modelId="{220EC698-9EF8-4133-B71E-A94F7693C184}" type="presParOf" srcId="{2BB738C5-9B4C-47A5-856E-812933159E45}" destId="{8657B3E3-0F58-4FB5-9009-1FB44FA840F5}" srcOrd="12" destOrd="0" presId="urn:microsoft.com/office/officeart/2005/8/layout/radial5"/>
    <dgm:cxn modelId="{F6334FA7-2A8C-4DC8-A6AE-557E3FF82195}" type="presParOf" srcId="{2BB738C5-9B4C-47A5-856E-812933159E45}" destId="{63CB3CA2-18FB-4A36-AE0F-D22B7AC819F2}" srcOrd="13" destOrd="0" presId="urn:microsoft.com/office/officeart/2005/8/layout/radial5"/>
    <dgm:cxn modelId="{95659BA5-E3E6-4185-B005-5E0F40DC5E65}" type="presParOf" srcId="{63CB3CA2-18FB-4A36-AE0F-D22B7AC819F2}" destId="{2D0C1FA5-8FB1-4A25-805A-C1E062A9F5E6}" srcOrd="0" destOrd="0" presId="urn:microsoft.com/office/officeart/2005/8/layout/radial5"/>
    <dgm:cxn modelId="{DDD24293-E63E-4FA1-8421-E2A510D32CA6}" type="presParOf" srcId="{2BB738C5-9B4C-47A5-856E-812933159E45}" destId="{09CAD933-E095-43B7-B152-5023C6745557}" srcOrd="14" destOrd="0" presId="urn:microsoft.com/office/officeart/2005/8/layout/radial5"/>
    <dgm:cxn modelId="{E19D21F8-AD70-4667-818D-03675D741FE5}" type="presParOf" srcId="{2BB738C5-9B4C-47A5-856E-812933159E45}" destId="{BB4C2340-D5D4-41A3-A76B-9ECD2CC5E65D}" srcOrd="15" destOrd="0" presId="urn:microsoft.com/office/officeart/2005/8/layout/radial5"/>
    <dgm:cxn modelId="{903EAF5D-6AC1-447B-A8C3-95C5611B0F89}" type="presParOf" srcId="{BB4C2340-D5D4-41A3-A76B-9ECD2CC5E65D}" destId="{C55FD2BC-0715-46D8-87A3-68BED17E5B52}" srcOrd="0" destOrd="0" presId="urn:microsoft.com/office/officeart/2005/8/layout/radial5"/>
    <dgm:cxn modelId="{15727322-FF14-49BA-847E-531E1E25DC7B}" type="presParOf" srcId="{2BB738C5-9B4C-47A5-856E-812933159E45}" destId="{0E888AEF-068B-4B5D-A7AB-460CE946F25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150FB-9DAF-405A-B452-2723FB8F5E4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08BDBF-5701-4238-A702-E8D62A9925C6}">
      <dgm:prSet phldrT="[Texto]" custT="1"/>
      <dgm:spPr/>
      <dgm:t>
        <a:bodyPr/>
        <a:lstStyle/>
        <a:p>
          <a:pPr algn="ctr"/>
          <a:r>
            <a:rPr lang="pt-BR" sz="2400" dirty="0"/>
            <a:t>Sentimentos</a:t>
          </a:r>
        </a:p>
      </dgm:t>
    </dgm:pt>
    <dgm:pt modelId="{38FB807B-C0C9-4448-9589-CCCA7D3B13EE}" type="parTrans" cxnId="{698774DD-6E7F-4E06-BD65-D95A27472D15}">
      <dgm:prSet/>
      <dgm:spPr/>
      <dgm:t>
        <a:bodyPr/>
        <a:lstStyle/>
        <a:p>
          <a:pPr algn="ctr"/>
          <a:endParaRPr lang="pt-BR"/>
        </a:p>
      </dgm:t>
    </dgm:pt>
    <dgm:pt modelId="{C5E1BB85-5B64-44E8-8740-D28945F057BC}" type="sibTrans" cxnId="{698774DD-6E7F-4E06-BD65-D95A27472D15}">
      <dgm:prSet/>
      <dgm:spPr/>
      <dgm:t>
        <a:bodyPr/>
        <a:lstStyle/>
        <a:p>
          <a:pPr algn="ctr"/>
          <a:endParaRPr lang="pt-BR"/>
        </a:p>
      </dgm:t>
    </dgm:pt>
    <dgm:pt modelId="{301248A0-1111-4DDC-879E-4ED420E6B075}">
      <dgm:prSet phldrT="[Texto]"/>
      <dgm:spPr/>
      <dgm:t>
        <a:bodyPr/>
        <a:lstStyle/>
        <a:p>
          <a:pPr algn="ctr"/>
          <a:r>
            <a:rPr lang="pt-BR" dirty="0"/>
            <a:t>Angústia</a:t>
          </a:r>
        </a:p>
      </dgm:t>
    </dgm:pt>
    <dgm:pt modelId="{1BDC5ACD-61F3-40FA-A498-B6A19106F6E0}" type="parTrans" cxnId="{C038E232-6D75-42FA-BA2C-80351791FE5C}">
      <dgm:prSet/>
      <dgm:spPr/>
      <dgm:t>
        <a:bodyPr/>
        <a:lstStyle/>
        <a:p>
          <a:pPr algn="ctr"/>
          <a:endParaRPr lang="pt-BR"/>
        </a:p>
      </dgm:t>
    </dgm:pt>
    <dgm:pt modelId="{6FC31138-A86C-430C-BDD9-E207E4AB792B}" type="sibTrans" cxnId="{C038E232-6D75-42FA-BA2C-80351791FE5C}">
      <dgm:prSet/>
      <dgm:spPr/>
      <dgm:t>
        <a:bodyPr/>
        <a:lstStyle/>
        <a:p>
          <a:pPr algn="ctr"/>
          <a:endParaRPr lang="pt-BR"/>
        </a:p>
      </dgm:t>
    </dgm:pt>
    <dgm:pt modelId="{F3BC2C0E-7F74-49C4-8CB9-FAF1EEC791D1}">
      <dgm:prSet phldrT="[Texto]"/>
      <dgm:spPr/>
      <dgm:t>
        <a:bodyPr/>
        <a:lstStyle/>
        <a:p>
          <a:pPr algn="ctr"/>
          <a:r>
            <a:rPr lang="pt-BR" dirty="0"/>
            <a:t>Medo</a:t>
          </a:r>
        </a:p>
      </dgm:t>
    </dgm:pt>
    <dgm:pt modelId="{0731B3A5-541E-4A6D-88CC-26A5886D2684}" type="parTrans" cxnId="{A87B49EB-C234-4E0B-AE04-3D638152EE1D}">
      <dgm:prSet/>
      <dgm:spPr/>
      <dgm:t>
        <a:bodyPr/>
        <a:lstStyle/>
        <a:p>
          <a:pPr algn="ctr"/>
          <a:endParaRPr lang="pt-BR"/>
        </a:p>
      </dgm:t>
    </dgm:pt>
    <dgm:pt modelId="{663E5D10-DEC5-45CE-95D0-DEA79A90C962}" type="sibTrans" cxnId="{A87B49EB-C234-4E0B-AE04-3D638152EE1D}">
      <dgm:prSet/>
      <dgm:spPr/>
      <dgm:t>
        <a:bodyPr/>
        <a:lstStyle/>
        <a:p>
          <a:pPr algn="ctr"/>
          <a:endParaRPr lang="pt-BR"/>
        </a:p>
      </dgm:t>
    </dgm:pt>
    <dgm:pt modelId="{EBD45AA9-E344-4103-BD03-FDC6533D7470}">
      <dgm:prSet phldrT="[Texto]"/>
      <dgm:spPr/>
      <dgm:t>
        <a:bodyPr/>
        <a:lstStyle/>
        <a:p>
          <a:pPr algn="ctr"/>
          <a:r>
            <a:rPr lang="pt-BR" dirty="0"/>
            <a:t>Tristeza</a:t>
          </a:r>
        </a:p>
      </dgm:t>
    </dgm:pt>
    <dgm:pt modelId="{66E0FB33-0EF1-4BA7-B780-42850066419E}" type="parTrans" cxnId="{7A0F4FAF-2FF8-4313-88B1-C61601D9D827}">
      <dgm:prSet/>
      <dgm:spPr/>
      <dgm:t>
        <a:bodyPr/>
        <a:lstStyle/>
        <a:p>
          <a:pPr algn="ctr"/>
          <a:endParaRPr lang="pt-BR"/>
        </a:p>
      </dgm:t>
    </dgm:pt>
    <dgm:pt modelId="{9FFC96ED-9FBF-49BA-88D9-AC6EE40FFBB2}" type="sibTrans" cxnId="{7A0F4FAF-2FF8-4313-88B1-C61601D9D827}">
      <dgm:prSet/>
      <dgm:spPr/>
      <dgm:t>
        <a:bodyPr/>
        <a:lstStyle/>
        <a:p>
          <a:pPr algn="ctr"/>
          <a:endParaRPr lang="pt-BR"/>
        </a:p>
      </dgm:t>
    </dgm:pt>
    <dgm:pt modelId="{F0F61425-8358-4440-914E-0767685EE299}">
      <dgm:prSet phldrT="[Texto]"/>
      <dgm:spPr/>
      <dgm:t>
        <a:bodyPr/>
        <a:lstStyle/>
        <a:p>
          <a:r>
            <a:rPr lang="pt-BR" dirty="0"/>
            <a:t>Alívio</a:t>
          </a:r>
        </a:p>
      </dgm:t>
    </dgm:pt>
    <dgm:pt modelId="{4ADBEB14-B1C1-414C-8150-AD56B67E745C}" type="parTrans" cxnId="{FD1DBCD1-36F7-4DA1-8611-C0AE52ED0DA2}">
      <dgm:prSet/>
      <dgm:spPr/>
      <dgm:t>
        <a:bodyPr/>
        <a:lstStyle/>
        <a:p>
          <a:endParaRPr lang="pt-BR"/>
        </a:p>
      </dgm:t>
    </dgm:pt>
    <dgm:pt modelId="{E05A8DCA-EB4B-4D75-A595-A6BADCC19072}" type="sibTrans" cxnId="{FD1DBCD1-36F7-4DA1-8611-C0AE52ED0DA2}">
      <dgm:prSet/>
      <dgm:spPr/>
      <dgm:t>
        <a:bodyPr/>
        <a:lstStyle/>
        <a:p>
          <a:endParaRPr lang="pt-BR"/>
        </a:p>
      </dgm:t>
    </dgm:pt>
    <dgm:pt modelId="{DA1184F0-85D4-4DB7-A02D-54A5E36AA7D1}">
      <dgm:prSet phldrT="[Texto]"/>
      <dgm:spPr/>
      <dgm:t>
        <a:bodyPr/>
        <a:lstStyle/>
        <a:p>
          <a:r>
            <a:rPr lang="pt-BR" dirty="0"/>
            <a:t>Conforto</a:t>
          </a:r>
        </a:p>
      </dgm:t>
    </dgm:pt>
    <dgm:pt modelId="{74A2FAFB-947B-4911-BA1B-1F8A67F599B0}" type="parTrans" cxnId="{36E63F7C-AA42-40E6-B7B0-195D8CDCBE22}">
      <dgm:prSet/>
      <dgm:spPr/>
      <dgm:t>
        <a:bodyPr/>
        <a:lstStyle/>
        <a:p>
          <a:endParaRPr lang="pt-BR"/>
        </a:p>
      </dgm:t>
    </dgm:pt>
    <dgm:pt modelId="{B2CD22EA-686B-449F-9F08-77E3AA7AF80C}" type="sibTrans" cxnId="{36E63F7C-AA42-40E6-B7B0-195D8CDCBE22}">
      <dgm:prSet/>
      <dgm:spPr/>
      <dgm:t>
        <a:bodyPr/>
        <a:lstStyle/>
        <a:p>
          <a:endParaRPr lang="pt-BR"/>
        </a:p>
      </dgm:t>
    </dgm:pt>
    <dgm:pt modelId="{4C675192-3F96-42F7-96D2-01E9D9B96FE7}">
      <dgm:prSet phldrT="[Texto]"/>
      <dgm:spPr/>
      <dgm:t>
        <a:bodyPr/>
        <a:lstStyle/>
        <a:p>
          <a:r>
            <a:rPr lang="pt-BR" dirty="0"/>
            <a:t>Sofrimento</a:t>
          </a:r>
        </a:p>
      </dgm:t>
    </dgm:pt>
    <dgm:pt modelId="{43E06FF4-9E2E-4A6D-A29A-8A6BC302CC60}" type="parTrans" cxnId="{048370B6-E6DA-45FE-A2F9-492FBFC2CE6E}">
      <dgm:prSet/>
      <dgm:spPr/>
      <dgm:t>
        <a:bodyPr/>
        <a:lstStyle/>
        <a:p>
          <a:endParaRPr lang="pt-BR"/>
        </a:p>
      </dgm:t>
    </dgm:pt>
    <dgm:pt modelId="{4C14B3CC-5743-4440-A5B3-29FD7BEA796F}" type="sibTrans" cxnId="{048370B6-E6DA-45FE-A2F9-492FBFC2CE6E}">
      <dgm:prSet/>
      <dgm:spPr/>
      <dgm:t>
        <a:bodyPr/>
        <a:lstStyle/>
        <a:p>
          <a:endParaRPr lang="pt-BR"/>
        </a:p>
      </dgm:t>
    </dgm:pt>
    <dgm:pt modelId="{9A7FE0DF-EA8B-47DC-A2ED-E0EE984385F5}">
      <dgm:prSet phldrT="[Texto]"/>
      <dgm:spPr/>
      <dgm:t>
        <a:bodyPr/>
        <a:lstStyle/>
        <a:p>
          <a:r>
            <a:rPr lang="pt-BR" dirty="0"/>
            <a:t>Impotência</a:t>
          </a:r>
        </a:p>
      </dgm:t>
    </dgm:pt>
    <dgm:pt modelId="{D67B5EF6-C302-448B-A851-B28A1A689A7F}" type="parTrans" cxnId="{C727CE64-6BD5-49FC-9991-79180877080D}">
      <dgm:prSet/>
      <dgm:spPr/>
      <dgm:t>
        <a:bodyPr/>
        <a:lstStyle/>
        <a:p>
          <a:endParaRPr lang="pt-BR"/>
        </a:p>
      </dgm:t>
    </dgm:pt>
    <dgm:pt modelId="{8619D843-D378-45A4-B895-1498FDFE9F4A}" type="sibTrans" cxnId="{C727CE64-6BD5-49FC-9991-79180877080D}">
      <dgm:prSet/>
      <dgm:spPr/>
      <dgm:t>
        <a:bodyPr/>
        <a:lstStyle/>
        <a:p>
          <a:endParaRPr lang="pt-BR"/>
        </a:p>
      </dgm:t>
    </dgm:pt>
    <dgm:pt modelId="{060533D1-BE5A-4990-86DE-1A2BA2A57CA8}">
      <dgm:prSet phldrT="[Texto]"/>
      <dgm:spPr/>
      <dgm:t>
        <a:bodyPr/>
        <a:lstStyle/>
        <a:p>
          <a:r>
            <a:rPr lang="pt-BR" dirty="0"/>
            <a:t>Dor</a:t>
          </a:r>
        </a:p>
      </dgm:t>
    </dgm:pt>
    <dgm:pt modelId="{6E111C95-55D8-4B7D-BAEE-58F1140FFB39}" type="parTrans" cxnId="{5BCE8C24-7884-4FE9-AEF4-DC07807ED162}">
      <dgm:prSet/>
      <dgm:spPr/>
      <dgm:t>
        <a:bodyPr/>
        <a:lstStyle/>
        <a:p>
          <a:endParaRPr lang="pt-BR"/>
        </a:p>
      </dgm:t>
    </dgm:pt>
    <dgm:pt modelId="{CBD821B9-53C9-4175-AF7C-4A2BD577E960}" type="sibTrans" cxnId="{5BCE8C24-7884-4FE9-AEF4-DC07807ED162}">
      <dgm:prSet/>
      <dgm:spPr/>
      <dgm:t>
        <a:bodyPr/>
        <a:lstStyle/>
        <a:p>
          <a:endParaRPr lang="pt-BR"/>
        </a:p>
      </dgm:t>
    </dgm:pt>
    <dgm:pt modelId="{2BB738C5-9B4C-47A5-856E-812933159E45}" type="pres">
      <dgm:prSet presAssocID="{224150FB-9DAF-405A-B452-2723FB8F5E4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2C32B2-A860-431A-9AF9-3BBC34B53AF6}" type="pres">
      <dgm:prSet presAssocID="{C208BDBF-5701-4238-A702-E8D62A9925C6}" presName="centerShape" presStyleLbl="node0" presStyleIdx="0" presStyleCnt="1" custScaleX="260759" custScaleY="150013" custLinFactNeighborY="638"/>
      <dgm:spPr/>
    </dgm:pt>
    <dgm:pt modelId="{B0C368A4-1E58-4FF8-9EBE-D33405626F8D}" type="pres">
      <dgm:prSet presAssocID="{1BDC5ACD-61F3-40FA-A498-B6A19106F6E0}" presName="parTrans" presStyleLbl="sibTrans2D1" presStyleIdx="0" presStyleCnt="8"/>
      <dgm:spPr/>
    </dgm:pt>
    <dgm:pt modelId="{C675CF92-520E-41DF-B066-7BFBE0C19F7C}" type="pres">
      <dgm:prSet presAssocID="{1BDC5ACD-61F3-40FA-A498-B6A19106F6E0}" presName="connectorText" presStyleLbl="sibTrans2D1" presStyleIdx="0" presStyleCnt="8"/>
      <dgm:spPr/>
    </dgm:pt>
    <dgm:pt modelId="{FB15D0EC-7A9C-45FB-A81A-014C989DF9A5}" type="pres">
      <dgm:prSet presAssocID="{301248A0-1111-4DDC-879E-4ED420E6B075}" presName="node" presStyleLbl="node1" presStyleIdx="0" presStyleCnt="8" custScaleY="52341" custRadScaleRad="93753" custRadScaleInc="-4199">
        <dgm:presLayoutVars>
          <dgm:bulletEnabled val="1"/>
        </dgm:presLayoutVars>
      </dgm:prSet>
      <dgm:spPr/>
    </dgm:pt>
    <dgm:pt modelId="{9BF0FFD7-B3FC-497F-86D7-7E798A725F59}" type="pres">
      <dgm:prSet presAssocID="{0731B3A5-541E-4A6D-88CC-26A5886D2684}" presName="parTrans" presStyleLbl="sibTrans2D1" presStyleIdx="1" presStyleCnt="8"/>
      <dgm:spPr/>
    </dgm:pt>
    <dgm:pt modelId="{01604B0B-C057-4154-9C19-DA0E4990AFD8}" type="pres">
      <dgm:prSet presAssocID="{0731B3A5-541E-4A6D-88CC-26A5886D2684}" presName="connectorText" presStyleLbl="sibTrans2D1" presStyleIdx="1" presStyleCnt="8"/>
      <dgm:spPr/>
    </dgm:pt>
    <dgm:pt modelId="{C06F6F55-7039-415E-B232-3D8C1677C598}" type="pres">
      <dgm:prSet presAssocID="{F3BC2C0E-7F74-49C4-8CB9-FAF1EEC791D1}" presName="node" presStyleLbl="node1" presStyleIdx="1" presStyleCnt="8" custScaleY="52341" custRadScaleRad="110358" custRadScaleInc="36565">
        <dgm:presLayoutVars>
          <dgm:bulletEnabled val="1"/>
        </dgm:presLayoutVars>
      </dgm:prSet>
      <dgm:spPr/>
    </dgm:pt>
    <dgm:pt modelId="{16E13270-BA4F-4556-9ED7-3E37F84B254D}" type="pres">
      <dgm:prSet presAssocID="{4ADBEB14-B1C1-414C-8150-AD56B67E745C}" presName="parTrans" presStyleLbl="sibTrans2D1" presStyleIdx="2" presStyleCnt="8"/>
      <dgm:spPr/>
    </dgm:pt>
    <dgm:pt modelId="{87A7886A-A0C0-4421-9503-8DB7B3A42D37}" type="pres">
      <dgm:prSet presAssocID="{4ADBEB14-B1C1-414C-8150-AD56B67E745C}" presName="connectorText" presStyleLbl="sibTrans2D1" presStyleIdx="2" presStyleCnt="8"/>
      <dgm:spPr/>
    </dgm:pt>
    <dgm:pt modelId="{6ABE7D8C-E853-4238-9F55-B0F23A4BDED8}" type="pres">
      <dgm:prSet presAssocID="{F0F61425-8358-4440-914E-0767685EE299}" presName="node" presStyleLbl="node1" presStyleIdx="2" presStyleCnt="8" custScaleY="52341" custRadScaleRad="126452" custRadScaleInc="-678">
        <dgm:presLayoutVars>
          <dgm:bulletEnabled val="1"/>
        </dgm:presLayoutVars>
      </dgm:prSet>
      <dgm:spPr/>
    </dgm:pt>
    <dgm:pt modelId="{68912B5D-CF41-42C5-A75A-CA5AEB6BF845}" type="pres">
      <dgm:prSet presAssocID="{66E0FB33-0EF1-4BA7-B780-42850066419E}" presName="parTrans" presStyleLbl="sibTrans2D1" presStyleIdx="3" presStyleCnt="8"/>
      <dgm:spPr/>
    </dgm:pt>
    <dgm:pt modelId="{C4101652-8529-451C-AAA2-4ACD63D03D8C}" type="pres">
      <dgm:prSet presAssocID="{66E0FB33-0EF1-4BA7-B780-42850066419E}" presName="connectorText" presStyleLbl="sibTrans2D1" presStyleIdx="3" presStyleCnt="8"/>
      <dgm:spPr/>
    </dgm:pt>
    <dgm:pt modelId="{58F8C071-86A4-43E4-83A4-667384CD12ED}" type="pres">
      <dgm:prSet presAssocID="{EBD45AA9-E344-4103-BD03-FDC6533D7470}" presName="node" presStyleLbl="node1" presStyleIdx="3" presStyleCnt="8" custScaleY="48559" custRadScaleRad="114962" custRadScaleInc="-48925">
        <dgm:presLayoutVars>
          <dgm:bulletEnabled val="1"/>
        </dgm:presLayoutVars>
      </dgm:prSet>
      <dgm:spPr/>
    </dgm:pt>
    <dgm:pt modelId="{B3DA8A3A-7F65-4E93-AF0F-27AD3D222EC5}" type="pres">
      <dgm:prSet presAssocID="{D67B5EF6-C302-448B-A851-B28A1A689A7F}" presName="parTrans" presStyleLbl="sibTrans2D1" presStyleIdx="4" presStyleCnt="8"/>
      <dgm:spPr/>
    </dgm:pt>
    <dgm:pt modelId="{12607FB9-B503-4AE4-86C6-8E174A0C912B}" type="pres">
      <dgm:prSet presAssocID="{D67B5EF6-C302-448B-A851-B28A1A689A7F}" presName="connectorText" presStyleLbl="sibTrans2D1" presStyleIdx="4" presStyleCnt="8"/>
      <dgm:spPr/>
    </dgm:pt>
    <dgm:pt modelId="{B1058218-CC40-4DCB-BA86-A8A28AA3AE42}" type="pres">
      <dgm:prSet presAssocID="{9A7FE0DF-EA8B-47DC-A2ED-E0EE984385F5}" presName="node" presStyleLbl="node1" presStyleIdx="4" presStyleCnt="8" custScaleY="52341" custRadScaleRad="93080" custRadScaleInc="4229">
        <dgm:presLayoutVars>
          <dgm:bulletEnabled val="1"/>
        </dgm:presLayoutVars>
      </dgm:prSet>
      <dgm:spPr/>
    </dgm:pt>
    <dgm:pt modelId="{A3125DFC-4467-4030-9952-B0041B385DCF}" type="pres">
      <dgm:prSet presAssocID="{6E111C95-55D8-4B7D-BAEE-58F1140FFB39}" presName="parTrans" presStyleLbl="sibTrans2D1" presStyleIdx="5" presStyleCnt="8"/>
      <dgm:spPr/>
    </dgm:pt>
    <dgm:pt modelId="{9414C841-516C-4C7E-9848-849EF548BC6C}" type="pres">
      <dgm:prSet presAssocID="{6E111C95-55D8-4B7D-BAEE-58F1140FFB39}" presName="connectorText" presStyleLbl="sibTrans2D1" presStyleIdx="5" presStyleCnt="8"/>
      <dgm:spPr/>
    </dgm:pt>
    <dgm:pt modelId="{8657B3E3-0F58-4FB5-9009-1FB44FA840F5}" type="pres">
      <dgm:prSet presAssocID="{060533D1-BE5A-4990-86DE-1A2BA2A57CA8}" presName="node" presStyleLbl="node1" presStyleIdx="5" presStyleCnt="8" custScaleY="52341" custRadScaleRad="113271" custRadScaleInc="33629">
        <dgm:presLayoutVars>
          <dgm:bulletEnabled val="1"/>
        </dgm:presLayoutVars>
      </dgm:prSet>
      <dgm:spPr/>
    </dgm:pt>
    <dgm:pt modelId="{63CB3CA2-18FB-4A36-AE0F-D22B7AC819F2}" type="pres">
      <dgm:prSet presAssocID="{43E06FF4-9E2E-4A6D-A29A-8A6BC302CC60}" presName="parTrans" presStyleLbl="sibTrans2D1" presStyleIdx="6" presStyleCnt="8"/>
      <dgm:spPr/>
    </dgm:pt>
    <dgm:pt modelId="{2D0C1FA5-8FB1-4A25-805A-C1E062A9F5E6}" type="pres">
      <dgm:prSet presAssocID="{43E06FF4-9E2E-4A6D-A29A-8A6BC302CC60}" presName="connectorText" presStyleLbl="sibTrans2D1" presStyleIdx="6" presStyleCnt="8"/>
      <dgm:spPr/>
    </dgm:pt>
    <dgm:pt modelId="{09CAD933-E095-43B7-B152-5023C6745557}" type="pres">
      <dgm:prSet presAssocID="{4C675192-3F96-42F7-96D2-01E9D9B96FE7}" presName="node" presStyleLbl="node1" presStyleIdx="6" presStyleCnt="8" custScaleY="52341" custRadScaleRad="126087" custRadScaleInc="-1900">
        <dgm:presLayoutVars>
          <dgm:bulletEnabled val="1"/>
        </dgm:presLayoutVars>
      </dgm:prSet>
      <dgm:spPr/>
    </dgm:pt>
    <dgm:pt modelId="{BB4C2340-D5D4-41A3-A76B-9ECD2CC5E65D}" type="pres">
      <dgm:prSet presAssocID="{74A2FAFB-947B-4911-BA1B-1F8A67F599B0}" presName="parTrans" presStyleLbl="sibTrans2D1" presStyleIdx="7" presStyleCnt="8"/>
      <dgm:spPr/>
    </dgm:pt>
    <dgm:pt modelId="{C55FD2BC-0715-46D8-87A3-68BED17E5B52}" type="pres">
      <dgm:prSet presAssocID="{74A2FAFB-947B-4911-BA1B-1F8A67F599B0}" presName="connectorText" presStyleLbl="sibTrans2D1" presStyleIdx="7" presStyleCnt="8"/>
      <dgm:spPr/>
    </dgm:pt>
    <dgm:pt modelId="{0E888AEF-068B-4B5D-A7AB-460CE946F257}" type="pres">
      <dgm:prSet presAssocID="{DA1184F0-85D4-4DB7-A02D-54A5E36AA7D1}" presName="node" presStyleLbl="node1" presStyleIdx="7" presStyleCnt="8" custScaleY="52341" custRadScaleRad="104612" custRadScaleInc="-25944">
        <dgm:presLayoutVars>
          <dgm:bulletEnabled val="1"/>
        </dgm:presLayoutVars>
      </dgm:prSet>
      <dgm:spPr/>
    </dgm:pt>
  </dgm:ptLst>
  <dgm:cxnLst>
    <dgm:cxn modelId="{92C98706-8863-4859-8B93-E173CDBE8B4A}" type="presOf" srcId="{43E06FF4-9E2E-4A6D-A29A-8A6BC302CC60}" destId="{63CB3CA2-18FB-4A36-AE0F-D22B7AC819F2}" srcOrd="0" destOrd="0" presId="urn:microsoft.com/office/officeart/2005/8/layout/radial5"/>
    <dgm:cxn modelId="{28EF441E-4F78-463D-ABED-E5D24B0D0BBC}" type="presOf" srcId="{F0F61425-8358-4440-914E-0767685EE299}" destId="{6ABE7D8C-E853-4238-9F55-B0F23A4BDED8}" srcOrd="0" destOrd="0" presId="urn:microsoft.com/office/officeart/2005/8/layout/radial5"/>
    <dgm:cxn modelId="{5BCE8C24-7884-4FE9-AEF4-DC07807ED162}" srcId="{C208BDBF-5701-4238-A702-E8D62A9925C6}" destId="{060533D1-BE5A-4990-86DE-1A2BA2A57CA8}" srcOrd="5" destOrd="0" parTransId="{6E111C95-55D8-4B7D-BAEE-58F1140FFB39}" sibTransId="{CBD821B9-53C9-4175-AF7C-4A2BD577E960}"/>
    <dgm:cxn modelId="{70227E2E-F0D4-4D31-A0DD-E6BF7D747DAC}" type="presOf" srcId="{DA1184F0-85D4-4DB7-A02D-54A5E36AA7D1}" destId="{0E888AEF-068B-4B5D-A7AB-460CE946F257}" srcOrd="0" destOrd="0" presId="urn:microsoft.com/office/officeart/2005/8/layout/radial5"/>
    <dgm:cxn modelId="{C038E232-6D75-42FA-BA2C-80351791FE5C}" srcId="{C208BDBF-5701-4238-A702-E8D62A9925C6}" destId="{301248A0-1111-4DDC-879E-4ED420E6B075}" srcOrd="0" destOrd="0" parTransId="{1BDC5ACD-61F3-40FA-A498-B6A19106F6E0}" sibTransId="{6FC31138-A86C-430C-BDD9-E207E4AB792B}"/>
    <dgm:cxn modelId="{65668538-6D48-43FB-BC5C-60247D3856AD}" type="presOf" srcId="{43E06FF4-9E2E-4A6D-A29A-8A6BC302CC60}" destId="{2D0C1FA5-8FB1-4A25-805A-C1E062A9F5E6}" srcOrd="1" destOrd="0" presId="urn:microsoft.com/office/officeart/2005/8/layout/radial5"/>
    <dgm:cxn modelId="{E0673C3D-EC36-4448-A97A-6AB74A809FDD}" type="presOf" srcId="{D67B5EF6-C302-448B-A851-B28A1A689A7F}" destId="{B3DA8A3A-7F65-4E93-AF0F-27AD3D222EC5}" srcOrd="0" destOrd="0" presId="urn:microsoft.com/office/officeart/2005/8/layout/radial5"/>
    <dgm:cxn modelId="{F6E8B140-7007-44AA-BDD9-9D8FA6373D9B}" type="presOf" srcId="{C208BDBF-5701-4238-A702-E8D62A9925C6}" destId="{AD2C32B2-A860-431A-9AF9-3BBC34B53AF6}" srcOrd="0" destOrd="0" presId="urn:microsoft.com/office/officeart/2005/8/layout/radial5"/>
    <dgm:cxn modelId="{A649F95D-FA94-4212-854E-9E96D66A98A2}" type="presOf" srcId="{66E0FB33-0EF1-4BA7-B780-42850066419E}" destId="{68912B5D-CF41-42C5-A75A-CA5AEB6BF845}" srcOrd="0" destOrd="0" presId="urn:microsoft.com/office/officeart/2005/8/layout/radial5"/>
    <dgm:cxn modelId="{2FC1465F-D7C4-470D-A721-01F69FDA6DD8}" type="presOf" srcId="{D67B5EF6-C302-448B-A851-B28A1A689A7F}" destId="{12607FB9-B503-4AE4-86C6-8E174A0C912B}" srcOrd="1" destOrd="0" presId="urn:microsoft.com/office/officeart/2005/8/layout/radial5"/>
    <dgm:cxn modelId="{C727CE64-6BD5-49FC-9991-79180877080D}" srcId="{C208BDBF-5701-4238-A702-E8D62A9925C6}" destId="{9A7FE0DF-EA8B-47DC-A2ED-E0EE984385F5}" srcOrd="4" destOrd="0" parTransId="{D67B5EF6-C302-448B-A851-B28A1A689A7F}" sibTransId="{8619D843-D378-45A4-B895-1498FDFE9F4A}"/>
    <dgm:cxn modelId="{ADE17346-089D-4A75-8906-CDD616CF58D0}" type="presOf" srcId="{9A7FE0DF-EA8B-47DC-A2ED-E0EE984385F5}" destId="{B1058218-CC40-4DCB-BA86-A8A28AA3AE42}" srcOrd="0" destOrd="0" presId="urn:microsoft.com/office/officeart/2005/8/layout/radial5"/>
    <dgm:cxn modelId="{2F930B68-56A9-48F1-90C9-B84FD2D7431E}" type="presOf" srcId="{0731B3A5-541E-4A6D-88CC-26A5886D2684}" destId="{9BF0FFD7-B3FC-497F-86D7-7E798A725F59}" srcOrd="0" destOrd="0" presId="urn:microsoft.com/office/officeart/2005/8/layout/radial5"/>
    <dgm:cxn modelId="{6B47156B-67CD-4CD5-96D8-C4567561CFF7}" type="presOf" srcId="{4ADBEB14-B1C1-414C-8150-AD56B67E745C}" destId="{87A7886A-A0C0-4421-9503-8DB7B3A42D37}" srcOrd="1" destOrd="0" presId="urn:microsoft.com/office/officeart/2005/8/layout/radial5"/>
    <dgm:cxn modelId="{D9323F54-00B5-475C-9122-EA64C90CFAA5}" type="presOf" srcId="{66E0FB33-0EF1-4BA7-B780-42850066419E}" destId="{C4101652-8529-451C-AAA2-4ACD63D03D8C}" srcOrd="1" destOrd="0" presId="urn:microsoft.com/office/officeart/2005/8/layout/radial5"/>
    <dgm:cxn modelId="{26778B7B-4EE1-4601-8CDE-4FB3F9771AB7}" type="presOf" srcId="{4ADBEB14-B1C1-414C-8150-AD56B67E745C}" destId="{16E13270-BA4F-4556-9ED7-3E37F84B254D}" srcOrd="0" destOrd="0" presId="urn:microsoft.com/office/officeart/2005/8/layout/radial5"/>
    <dgm:cxn modelId="{36E63F7C-AA42-40E6-B7B0-195D8CDCBE22}" srcId="{C208BDBF-5701-4238-A702-E8D62A9925C6}" destId="{DA1184F0-85D4-4DB7-A02D-54A5E36AA7D1}" srcOrd="7" destOrd="0" parTransId="{74A2FAFB-947B-4911-BA1B-1F8A67F599B0}" sibTransId="{B2CD22EA-686B-449F-9F08-77E3AA7AF80C}"/>
    <dgm:cxn modelId="{800B988D-E9A4-4B0F-B7CC-E565E5F49AB0}" type="presOf" srcId="{1BDC5ACD-61F3-40FA-A498-B6A19106F6E0}" destId="{C675CF92-520E-41DF-B066-7BFBE0C19F7C}" srcOrd="1" destOrd="0" presId="urn:microsoft.com/office/officeart/2005/8/layout/radial5"/>
    <dgm:cxn modelId="{F86C6593-E861-4229-AC10-838A2C095E3D}" type="presOf" srcId="{224150FB-9DAF-405A-B452-2723FB8F5E4B}" destId="{2BB738C5-9B4C-47A5-856E-812933159E45}" srcOrd="0" destOrd="0" presId="urn:microsoft.com/office/officeart/2005/8/layout/radial5"/>
    <dgm:cxn modelId="{49CB7FA1-C5AC-46A1-89E7-01E937A1F977}" type="presOf" srcId="{0731B3A5-541E-4A6D-88CC-26A5886D2684}" destId="{01604B0B-C057-4154-9C19-DA0E4990AFD8}" srcOrd="1" destOrd="0" presId="urn:microsoft.com/office/officeart/2005/8/layout/radial5"/>
    <dgm:cxn modelId="{181EB6AB-29B7-45A1-B388-495AD00FA7D4}" type="presOf" srcId="{6E111C95-55D8-4B7D-BAEE-58F1140FFB39}" destId="{A3125DFC-4467-4030-9952-B0041B385DCF}" srcOrd="0" destOrd="0" presId="urn:microsoft.com/office/officeart/2005/8/layout/radial5"/>
    <dgm:cxn modelId="{7A0F4FAF-2FF8-4313-88B1-C61601D9D827}" srcId="{C208BDBF-5701-4238-A702-E8D62A9925C6}" destId="{EBD45AA9-E344-4103-BD03-FDC6533D7470}" srcOrd="3" destOrd="0" parTransId="{66E0FB33-0EF1-4BA7-B780-42850066419E}" sibTransId="{9FFC96ED-9FBF-49BA-88D9-AC6EE40FFBB2}"/>
    <dgm:cxn modelId="{8FCA0AB1-5D73-42F2-9C06-39FF3B10A7EC}" type="presOf" srcId="{6E111C95-55D8-4B7D-BAEE-58F1140FFB39}" destId="{9414C841-516C-4C7E-9848-849EF548BC6C}" srcOrd="1" destOrd="0" presId="urn:microsoft.com/office/officeart/2005/8/layout/radial5"/>
    <dgm:cxn modelId="{A7162AB3-BC3F-4A8B-B24A-7A677E8323F8}" type="presOf" srcId="{060533D1-BE5A-4990-86DE-1A2BA2A57CA8}" destId="{8657B3E3-0F58-4FB5-9009-1FB44FA840F5}" srcOrd="0" destOrd="0" presId="urn:microsoft.com/office/officeart/2005/8/layout/radial5"/>
    <dgm:cxn modelId="{048370B6-E6DA-45FE-A2F9-492FBFC2CE6E}" srcId="{C208BDBF-5701-4238-A702-E8D62A9925C6}" destId="{4C675192-3F96-42F7-96D2-01E9D9B96FE7}" srcOrd="6" destOrd="0" parTransId="{43E06FF4-9E2E-4A6D-A29A-8A6BC302CC60}" sibTransId="{4C14B3CC-5743-4440-A5B3-29FD7BEA796F}"/>
    <dgm:cxn modelId="{220050BD-4964-44B2-8067-2B4FC397A058}" type="presOf" srcId="{F3BC2C0E-7F74-49C4-8CB9-FAF1EEC791D1}" destId="{C06F6F55-7039-415E-B232-3D8C1677C598}" srcOrd="0" destOrd="0" presId="urn:microsoft.com/office/officeart/2005/8/layout/radial5"/>
    <dgm:cxn modelId="{091363BE-C8F5-497C-B820-7A47815C6AC5}" type="presOf" srcId="{301248A0-1111-4DDC-879E-4ED420E6B075}" destId="{FB15D0EC-7A9C-45FB-A81A-014C989DF9A5}" srcOrd="0" destOrd="0" presId="urn:microsoft.com/office/officeart/2005/8/layout/radial5"/>
    <dgm:cxn modelId="{14641CCA-B912-4AD2-AA88-BC6FBC84C58B}" type="presOf" srcId="{74A2FAFB-947B-4911-BA1B-1F8A67F599B0}" destId="{C55FD2BC-0715-46D8-87A3-68BED17E5B52}" srcOrd="1" destOrd="0" presId="urn:microsoft.com/office/officeart/2005/8/layout/radial5"/>
    <dgm:cxn modelId="{718251CD-4E67-425E-8567-E103F807866F}" type="presOf" srcId="{1BDC5ACD-61F3-40FA-A498-B6A19106F6E0}" destId="{B0C368A4-1E58-4FF8-9EBE-D33405626F8D}" srcOrd="0" destOrd="0" presId="urn:microsoft.com/office/officeart/2005/8/layout/radial5"/>
    <dgm:cxn modelId="{FD1DBCD1-36F7-4DA1-8611-C0AE52ED0DA2}" srcId="{C208BDBF-5701-4238-A702-E8D62A9925C6}" destId="{F0F61425-8358-4440-914E-0767685EE299}" srcOrd="2" destOrd="0" parTransId="{4ADBEB14-B1C1-414C-8150-AD56B67E745C}" sibTransId="{E05A8DCA-EB4B-4D75-A595-A6BADCC19072}"/>
    <dgm:cxn modelId="{698774DD-6E7F-4E06-BD65-D95A27472D15}" srcId="{224150FB-9DAF-405A-B452-2723FB8F5E4B}" destId="{C208BDBF-5701-4238-A702-E8D62A9925C6}" srcOrd="0" destOrd="0" parTransId="{38FB807B-C0C9-4448-9589-CCCA7D3B13EE}" sibTransId="{C5E1BB85-5B64-44E8-8740-D28945F057BC}"/>
    <dgm:cxn modelId="{1A5714E6-C29B-4F65-B277-7B3BBDF1FE0F}" type="presOf" srcId="{74A2FAFB-947B-4911-BA1B-1F8A67F599B0}" destId="{BB4C2340-D5D4-41A3-A76B-9ECD2CC5E65D}" srcOrd="0" destOrd="0" presId="urn:microsoft.com/office/officeart/2005/8/layout/radial5"/>
    <dgm:cxn modelId="{C004D7E8-2B93-425A-A8D8-4D5A488D5B29}" type="presOf" srcId="{EBD45AA9-E344-4103-BD03-FDC6533D7470}" destId="{58F8C071-86A4-43E4-83A4-667384CD12ED}" srcOrd="0" destOrd="0" presId="urn:microsoft.com/office/officeart/2005/8/layout/radial5"/>
    <dgm:cxn modelId="{A87B49EB-C234-4E0B-AE04-3D638152EE1D}" srcId="{C208BDBF-5701-4238-A702-E8D62A9925C6}" destId="{F3BC2C0E-7F74-49C4-8CB9-FAF1EEC791D1}" srcOrd="1" destOrd="0" parTransId="{0731B3A5-541E-4A6D-88CC-26A5886D2684}" sibTransId="{663E5D10-DEC5-45CE-95D0-DEA79A90C962}"/>
    <dgm:cxn modelId="{49962CFD-2171-4619-B652-FC445F912648}" type="presOf" srcId="{4C675192-3F96-42F7-96D2-01E9D9B96FE7}" destId="{09CAD933-E095-43B7-B152-5023C6745557}" srcOrd="0" destOrd="0" presId="urn:microsoft.com/office/officeart/2005/8/layout/radial5"/>
    <dgm:cxn modelId="{169B29FE-F7D4-43EC-AD92-DA15C58FFA9D}" type="presParOf" srcId="{2BB738C5-9B4C-47A5-856E-812933159E45}" destId="{AD2C32B2-A860-431A-9AF9-3BBC34B53AF6}" srcOrd="0" destOrd="0" presId="urn:microsoft.com/office/officeart/2005/8/layout/radial5"/>
    <dgm:cxn modelId="{7D5B5E66-C8D6-4794-8180-3015C19B9CA9}" type="presParOf" srcId="{2BB738C5-9B4C-47A5-856E-812933159E45}" destId="{B0C368A4-1E58-4FF8-9EBE-D33405626F8D}" srcOrd="1" destOrd="0" presId="urn:microsoft.com/office/officeart/2005/8/layout/radial5"/>
    <dgm:cxn modelId="{75DFB602-FCC0-4B04-ABF6-E95CFBDF1C2E}" type="presParOf" srcId="{B0C368A4-1E58-4FF8-9EBE-D33405626F8D}" destId="{C675CF92-520E-41DF-B066-7BFBE0C19F7C}" srcOrd="0" destOrd="0" presId="urn:microsoft.com/office/officeart/2005/8/layout/radial5"/>
    <dgm:cxn modelId="{0FC04E47-750B-459B-9B55-72516A73D94B}" type="presParOf" srcId="{2BB738C5-9B4C-47A5-856E-812933159E45}" destId="{FB15D0EC-7A9C-45FB-A81A-014C989DF9A5}" srcOrd="2" destOrd="0" presId="urn:microsoft.com/office/officeart/2005/8/layout/radial5"/>
    <dgm:cxn modelId="{D14057D9-25C1-4722-8749-FD9CFA55D65B}" type="presParOf" srcId="{2BB738C5-9B4C-47A5-856E-812933159E45}" destId="{9BF0FFD7-B3FC-497F-86D7-7E798A725F59}" srcOrd="3" destOrd="0" presId="urn:microsoft.com/office/officeart/2005/8/layout/radial5"/>
    <dgm:cxn modelId="{3842A29B-824B-4CE7-BF44-D7D0072457BF}" type="presParOf" srcId="{9BF0FFD7-B3FC-497F-86D7-7E798A725F59}" destId="{01604B0B-C057-4154-9C19-DA0E4990AFD8}" srcOrd="0" destOrd="0" presId="urn:microsoft.com/office/officeart/2005/8/layout/radial5"/>
    <dgm:cxn modelId="{ABD1C383-F31C-4C95-B32C-10A533A3B672}" type="presParOf" srcId="{2BB738C5-9B4C-47A5-856E-812933159E45}" destId="{C06F6F55-7039-415E-B232-3D8C1677C598}" srcOrd="4" destOrd="0" presId="urn:microsoft.com/office/officeart/2005/8/layout/radial5"/>
    <dgm:cxn modelId="{639DB3BC-33C5-463B-B446-1DF82BFC771A}" type="presParOf" srcId="{2BB738C5-9B4C-47A5-856E-812933159E45}" destId="{16E13270-BA4F-4556-9ED7-3E37F84B254D}" srcOrd="5" destOrd="0" presId="urn:microsoft.com/office/officeart/2005/8/layout/radial5"/>
    <dgm:cxn modelId="{81C71314-DAE2-455C-9C51-3706C22713F7}" type="presParOf" srcId="{16E13270-BA4F-4556-9ED7-3E37F84B254D}" destId="{87A7886A-A0C0-4421-9503-8DB7B3A42D37}" srcOrd="0" destOrd="0" presId="urn:microsoft.com/office/officeart/2005/8/layout/radial5"/>
    <dgm:cxn modelId="{750AAD37-11F5-4FEF-B381-81913A61978D}" type="presParOf" srcId="{2BB738C5-9B4C-47A5-856E-812933159E45}" destId="{6ABE7D8C-E853-4238-9F55-B0F23A4BDED8}" srcOrd="6" destOrd="0" presId="urn:microsoft.com/office/officeart/2005/8/layout/radial5"/>
    <dgm:cxn modelId="{BB492071-3B20-4B11-9AE8-7F87899E173D}" type="presParOf" srcId="{2BB738C5-9B4C-47A5-856E-812933159E45}" destId="{68912B5D-CF41-42C5-A75A-CA5AEB6BF845}" srcOrd="7" destOrd="0" presId="urn:microsoft.com/office/officeart/2005/8/layout/radial5"/>
    <dgm:cxn modelId="{0976D80D-A6CE-45F2-AA65-C56F2E413363}" type="presParOf" srcId="{68912B5D-CF41-42C5-A75A-CA5AEB6BF845}" destId="{C4101652-8529-451C-AAA2-4ACD63D03D8C}" srcOrd="0" destOrd="0" presId="urn:microsoft.com/office/officeart/2005/8/layout/radial5"/>
    <dgm:cxn modelId="{3E06E598-DCDD-4D12-8207-81E28F92B114}" type="presParOf" srcId="{2BB738C5-9B4C-47A5-856E-812933159E45}" destId="{58F8C071-86A4-43E4-83A4-667384CD12ED}" srcOrd="8" destOrd="0" presId="urn:microsoft.com/office/officeart/2005/8/layout/radial5"/>
    <dgm:cxn modelId="{037CE8DF-A150-4997-ABB7-598822C00103}" type="presParOf" srcId="{2BB738C5-9B4C-47A5-856E-812933159E45}" destId="{B3DA8A3A-7F65-4E93-AF0F-27AD3D222EC5}" srcOrd="9" destOrd="0" presId="urn:microsoft.com/office/officeart/2005/8/layout/radial5"/>
    <dgm:cxn modelId="{C8C91085-337B-4F26-BC73-BD0AE695A792}" type="presParOf" srcId="{B3DA8A3A-7F65-4E93-AF0F-27AD3D222EC5}" destId="{12607FB9-B503-4AE4-86C6-8E174A0C912B}" srcOrd="0" destOrd="0" presId="urn:microsoft.com/office/officeart/2005/8/layout/radial5"/>
    <dgm:cxn modelId="{537DB662-0AAD-4E05-A382-92D1B6CE2C8F}" type="presParOf" srcId="{2BB738C5-9B4C-47A5-856E-812933159E45}" destId="{B1058218-CC40-4DCB-BA86-A8A28AA3AE42}" srcOrd="10" destOrd="0" presId="urn:microsoft.com/office/officeart/2005/8/layout/radial5"/>
    <dgm:cxn modelId="{73B2E5B1-0276-4AEB-88C2-937198D283B0}" type="presParOf" srcId="{2BB738C5-9B4C-47A5-856E-812933159E45}" destId="{A3125DFC-4467-4030-9952-B0041B385DCF}" srcOrd="11" destOrd="0" presId="urn:microsoft.com/office/officeart/2005/8/layout/radial5"/>
    <dgm:cxn modelId="{CD3B14E9-109D-4115-93E3-9FA8CBDC1F5B}" type="presParOf" srcId="{A3125DFC-4467-4030-9952-B0041B385DCF}" destId="{9414C841-516C-4C7E-9848-849EF548BC6C}" srcOrd="0" destOrd="0" presId="urn:microsoft.com/office/officeart/2005/8/layout/radial5"/>
    <dgm:cxn modelId="{220EC698-9EF8-4133-B71E-A94F7693C184}" type="presParOf" srcId="{2BB738C5-9B4C-47A5-856E-812933159E45}" destId="{8657B3E3-0F58-4FB5-9009-1FB44FA840F5}" srcOrd="12" destOrd="0" presId="urn:microsoft.com/office/officeart/2005/8/layout/radial5"/>
    <dgm:cxn modelId="{F6334FA7-2A8C-4DC8-A6AE-557E3FF82195}" type="presParOf" srcId="{2BB738C5-9B4C-47A5-856E-812933159E45}" destId="{63CB3CA2-18FB-4A36-AE0F-D22B7AC819F2}" srcOrd="13" destOrd="0" presId="urn:microsoft.com/office/officeart/2005/8/layout/radial5"/>
    <dgm:cxn modelId="{95659BA5-E3E6-4185-B005-5E0F40DC5E65}" type="presParOf" srcId="{63CB3CA2-18FB-4A36-AE0F-D22B7AC819F2}" destId="{2D0C1FA5-8FB1-4A25-805A-C1E062A9F5E6}" srcOrd="0" destOrd="0" presId="urn:microsoft.com/office/officeart/2005/8/layout/radial5"/>
    <dgm:cxn modelId="{DDD24293-E63E-4FA1-8421-E2A510D32CA6}" type="presParOf" srcId="{2BB738C5-9B4C-47A5-856E-812933159E45}" destId="{09CAD933-E095-43B7-B152-5023C6745557}" srcOrd="14" destOrd="0" presId="urn:microsoft.com/office/officeart/2005/8/layout/radial5"/>
    <dgm:cxn modelId="{E19D21F8-AD70-4667-818D-03675D741FE5}" type="presParOf" srcId="{2BB738C5-9B4C-47A5-856E-812933159E45}" destId="{BB4C2340-D5D4-41A3-A76B-9ECD2CC5E65D}" srcOrd="15" destOrd="0" presId="urn:microsoft.com/office/officeart/2005/8/layout/radial5"/>
    <dgm:cxn modelId="{903EAF5D-6AC1-447B-A8C3-95C5611B0F89}" type="presParOf" srcId="{BB4C2340-D5D4-41A3-A76B-9ECD2CC5E65D}" destId="{C55FD2BC-0715-46D8-87A3-68BED17E5B52}" srcOrd="0" destOrd="0" presId="urn:microsoft.com/office/officeart/2005/8/layout/radial5"/>
    <dgm:cxn modelId="{15727322-FF14-49BA-847E-531E1E25DC7B}" type="presParOf" srcId="{2BB738C5-9B4C-47A5-856E-812933159E45}" destId="{0E888AEF-068B-4B5D-A7AB-460CE946F25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C32B2-A860-431A-9AF9-3BBC34B53AF6}">
      <dsp:nvSpPr>
        <dsp:cNvPr id="0" name=""/>
        <dsp:cNvSpPr/>
      </dsp:nvSpPr>
      <dsp:spPr>
        <a:xfrm>
          <a:off x="2651615" y="1986803"/>
          <a:ext cx="2591382" cy="149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Sintomas Refratários</a:t>
          </a:r>
        </a:p>
      </dsp:txBody>
      <dsp:txXfrm>
        <a:off x="3031114" y="2205126"/>
        <a:ext cx="1832384" cy="1054159"/>
      </dsp:txXfrm>
    </dsp:sp>
    <dsp:sp modelId="{B0C368A4-1E58-4FF8-9EBE-D33405626F8D}">
      <dsp:nvSpPr>
        <dsp:cNvPr id="0" name=""/>
        <dsp:cNvSpPr/>
      </dsp:nvSpPr>
      <dsp:spPr>
        <a:xfrm rot="16144075">
          <a:off x="3687434" y="1377639"/>
          <a:ext cx="481165" cy="337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 rot="10800000">
        <a:off x="3738941" y="1495892"/>
        <a:ext cx="379799" cy="202732"/>
      </dsp:txXfrm>
    </dsp:sp>
    <dsp:sp modelId="{FB15D0EC-7A9C-45FB-A81A-014C989DF9A5}">
      <dsp:nvSpPr>
        <dsp:cNvPr id="0" name=""/>
        <dsp:cNvSpPr/>
      </dsp:nvSpPr>
      <dsp:spPr>
        <a:xfrm>
          <a:off x="3294006" y="428912"/>
          <a:ext cx="1242230" cy="65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Dor</a:t>
          </a:r>
        </a:p>
      </dsp:txBody>
      <dsp:txXfrm>
        <a:off x="3475926" y="524131"/>
        <a:ext cx="878390" cy="459757"/>
      </dsp:txXfrm>
    </dsp:sp>
    <dsp:sp modelId="{9BF0FFD7-B3FC-497F-86D7-7E798A725F59}">
      <dsp:nvSpPr>
        <dsp:cNvPr id="0" name=""/>
        <dsp:cNvSpPr/>
      </dsp:nvSpPr>
      <dsp:spPr>
        <a:xfrm rot="19362008">
          <a:off x="4835644" y="1706899"/>
          <a:ext cx="471612" cy="337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4846010" y="1805189"/>
        <a:ext cx="370246" cy="202732"/>
      </dsp:txXfrm>
    </dsp:sp>
    <dsp:sp modelId="{C06F6F55-7039-415E-B232-3D8C1677C598}">
      <dsp:nvSpPr>
        <dsp:cNvPr id="0" name=""/>
        <dsp:cNvSpPr/>
      </dsp:nvSpPr>
      <dsp:spPr>
        <a:xfrm>
          <a:off x="5166606" y="1005094"/>
          <a:ext cx="1242230" cy="65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 err="1"/>
            <a:t>Dispnéia</a:t>
          </a:r>
          <a:endParaRPr lang="pt-BR" sz="1000" kern="1200" dirty="0"/>
        </a:p>
      </dsp:txBody>
      <dsp:txXfrm>
        <a:off x="5348526" y="1100313"/>
        <a:ext cx="878390" cy="459757"/>
      </dsp:txXfrm>
    </dsp:sp>
    <dsp:sp modelId="{16E13270-BA4F-4556-9ED7-3E37F84B254D}">
      <dsp:nvSpPr>
        <dsp:cNvPr id="0" name=""/>
        <dsp:cNvSpPr/>
      </dsp:nvSpPr>
      <dsp:spPr>
        <a:xfrm rot="21556160">
          <a:off x="5400263" y="2542312"/>
          <a:ext cx="379702" cy="337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5400267" y="2610535"/>
        <a:ext cx="278336" cy="202732"/>
      </dsp:txXfrm>
    </dsp:sp>
    <dsp:sp modelId="{6ABE7D8C-E853-4238-9F55-B0F23A4BDED8}">
      <dsp:nvSpPr>
        <dsp:cNvPr id="0" name=""/>
        <dsp:cNvSpPr/>
      </dsp:nvSpPr>
      <dsp:spPr>
        <a:xfrm>
          <a:off x="5958856" y="2373533"/>
          <a:ext cx="1242230" cy="65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Sangramento</a:t>
          </a:r>
        </a:p>
      </dsp:txBody>
      <dsp:txXfrm>
        <a:off x="6140776" y="2468752"/>
        <a:ext cx="878390" cy="459757"/>
      </dsp:txXfrm>
    </dsp:sp>
    <dsp:sp modelId="{68912B5D-CF41-42C5-A75A-CA5AEB6BF845}">
      <dsp:nvSpPr>
        <dsp:cNvPr id="0" name=""/>
        <dsp:cNvSpPr/>
      </dsp:nvSpPr>
      <dsp:spPr>
        <a:xfrm rot="2007680">
          <a:off x="4926196" y="3371039"/>
          <a:ext cx="486636" cy="337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4934596" y="3410671"/>
        <a:ext cx="385270" cy="202732"/>
      </dsp:txXfrm>
    </dsp:sp>
    <dsp:sp modelId="{58F8C071-86A4-43E4-83A4-667384CD12ED}">
      <dsp:nvSpPr>
        <dsp:cNvPr id="0" name=""/>
        <dsp:cNvSpPr/>
      </dsp:nvSpPr>
      <dsp:spPr>
        <a:xfrm>
          <a:off x="5310647" y="3742156"/>
          <a:ext cx="1242230" cy="60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Convulsão</a:t>
          </a:r>
        </a:p>
      </dsp:txBody>
      <dsp:txXfrm>
        <a:off x="5492567" y="3830495"/>
        <a:ext cx="878390" cy="426536"/>
      </dsp:txXfrm>
    </dsp:sp>
    <dsp:sp modelId="{B3DA8A3A-7F65-4E93-AF0F-27AD3D222EC5}">
      <dsp:nvSpPr>
        <dsp:cNvPr id="0" name=""/>
        <dsp:cNvSpPr/>
      </dsp:nvSpPr>
      <dsp:spPr>
        <a:xfrm rot="5457885">
          <a:off x="3705099" y="3716321"/>
          <a:ext cx="445580" cy="337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 rot="10800000">
        <a:off x="3756635" y="3733222"/>
        <a:ext cx="344214" cy="202732"/>
      </dsp:txXfrm>
    </dsp:sp>
    <dsp:sp modelId="{B1058218-CC40-4DCB-BA86-A8A28AA3AE42}">
      <dsp:nvSpPr>
        <dsp:cNvPr id="0" name=""/>
        <dsp:cNvSpPr/>
      </dsp:nvSpPr>
      <dsp:spPr>
        <a:xfrm>
          <a:off x="3294009" y="4318160"/>
          <a:ext cx="1242230" cy="65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Vômito</a:t>
          </a:r>
        </a:p>
      </dsp:txBody>
      <dsp:txXfrm>
        <a:off x="3475929" y="4413379"/>
        <a:ext cx="878390" cy="459757"/>
      </dsp:txXfrm>
    </dsp:sp>
    <dsp:sp modelId="{A3125DFC-4467-4030-9952-B0041B385DCF}">
      <dsp:nvSpPr>
        <dsp:cNvPr id="0" name=""/>
        <dsp:cNvSpPr/>
      </dsp:nvSpPr>
      <dsp:spPr>
        <a:xfrm rot="8584954">
          <a:off x="2563713" y="3421013"/>
          <a:ext cx="483800" cy="337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 rot="10800000">
        <a:off x="2654917" y="3458147"/>
        <a:ext cx="382434" cy="202732"/>
      </dsp:txXfrm>
    </dsp:sp>
    <dsp:sp modelId="{8657B3E3-0F58-4FB5-9009-1FB44FA840F5}">
      <dsp:nvSpPr>
        <dsp:cNvPr id="0" name=""/>
        <dsp:cNvSpPr/>
      </dsp:nvSpPr>
      <dsp:spPr>
        <a:xfrm>
          <a:off x="1453598" y="3813982"/>
          <a:ext cx="1242230" cy="65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Sofrimento </a:t>
          </a:r>
          <a:r>
            <a:rPr lang="pt-BR" sz="1000" kern="1200" dirty="0" err="1"/>
            <a:t>Psicologico</a:t>
          </a:r>
          <a:endParaRPr lang="pt-BR" sz="1000" kern="1200" dirty="0"/>
        </a:p>
      </dsp:txBody>
      <dsp:txXfrm>
        <a:off x="1635518" y="3909201"/>
        <a:ext cx="878390" cy="459757"/>
      </dsp:txXfrm>
    </dsp:sp>
    <dsp:sp modelId="{63CB3CA2-18FB-4A36-AE0F-D22B7AC819F2}">
      <dsp:nvSpPr>
        <dsp:cNvPr id="0" name=""/>
        <dsp:cNvSpPr/>
      </dsp:nvSpPr>
      <dsp:spPr>
        <a:xfrm rot="10843969">
          <a:off x="2120393" y="2542298"/>
          <a:ext cx="375643" cy="337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 rot="10800000">
        <a:off x="2221755" y="2610523"/>
        <a:ext cx="274277" cy="202732"/>
      </dsp:txXfrm>
    </dsp:sp>
    <dsp:sp modelId="{09CAD933-E095-43B7-B152-5023C6745557}">
      <dsp:nvSpPr>
        <dsp:cNvPr id="0" name=""/>
        <dsp:cNvSpPr/>
      </dsp:nvSpPr>
      <dsp:spPr>
        <a:xfrm>
          <a:off x="701187" y="2373533"/>
          <a:ext cx="1242230" cy="65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Delirium</a:t>
          </a:r>
        </a:p>
      </dsp:txBody>
      <dsp:txXfrm>
        <a:off x="883107" y="2468752"/>
        <a:ext cx="878390" cy="459757"/>
      </dsp:txXfrm>
    </dsp:sp>
    <dsp:sp modelId="{BB4C2340-D5D4-41A3-A76B-9ECD2CC5E65D}">
      <dsp:nvSpPr>
        <dsp:cNvPr id="0" name=""/>
        <dsp:cNvSpPr/>
      </dsp:nvSpPr>
      <dsp:spPr>
        <a:xfrm rot="13182019">
          <a:off x="2695511" y="1701135"/>
          <a:ext cx="426737" cy="337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 rot="10800000">
        <a:off x="2785189" y="1801087"/>
        <a:ext cx="325371" cy="202732"/>
      </dsp:txXfrm>
    </dsp:sp>
    <dsp:sp modelId="{0E888AEF-068B-4B5D-A7AB-460CE946F257}">
      <dsp:nvSpPr>
        <dsp:cNvPr id="0" name=""/>
        <dsp:cNvSpPr/>
      </dsp:nvSpPr>
      <dsp:spPr>
        <a:xfrm>
          <a:off x="1637482" y="1005100"/>
          <a:ext cx="1242230" cy="65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Hemorragia Intensa</a:t>
          </a:r>
        </a:p>
      </dsp:txBody>
      <dsp:txXfrm>
        <a:off x="1819402" y="1100319"/>
        <a:ext cx="878390" cy="459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C32B2-A860-431A-9AF9-3BBC34B53AF6}">
      <dsp:nvSpPr>
        <dsp:cNvPr id="0" name=""/>
        <dsp:cNvSpPr/>
      </dsp:nvSpPr>
      <dsp:spPr>
        <a:xfrm>
          <a:off x="2049435" y="1715572"/>
          <a:ext cx="3533976" cy="203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Sentimentos</a:t>
          </a:r>
        </a:p>
      </dsp:txBody>
      <dsp:txXfrm>
        <a:off x="2566974" y="2013309"/>
        <a:ext cx="2498898" cy="1437600"/>
      </dsp:txXfrm>
    </dsp:sp>
    <dsp:sp modelId="{B0C368A4-1E58-4FF8-9EBE-D33405626F8D}">
      <dsp:nvSpPr>
        <dsp:cNvPr id="0" name=""/>
        <dsp:cNvSpPr/>
      </dsp:nvSpPr>
      <dsp:spPr>
        <a:xfrm rot="16144075">
          <a:off x="3626500" y="1177108"/>
          <a:ext cx="336745" cy="46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3677833" y="1319771"/>
        <a:ext cx="235722" cy="276474"/>
      </dsp:txXfrm>
    </dsp:sp>
    <dsp:sp modelId="{FB15D0EC-7A9C-45FB-A81A-014C989DF9A5}">
      <dsp:nvSpPr>
        <dsp:cNvPr id="0" name=""/>
        <dsp:cNvSpPr/>
      </dsp:nvSpPr>
      <dsp:spPr>
        <a:xfrm>
          <a:off x="3174487" y="441920"/>
          <a:ext cx="1219738" cy="638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Angústia</a:t>
          </a:r>
        </a:p>
      </dsp:txBody>
      <dsp:txXfrm>
        <a:off x="3353113" y="535415"/>
        <a:ext cx="862486" cy="451433"/>
      </dsp:txXfrm>
    </dsp:sp>
    <dsp:sp modelId="{9BF0FFD7-B3FC-497F-86D7-7E798A725F59}">
      <dsp:nvSpPr>
        <dsp:cNvPr id="0" name=""/>
        <dsp:cNvSpPr/>
      </dsp:nvSpPr>
      <dsp:spPr>
        <a:xfrm rot="19362008">
          <a:off x="4945600" y="1534049"/>
          <a:ext cx="282144" cy="46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4954256" y="1651853"/>
        <a:ext cx="197501" cy="276474"/>
      </dsp:txXfrm>
    </dsp:sp>
    <dsp:sp modelId="{C06F6F55-7039-415E-B232-3D8C1677C598}">
      <dsp:nvSpPr>
        <dsp:cNvPr id="0" name=""/>
        <dsp:cNvSpPr/>
      </dsp:nvSpPr>
      <dsp:spPr>
        <a:xfrm>
          <a:off x="5040254" y="1016000"/>
          <a:ext cx="1219738" cy="638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Medo</a:t>
          </a:r>
        </a:p>
      </dsp:txBody>
      <dsp:txXfrm>
        <a:off x="5218880" y="1109495"/>
        <a:ext cx="862486" cy="451433"/>
      </dsp:txXfrm>
    </dsp:sp>
    <dsp:sp modelId="{16E13270-BA4F-4556-9ED7-3E37F84B254D}">
      <dsp:nvSpPr>
        <dsp:cNvPr id="0" name=""/>
        <dsp:cNvSpPr/>
      </dsp:nvSpPr>
      <dsp:spPr>
        <a:xfrm rot="21556160">
          <a:off x="5637272" y="2477658"/>
          <a:ext cx="130822" cy="46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5637274" y="2570066"/>
        <a:ext cx="91575" cy="276474"/>
      </dsp:txXfrm>
    </dsp:sp>
    <dsp:sp modelId="{6ABE7D8C-E853-4238-9F55-B0F23A4BDED8}">
      <dsp:nvSpPr>
        <dsp:cNvPr id="0" name=""/>
        <dsp:cNvSpPr/>
      </dsp:nvSpPr>
      <dsp:spPr>
        <a:xfrm>
          <a:off x="5829612" y="2379445"/>
          <a:ext cx="1219738" cy="638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Alívio</a:t>
          </a:r>
        </a:p>
      </dsp:txBody>
      <dsp:txXfrm>
        <a:off x="6008238" y="2472940"/>
        <a:ext cx="862486" cy="451433"/>
      </dsp:txXfrm>
    </dsp:sp>
    <dsp:sp modelId="{68912B5D-CF41-42C5-A75A-CA5AEB6BF845}">
      <dsp:nvSpPr>
        <dsp:cNvPr id="0" name=""/>
        <dsp:cNvSpPr/>
      </dsp:nvSpPr>
      <dsp:spPr>
        <a:xfrm rot="2007680">
          <a:off x="5052865" y="3414626"/>
          <a:ext cx="289684" cy="46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5060067" y="3482825"/>
        <a:ext cx="202779" cy="276474"/>
      </dsp:txXfrm>
    </dsp:sp>
    <dsp:sp modelId="{58F8C071-86A4-43E4-83A4-667384CD12ED}">
      <dsp:nvSpPr>
        <dsp:cNvPr id="0" name=""/>
        <dsp:cNvSpPr/>
      </dsp:nvSpPr>
      <dsp:spPr>
        <a:xfrm>
          <a:off x="5183769" y="3742734"/>
          <a:ext cx="1219738" cy="592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Tristeza</a:t>
          </a:r>
        </a:p>
      </dsp:txBody>
      <dsp:txXfrm>
        <a:off x="5362395" y="3829473"/>
        <a:ext cx="862486" cy="418815"/>
      </dsp:txXfrm>
    </dsp:sp>
    <dsp:sp modelId="{B3DA8A3A-7F65-4E93-AF0F-27AD3D222EC5}">
      <dsp:nvSpPr>
        <dsp:cNvPr id="0" name=""/>
        <dsp:cNvSpPr/>
      </dsp:nvSpPr>
      <dsp:spPr>
        <a:xfrm rot="5457885">
          <a:off x="3644020" y="3793872"/>
          <a:ext cx="301288" cy="46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3689974" y="3840843"/>
        <a:ext cx="210902" cy="276474"/>
      </dsp:txXfrm>
    </dsp:sp>
    <dsp:sp modelId="{B1058218-CC40-4DCB-BA86-A8A28AA3AE42}">
      <dsp:nvSpPr>
        <dsp:cNvPr id="0" name=""/>
        <dsp:cNvSpPr/>
      </dsp:nvSpPr>
      <dsp:spPr>
        <a:xfrm>
          <a:off x="3174490" y="4316975"/>
          <a:ext cx="1219738" cy="638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Impotência</a:t>
          </a:r>
        </a:p>
      </dsp:txBody>
      <dsp:txXfrm>
        <a:off x="3353116" y="4410470"/>
        <a:ext cx="862486" cy="451433"/>
      </dsp:txXfrm>
    </dsp:sp>
    <dsp:sp modelId="{A3125DFC-4467-4030-9952-B0041B385DCF}">
      <dsp:nvSpPr>
        <dsp:cNvPr id="0" name=""/>
        <dsp:cNvSpPr/>
      </dsp:nvSpPr>
      <dsp:spPr>
        <a:xfrm rot="8584954">
          <a:off x="2380570" y="3470182"/>
          <a:ext cx="293586" cy="46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2459816" y="3535888"/>
        <a:ext cx="205510" cy="276474"/>
      </dsp:txXfrm>
    </dsp:sp>
    <dsp:sp modelId="{8657B3E3-0F58-4FB5-9009-1FB44FA840F5}">
      <dsp:nvSpPr>
        <dsp:cNvPr id="0" name=""/>
        <dsp:cNvSpPr/>
      </dsp:nvSpPr>
      <dsp:spPr>
        <a:xfrm>
          <a:off x="1340795" y="3814637"/>
          <a:ext cx="1219738" cy="638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Dor</a:t>
          </a:r>
        </a:p>
      </dsp:txBody>
      <dsp:txXfrm>
        <a:off x="1519421" y="3908132"/>
        <a:ext cx="862486" cy="451433"/>
      </dsp:txXfrm>
    </dsp:sp>
    <dsp:sp modelId="{63CB3CA2-18FB-4A36-AE0F-D22B7AC819F2}">
      <dsp:nvSpPr>
        <dsp:cNvPr id="0" name=""/>
        <dsp:cNvSpPr/>
      </dsp:nvSpPr>
      <dsp:spPr>
        <a:xfrm rot="10809140">
          <a:off x="1870510" y="2496708"/>
          <a:ext cx="126454" cy="46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1908446" y="2588916"/>
        <a:ext cx="88518" cy="276474"/>
      </dsp:txXfrm>
    </dsp:sp>
    <dsp:sp modelId="{09CAD933-E095-43B7-B152-5023C6745557}">
      <dsp:nvSpPr>
        <dsp:cNvPr id="0" name=""/>
        <dsp:cNvSpPr/>
      </dsp:nvSpPr>
      <dsp:spPr>
        <a:xfrm>
          <a:off x="591131" y="2405943"/>
          <a:ext cx="1219738" cy="638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Sofrimento</a:t>
          </a:r>
        </a:p>
      </dsp:txBody>
      <dsp:txXfrm>
        <a:off x="769757" y="2499438"/>
        <a:ext cx="862486" cy="451433"/>
      </dsp:txXfrm>
    </dsp:sp>
    <dsp:sp modelId="{BB4C2340-D5D4-41A3-A76B-9ECD2CC5E65D}">
      <dsp:nvSpPr>
        <dsp:cNvPr id="0" name=""/>
        <dsp:cNvSpPr/>
      </dsp:nvSpPr>
      <dsp:spPr>
        <a:xfrm rot="13182019">
          <a:off x="2518978" y="1524881"/>
          <a:ext cx="241713" cy="46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2583131" y="1640199"/>
        <a:ext cx="169199" cy="276474"/>
      </dsp:txXfrm>
    </dsp:sp>
    <dsp:sp modelId="{0E888AEF-068B-4B5D-A7AB-460CE946F257}">
      <dsp:nvSpPr>
        <dsp:cNvPr id="0" name=""/>
        <dsp:cNvSpPr/>
      </dsp:nvSpPr>
      <dsp:spPr>
        <a:xfrm>
          <a:off x="1524008" y="1016006"/>
          <a:ext cx="1219738" cy="638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Conforto</a:t>
          </a:r>
        </a:p>
      </dsp:txBody>
      <dsp:txXfrm>
        <a:off x="1702634" y="1109501"/>
        <a:ext cx="862486" cy="451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1924" y="1484784"/>
            <a:ext cx="8458200" cy="2841555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6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</a:t>
            </a:r>
            <a:r>
              <a:rPr lang="pt-br" sz="66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edação Paliativa Oncológica: Cuidados com cliente e família.”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C193638-6209-4CB5-AA3A-6B43CCBA2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227329"/>
            <a:ext cx="2505878" cy="15121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E251F9B-AD71-4F44-8A91-D8EF76771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844" y="226517"/>
            <a:ext cx="2070802" cy="16341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5EEFD9-2734-416F-823D-4E69C7D32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38" y="4670663"/>
            <a:ext cx="2170730" cy="187132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CBAA822-682E-405D-93C0-819813333A2E}"/>
              </a:ext>
            </a:extLst>
          </p:cNvPr>
          <p:cNvSpPr txBox="1"/>
          <p:nvPr/>
        </p:nvSpPr>
        <p:spPr>
          <a:xfrm rot="10800000" flipH="1" flipV="1">
            <a:off x="4411255" y="5395496"/>
            <a:ext cx="7314529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sz="2000" b="1" dirty="0">
                <a:latin typeface="Times New Roman"/>
                <a:cs typeface="Times New Roman"/>
              </a:rPr>
              <a:t>Mestranda: Conceição </a:t>
            </a:r>
            <a:r>
              <a:rPr lang="pt-BR" sz="2000" b="1" dirty="0" err="1">
                <a:latin typeface="Times New Roman"/>
                <a:cs typeface="Times New Roman"/>
              </a:rPr>
              <a:t>Grazielle</a:t>
            </a:r>
            <a:r>
              <a:rPr lang="pt-BR" sz="2000" b="1" dirty="0">
                <a:latin typeface="Times New Roman"/>
                <a:cs typeface="Times New Roman"/>
              </a:rPr>
              <a:t> Teixeira Frederico</a:t>
            </a:r>
          </a:p>
          <a:p>
            <a:pPr algn="r"/>
            <a:r>
              <a:rPr lang="pt-BR" sz="2000" b="1" dirty="0">
                <a:latin typeface="Times New Roman"/>
                <a:ea typeface="+mn-lt"/>
                <a:cs typeface="+mn-lt"/>
              </a:rPr>
              <a:t>Orientadora: Profa. Dra. Rose Mary Costa Rosa Andrade Silva </a:t>
            </a:r>
            <a:r>
              <a:rPr lang="pt-BR" sz="2000" dirty="0">
                <a:latin typeface="Times New Roman"/>
                <a:ea typeface="+mn-lt"/>
                <a:cs typeface="+mn-lt"/>
              </a:rPr>
              <a:t> </a:t>
            </a:r>
            <a:endParaRPr lang="pt-BR" sz="2000" dirty="0">
              <a:latin typeface="Times New Roman"/>
              <a:cs typeface="Times New Roman"/>
            </a:endParaRPr>
          </a:p>
          <a:p>
            <a:pPr algn="r"/>
            <a:r>
              <a:rPr lang="pt-BR" sz="2000" b="1" dirty="0">
                <a:latin typeface="Times New Roman"/>
                <a:ea typeface="+mn-lt"/>
                <a:cs typeface="+mn-lt"/>
              </a:rPr>
              <a:t>Coorientadora: Profa. Dra. Eliane Ramos Pereira</a:t>
            </a:r>
            <a:r>
              <a:rPr lang="pt-BR" sz="2000" b="1" dirty="0">
                <a:ea typeface="+mn-lt"/>
                <a:cs typeface="+mn-lt"/>
              </a:rPr>
              <a:t>.</a:t>
            </a:r>
            <a:r>
              <a:rPr lang="pt-BR" sz="2000" dirty="0">
                <a:ea typeface="+mn-lt"/>
                <a:cs typeface="+mn-lt"/>
              </a:rPr>
              <a:t> </a:t>
            </a:r>
            <a:endParaRPr lang="pt-BR"/>
          </a:p>
          <a:p>
            <a:pPr algn="r">
              <a:lnSpc>
                <a:spcPct val="90000"/>
              </a:lnSpc>
            </a:pPr>
            <a:r>
              <a:rPr lang="pt-BR" sz="2000" dirty="0">
                <a:ea typeface="+mn-lt"/>
                <a:cs typeface="+mn-lt"/>
              </a:rPr>
              <a:t> 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6C387-BC8B-40E6-8915-6BB37FF0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Espiritualidade frente a Sedação Paliativa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28E232-3D92-4754-9C1A-8373BA245ABF}"/>
              </a:ext>
            </a:extLst>
          </p:cNvPr>
          <p:cNvSpPr txBox="1"/>
          <p:nvPr/>
        </p:nvSpPr>
        <p:spPr>
          <a:xfrm>
            <a:off x="1287964" y="1605136"/>
            <a:ext cx="10225136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 pessoa em SP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enfrenta apenas a dor física devido aos sintomas agravados da doença, existe também um sofrimento multifatorial 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 extrapola os limites do corpo físico e se manifesta em problemas relacionais, crises e conflitos espirituais não tratáveis com medicamentos e que podem agravar a percepção da dor, assim como de outro sintomas.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Cicely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Saunders caracterizou essa experiência como “dor total”, pois abrange, para além do componente físico, o sofrimento psicológico, social, emocional e espiritual.</a:t>
            </a:r>
          </a:p>
          <a:p>
            <a:pPr>
              <a:lnSpc>
                <a:spcPct val="90000"/>
              </a:lnSpc>
            </a:pP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 dimensão da espiritualidade não pode ser ignorada, pois ela permite construir sentido para o sofrimento de enfrentar uma doença grave e que ameaça a continuidade da existência. A prática do cuidado espiritual promove a dignidade da pessoa, melhora a qualidade de vida, aumenta a sensação de bem-estar e dá maior clareza quanto a decisões importantes nesse cenário.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	A vulnerabilidade instala-se quando não há condições plenas para exercer a autonomia. Nos CP, a autonomia é prejudicada em razão de fatores que podem exacerbar o sofrimento e impactar a tomada de decisões.</a:t>
            </a:r>
          </a:p>
          <a:p>
            <a:pPr>
              <a:lnSpc>
                <a:spcPct val="90000"/>
              </a:lnSpc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	Por vezes, pacientes e familiares se sentem mais à vontade para discutir decisões éticas com quem provê esse tipo de assistência do que com profissionais de saúde, comprovando a importância dessa especialidade na equipe multidisciplinar </a:t>
            </a:r>
          </a:p>
          <a:p>
            <a:pPr>
              <a:lnSpc>
                <a:spcPct val="90000"/>
              </a:lnSpc>
            </a:pP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7424DF7-4844-413A-988F-CA7534C68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2004" y="5661248"/>
            <a:ext cx="9001000" cy="792088"/>
          </a:xfrm>
        </p:spPr>
        <p:txBody>
          <a:bodyPr>
            <a:normAutofit/>
          </a:bodyPr>
          <a:lstStyle/>
          <a:p>
            <a:pPr algn="r"/>
            <a:r>
              <a:rPr lang="pt-B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3827632-A580-4F99-951C-5CCFD4E7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1556792"/>
            <a:ext cx="9238138" cy="34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F09E7-A496-4F48-8BD0-9195CDE4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18FB113-5878-4256-BB8F-61E659E4EFC9}"/>
              </a:ext>
            </a:extLst>
          </p:cNvPr>
          <p:cNvSpPr txBox="1"/>
          <p:nvPr/>
        </p:nvSpPr>
        <p:spPr>
          <a:xfrm>
            <a:off x="1413892" y="1330333"/>
            <a:ext cx="10081120" cy="552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Jiménez , González M,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Àngel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MCV,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Krikorian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A. IMPACTO FAMILIAR DE LA SEDACIÓN PALIATIVA EN PACIENTES TERMINALES DESDE LA PERSPECTIVA DEL CUIDADOR PRINCIPAL. PSICOONCOLOGÍA. 2016; 13.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Schoder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PM.. Impacto emocional y tratamento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psicologico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durante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fase terminal. ADES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Ediciones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2016.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(SECPAL)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SEdCP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Guia de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sedación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paliativa.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Organización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Médica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Colegial (OMC),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Española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Cuidados Paliativos (SECPAL). 2015.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Alves PL, Ladeira SCG. A questão da deficiência física associada ao câncer: as repercussões na família e a proteção do Estado.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Vertíces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2017.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Souza OAB, Tavares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CMdM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Humanização do processo de cuidar de enfermagem ao paciente na terminalidade: não temos tempo a perder. Pesquisa, Sociedade e Desenvolvimento. 2020.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Nacional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programes: policies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managerial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2.ed. Geneva..</a:t>
            </a:r>
          </a:p>
          <a:p>
            <a:pPr>
              <a:lnSpc>
                <a:spcPct val="9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0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93812" y="-315416"/>
            <a:ext cx="9601200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Definições: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971600"/>
            <a:ext cx="10945216" cy="5337720"/>
          </a:xfrm>
        </p:spPr>
        <p:txBody>
          <a:bodyPr rtlCol="0">
            <a:normAutofit fontScale="25000" lnSpcReduction="20000"/>
          </a:bodyPr>
          <a:lstStyle/>
          <a:p>
            <a:pPr rtl="0">
              <a:lnSpc>
                <a:spcPct val="120000"/>
              </a:lnSpc>
            </a:pPr>
            <a:r>
              <a:rPr lang="pt-br" sz="9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Cuidados Paliativos Oncológicos</a:t>
            </a:r>
            <a:r>
              <a:rPr lang="pt-br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t-BR" sz="7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Os </a:t>
            </a:r>
            <a:r>
              <a:rPr lang="pt-BR" sz="72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cuidados</a:t>
            </a:r>
            <a:r>
              <a:rPr lang="pt-BR" sz="7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72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paliativos</a:t>
            </a:r>
            <a:r>
              <a:rPr lang="pt-BR" sz="7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são ações ativas e integrais prestadas a pessoa logo ao diagnóstico de uma doença progressiva e irreversível até a finitude como também para os seus familiares ocorrendo tanto em âmbito hospitalar como domiciliar a depender da condição clínica do paciente. </a:t>
            </a:r>
            <a:r>
              <a:rPr lang="pt-B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Controle de sintomas é um dos objetivos do cuidado paliativo e é realizado tendo em vista a evolução da doença, com o objetivo de propiciar conforto ao paciente. </a:t>
            </a:r>
          </a:p>
          <a:p>
            <a:pPr rtl="0">
              <a:lnSpc>
                <a:spcPct val="120000"/>
              </a:lnSpc>
            </a:pPr>
            <a:r>
              <a:rPr lang="pt-br" sz="9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Sedação Paliativa Oncológica</a:t>
            </a:r>
            <a:r>
              <a:rPr lang="pt-br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t-B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7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ambém conhecida como sedação de conforto, consiste no uso de medicamentos para reduzir o nível de consciência e assim aliviar um ou mais sintomas refratários em pacientes com doença avançada terminal.                                                                                                                                 </a:t>
            </a:r>
            <a:r>
              <a:rPr lang="pt-B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A administração de uma droga sedativa não necessariamente significa supressão permanente do nível de consciência. E é necessário lembrar que o objetivo final dessa sedação é aliviar o estresse e promover conforto. O nível de sedação deve ser titulado em função de cada paciente e do alívio de seu sintoma ou estresse</a:t>
            </a:r>
            <a:endParaRPr lang="pt-BR" sz="72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20000"/>
              </a:lnSpc>
            </a:pPr>
            <a:r>
              <a:rPr lang="pt-br" sz="9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Cuidadores: </a:t>
            </a:r>
          </a:p>
          <a:p>
            <a:pPr marL="0" indent="0" algn="just" rtl="0">
              <a:lnSpc>
                <a:spcPct val="120000"/>
              </a:lnSpc>
              <a:buNone/>
            </a:pPr>
            <a:r>
              <a:rPr lang="pt-BR" sz="96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7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pt-BR" sz="72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cuidador</a:t>
            </a:r>
            <a:r>
              <a:rPr lang="pt-BR" sz="7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é aquele que ajuda quem necessita de cuidados. São pessoas que ajudam outras pessoas a executar tarefas da vida diária, quando estas não tem autonomia ou independência para executá-las.</a:t>
            </a:r>
            <a:endParaRPr lang="pt-br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5557B-B648-44BE-A7AC-F6FC0371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0"/>
            <a:ext cx="9601200" cy="815752"/>
          </a:xfrm>
        </p:spPr>
        <p:txBody>
          <a:bodyPr/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Sedação Paliativa Oncológica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3FC2EE-334D-4891-AF04-07DCEE26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962" y="980728"/>
            <a:ext cx="10345215" cy="5760640"/>
          </a:xfrm>
        </p:spPr>
        <p:txBody>
          <a:bodyPr>
            <a:normAutofit fontScale="85000" lnSpcReduction="20000"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utilizar? </a:t>
            </a:r>
          </a:p>
          <a:p>
            <a:pPr marL="0" indent="0">
              <a:buNone/>
            </a:pPr>
            <a:r>
              <a:rPr lang="pt-BR" sz="19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1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SP é administrada somente quando o sofrimento refratário é evidente e para pacientes sem perspectivas, sendo pensada quando o paciente está em </a:t>
            </a:r>
            <a:r>
              <a:rPr lang="pt-BR" sz="21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lang="pt-BR" sz="21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1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ativo</a:t>
            </a:r>
            <a:r>
              <a:rPr lang="pt-BR" sz="21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1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21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1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morte, e </a:t>
            </a:r>
            <a:r>
              <a:rPr lang="pt-BR" sz="21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depois que todas as outras medidas de conforto já foram otimizadas.</a:t>
            </a:r>
          </a:p>
          <a:p>
            <a:endParaRPr lang="pt-BR" sz="18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definir? </a:t>
            </a:r>
          </a:p>
          <a:p>
            <a:pPr marL="0" indent="0">
              <a:buNone/>
            </a:pPr>
            <a:r>
              <a:rPr lang="pt-BR" sz="19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1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sedação deve ser considerada e discutida entre os profissionais de saúde, paciente e sua família, diante de uma situação de grave sofrimento causado pelos sintomas refratários. As condições do paciente devem ser minuciosamente avaliadas. A comunicação entre a equipe multi</a:t>
            </a:r>
            <a:r>
              <a:rPr lang="pt-BR" sz="2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profissional é de grande importância. Estimula-se sempre a reunião e opinião entre os profissionais envolvidos no caso (médicos, enfermeiros, psicólogos, fisioterapeutas), definindo a melhor conduta a ser tomada quanto a indicação da SP.</a:t>
            </a:r>
            <a:r>
              <a:rPr lang="pt-BR" sz="21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decisão de sedar ou não envolve: o nível da sedação (superficial ou profunda), a escolha da medicação e da dose.</a:t>
            </a:r>
          </a:p>
          <a:p>
            <a:endParaRPr lang="pt-B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Sedação Paliativa x Eutanásia: </a:t>
            </a:r>
          </a:p>
          <a:p>
            <a:pPr marL="0" indent="0">
              <a:buNone/>
            </a:pPr>
            <a:r>
              <a:rPr lang="pt-BR" sz="19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1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Dentro da abordagem dos CP, a sedação paliativa não pode ser confundida com eutanásia que é uma prática com proibição prevista em lei no Brasil ou muito menos denominada equivocadamente como “sedação terminal”. A prática da sedação está muito bem delimitada e possui objetivos específicos dentro da abordagem dos CP.  A abordagem que inclui dentro dos seus princípios “não buscar antecipar nem adiar a morte” e ainda “oferecer um sistema de suporte para ajudar o paciente a viver tão ativamente quanto possível, até o último momento de sua vida”.</a:t>
            </a:r>
            <a:endParaRPr lang="pt-BR" sz="2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90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2B20A-1C10-4FC0-A0AF-3EF892B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1772816"/>
            <a:ext cx="10321280" cy="46785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064E93-14E6-4B93-A445-BB4953F3D3F5}"/>
              </a:ext>
            </a:extLst>
          </p:cNvPr>
          <p:cNvSpPr txBox="1"/>
          <p:nvPr/>
        </p:nvSpPr>
        <p:spPr>
          <a:xfrm>
            <a:off x="1053852" y="406625"/>
            <a:ext cx="1032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Questões a serem respondidas antes da indicação da  sedação paliativa.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035EB6-ACB5-49EC-A285-4C4AF0B2B68A}"/>
              </a:ext>
            </a:extLst>
          </p:cNvPr>
          <p:cNvSpPr txBox="1"/>
          <p:nvPr/>
        </p:nvSpPr>
        <p:spPr>
          <a:xfrm>
            <a:off x="1053852" y="1796481"/>
            <a:ext cx="104652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Todos os esforços foram feitos para identificar e tratar as causas reversíveis geradoras do sofrimento?</a:t>
            </a:r>
          </a:p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Interconsultas foram realizadas com equipe em Cuidados Paliativos e/ou com outros especialistas? </a:t>
            </a:r>
          </a:p>
          <a:p>
            <a:b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Todas as abordagens não-farmacológicas já foram aplicadas, como, por exemplo, técnicas de relaxamento e distração para ansiedade e dispneia? </a:t>
            </a:r>
          </a:p>
          <a:p>
            <a:b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Todos os outros tratamentos farmacológicos foram aplicados, como, por exemplo, titulação adequada de opioides no caso de dispneia ou dosagem adequada de neurolépticos para o delírio agitado?</a:t>
            </a:r>
          </a:p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Sedação intermitente foi considerada nos casos de delirium potencialmente reversíveis ou nos casos de sofrimento </a:t>
            </a:r>
            <a:r>
              <a:rPr lang="pt-B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</a:t>
            </a: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existencial extremo? </a:t>
            </a:r>
          </a:p>
          <a:p>
            <a:b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Os objetivos da sedação foram explicados e discutidos com o paciente e seus familiares? </a:t>
            </a:r>
          </a:p>
          <a:p>
            <a:b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sedação foi consensual (paciente, família e equipe)?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2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Espaço Reservado para Conteúdo 4">
            <a:extLst>
              <a:ext uri="{FF2B5EF4-FFF2-40B4-BE49-F238E27FC236}">
                <a16:creationId xmlns:a16="http://schemas.microsoft.com/office/drawing/2014/main" id="{39B3DD83-4CEC-49B5-A610-1FD23494D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715155"/>
              </p:ext>
            </p:extLst>
          </p:nvPr>
        </p:nvGraphicFramePr>
        <p:xfrm>
          <a:off x="4294211" y="1412776"/>
          <a:ext cx="7894613" cy="541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CA409B-A175-4699-A154-DCB88EDE7AD6}"/>
              </a:ext>
            </a:extLst>
          </p:cNvPr>
          <p:cNvSpPr txBox="1"/>
          <p:nvPr/>
        </p:nvSpPr>
        <p:spPr>
          <a:xfrm>
            <a:off x="1197868" y="1170248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 considerados refratários todos os sintomas intoleráveis e/ou intratáveis que não foram controlados, mesmo após o esgotamento dos recursos disponíveis.</a:t>
            </a:r>
          </a:p>
          <a:p>
            <a:pPr>
              <a:lnSpc>
                <a:spcPct val="90000"/>
              </a:lnSpc>
            </a:pPr>
            <a:endParaRPr lang="pt-BR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Estar atento para não confundir sintoma difícil com sintoma refratário. Sintoma/sofrimento refratário é toda angústia que não pode ser controlada apesar das repetidas doses de medicações e medidas não farmacológicas.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24CD578-5091-4F30-AE51-47BF1D223157}"/>
              </a:ext>
            </a:extLst>
          </p:cNvPr>
          <p:cNvSpPr txBox="1"/>
          <p:nvPr/>
        </p:nvSpPr>
        <p:spPr>
          <a:xfrm flipH="1">
            <a:off x="1773932" y="188640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b="1" dirty="0"/>
              <a:t>Sintomas Refratários Oncológicos</a:t>
            </a:r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EDA18-72EA-4690-AB34-6CA8ECE3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1"/>
            <a:ext cx="9601200" cy="762002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Distinção entre Sedação Paliativa e Eutanásia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9FCC06-227B-453C-91B1-39BFFAD6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813" y="1342087"/>
            <a:ext cx="4701142" cy="762001"/>
          </a:xfrm>
        </p:spPr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Sedação Paliativa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A08813-2EF4-4587-8DD8-94D98BC0F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510" y="2104087"/>
            <a:ext cx="4701142" cy="1776639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Intenção Aliviar sintoma refratário</a:t>
            </a:r>
          </a:p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Drogas sedativas ajustadas à resposta do paciente</a:t>
            </a:r>
          </a:p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Alívio do sofrimento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88E4BD3-9402-4E4E-B587-50A1B6034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02" y="1342086"/>
            <a:ext cx="4703259" cy="762001"/>
          </a:xfrm>
        </p:spPr>
        <p:txBody>
          <a:bodyPr/>
          <a:lstStyle/>
          <a:p>
            <a:pPr algn="ctr"/>
            <a:endParaRPr lang="pt-BR" b="1" dirty="0"/>
          </a:p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Eutanásia</a:t>
            </a:r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933800C-FAD5-4E7F-B473-38A05F058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649" y="2092322"/>
            <a:ext cx="4703259" cy="1632623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Provocar a morte para cessar o sofrimento</a:t>
            </a:r>
          </a:p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Drogas letais que garantam uma morte rápida</a:t>
            </a:r>
          </a:p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Morte rápida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396579B-7599-4B97-B566-B58CAF69B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08" y="3880726"/>
            <a:ext cx="5357684" cy="27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DDBCC-CDAD-4569-ABD7-2B3B0177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533401"/>
            <a:ext cx="9601200" cy="109661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Cuidados de Enfermagem no processo de Sedação Paliativa Oncológica:</a:t>
            </a:r>
            <a:br>
              <a:rPr lang="pt-BR" sz="3600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796FDB-55D6-407B-AB0D-78C6895BB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702904"/>
            <a:ext cx="4700016" cy="4495800"/>
          </a:xfrm>
        </p:spPr>
        <p:txBody>
          <a:bodyPr>
            <a:normAutofit fontScale="77500" lnSpcReduction="20000"/>
          </a:bodyPr>
          <a:lstStyle/>
          <a:p>
            <a:r>
              <a:rPr lang="pt-B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Sedação: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 da enfermagem na decisão da sedação paliativa;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de sono e vigília;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Orientação ao paciente e ao familiar/cuidador;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Solicitar rede de apoio, caso necessário;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BBB18F-1B41-49A3-AA8F-A08AA4AB1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035" y="1689653"/>
            <a:ext cx="4700016" cy="44958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00000"/>
              </a:lnSpc>
            </a:pPr>
            <a:r>
              <a:rPr lang="pt-B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Sedação</a:t>
            </a: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Orientação ao paciente e ao familiar/cuidador;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Solicitar rede de apoio, caso necessário;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e preparo de rede venosa;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Manipulação e instalação de medicamentos;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de Nível de sedação (Escala de RASS)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Proteção ocular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Hidratação Oral – saliva artificial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Proeminências Ósseas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9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D473F-0B32-4138-9895-4CBDD0AE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 de RASS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AA9F267-B46C-467E-BA6D-23912C23B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044" y="1556792"/>
            <a:ext cx="7200800" cy="49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6C387-BC8B-40E6-8915-6BB37FF0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32656"/>
            <a:ext cx="9601200" cy="81575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Cuidador X Sedação</a:t>
            </a:r>
          </a:p>
        </p:txBody>
      </p:sp>
      <p:graphicFrame>
        <p:nvGraphicFramePr>
          <p:cNvPr id="3" name="Espaço Reservado para Conteúdo 4">
            <a:extLst>
              <a:ext uri="{FF2B5EF4-FFF2-40B4-BE49-F238E27FC236}">
                <a16:creationId xmlns:a16="http://schemas.microsoft.com/office/drawing/2014/main" id="{E3D9C716-04CC-4F07-908E-A7A9E9FF1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935980"/>
              </p:ext>
            </p:extLst>
          </p:nvPr>
        </p:nvGraphicFramePr>
        <p:xfrm>
          <a:off x="2277988" y="1446718"/>
          <a:ext cx="7632848" cy="541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6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o sereno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58_TF02801109" id="{B22EC0BA-6A53-426E-96EB-5EA3D63D23D1}" vid="{415AB331-B228-499E-95B3-C1D4E1F599E4}"/>
    </a:ext>
  </a:extLst>
</a:theme>
</file>

<file path=ppt/theme/theme2.xml><?xml version="1.0" encoding="utf-8"?>
<a:theme xmlns:a="http://schemas.openxmlformats.org/drawingml/2006/main" name="Tema do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da natureza com motivo sereno (widescreen)</Template>
  <TotalTime>464</TotalTime>
  <Words>1286</Words>
  <Application>Microsoft Office PowerPoint</Application>
  <PresentationFormat>Personalizar</PresentationFormat>
  <Paragraphs>96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Motivo sereno 16X9</vt:lpstr>
      <vt:lpstr>“Sedação Paliativa Oncológica: Cuidados com cliente e família.”</vt:lpstr>
      <vt:lpstr>Definições:</vt:lpstr>
      <vt:lpstr>Sedação Paliativa Oncológica:</vt:lpstr>
      <vt:lpstr>   </vt:lpstr>
      <vt:lpstr>Apresentação do PowerPoint</vt:lpstr>
      <vt:lpstr>Distinção entre Sedação Paliativa e Eutanásia</vt:lpstr>
      <vt:lpstr>Cuidados de Enfermagem no processo de Sedação Paliativa Oncológica: </vt:lpstr>
      <vt:lpstr>Escala de RASS</vt:lpstr>
      <vt:lpstr>Cuidador X Sedação</vt:lpstr>
      <vt:lpstr>Espiritualidade frente a Sedação Paliativa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“Sedação Paliativa Oncológica: Cuidados com cliente e família.”</dc:title>
  <dc:creator>Conceição Grazielle</dc:creator>
  <cp:lastModifiedBy>Conceição Grazielle</cp:lastModifiedBy>
  <cp:revision>53</cp:revision>
  <dcterms:created xsi:type="dcterms:W3CDTF">2021-03-01T03:20:26Z</dcterms:created>
  <dcterms:modified xsi:type="dcterms:W3CDTF">2021-05-07T17:01:45Z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