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Lst>
  <p:notesMasterIdLst>
    <p:notesMasterId r:id="rId17"/>
  </p:notesMasterIdLst>
  <p:sldIdLst>
    <p:sldId id="256" r:id="rId2"/>
    <p:sldId id="257" r:id="rId3"/>
    <p:sldId id="258" r:id="rId4"/>
    <p:sldId id="313" r:id="rId5"/>
    <p:sldId id="261" r:id="rId6"/>
    <p:sldId id="263" r:id="rId7"/>
    <p:sldId id="264" r:id="rId8"/>
    <p:sldId id="268" r:id="rId9"/>
    <p:sldId id="265" r:id="rId10"/>
    <p:sldId id="270" r:id="rId11"/>
    <p:sldId id="315" r:id="rId12"/>
    <p:sldId id="289" r:id="rId13"/>
    <p:sldId id="285" r:id="rId14"/>
    <p:sldId id="317" r:id="rId15"/>
    <p:sldId id="318"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A8FE4D-8C66-414A-BEE3-8EA1F00CAA49}">
  <a:tblStyle styleId="{E3A8FE4D-8C66-414A-BEE3-8EA1F00CAA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autoAdjust="0"/>
  </p:normalViewPr>
  <p:slideViewPr>
    <p:cSldViewPr snapToGrid="0">
      <p:cViewPr varScale="1">
        <p:scale>
          <a:sx n="89" d="100"/>
          <a:sy n="89" d="100"/>
        </p:scale>
        <p:origin x="786" y="84"/>
      </p:cViewPr>
      <p:guideLst/>
    </p:cSldViewPr>
  </p:slideViewPr>
  <p:outlineViewPr>
    <p:cViewPr>
      <p:scale>
        <a:sx n="33" d="100"/>
        <a:sy n="33" d="100"/>
      </p:scale>
      <p:origin x="0" y="-366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53201D-9092-4DEE-BC45-429E096D65FB}"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pt-BR"/>
        </a:p>
      </dgm:t>
    </dgm:pt>
    <dgm:pt modelId="{E57EBA59-1A79-4C8A-831E-2A6EB0269124}">
      <dgm:prSet custT="1"/>
      <dgm:spPr/>
      <dgm:t>
        <a:bodyPr/>
        <a:lstStyle/>
        <a:p>
          <a:pPr algn="ctr" rtl="0"/>
          <a:r>
            <a:rPr lang="pt-BR" sz="1600" b="0" i="0" dirty="0" smtClean="0">
              <a:solidFill>
                <a:schemeClr val="tx1"/>
              </a:solidFill>
              <a:latin typeface="Raleway"/>
              <a:ea typeface="Verdana" panose="020B0604030504040204" pitchFamily="34" charset="0"/>
            </a:rPr>
            <a:t>O Mapa Conceitual é uma metodologia ativa de ensino, e é representado por uma ferramenta gráfica que organiza e representa o </a:t>
          </a:r>
          <a:r>
            <a:rPr lang="pt-BR" sz="1600" b="0" i="0" dirty="0" smtClean="0">
              <a:solidFill>
                <a:schemeClr val="tx1"/>
              </a:solidFill>
              <a:latin typeface="Raleway"/>
              <a:ea typeface="Verdana" panose="020B0604030504040204" pitchFamily="34" charset="0"/>
            </a:rPr>
            <a:t>conhecimento. </a:t>
          </a:r>
          <a:r>
            <a:rPr lang="it-IT" sz="1600" b="0" i="0" dirty="0" smtClean="0">
              <a:solidFill>
                <a:schemeClr val="tx1"/>
              </a:solidFill>
              <a:latin typeface="Raleway"/>
              <a:ea typeface="Verdana" panose="020B0604030504040204" pitchFamily="34" charset="0"/>
            </a:rPr>
            <a:t>(NOVAK, 1984 in Barreto, Chrizostimo, Vivas 2020)</a:t>
          </a:r>
          <a:endParaRPr lang="pt-BR" sz="1600" dirty="0">
            <a:solidFill>
              <a:schemeClr val="tx1"/>
            </a:solidFill>
            <a:latin typeface="Raleway"/>
            <a:ea typeface="Verdana" panose="020B0604030504040204" pitchFamily="34" charset="0"/>
          </a:endParaRPr>
        </a:p>
      </dgm:t>
    </dgm:pt>
    <dgm:pt modelId="{14AEB6F5-0A33-46D8-BE7A-B4EA122119C9}" type="parTrans" cxnId="{9D0767E4-3A54-4AA2-B914-33482E33E726}">
      <dgm:prSet/>
      <dgm:spPr/>
      <dgm:t>
        <a:bodyPr/>
        <a:lstStyle/>
        <a:p>
          <a:pPr algn="ctr"/>
          <a:endParaRPr lang="pt-BR" sz="1600">
            <a:latin typeface="Raleway"/>
            <a:ea typeface="Verdana" panose="020B0604030504040204" pitchFamily="34" charset="0"/>
          </a:endParaRPr>
        </a:p>
      </dgm:t>
    </dgm:pt>
    <dgm:pt modelId="{3B4B4FB3-750E-457C-B8C1-29F12759541A}" type="sibTrans" cxnId="{9D0767E4-3A54-4AA2-B914-33482E33E726}">
      <dgm:prSet/>
      <dgm:spPr/>
      <dgm:t>
        <a:bodyPr/>
        <a:lstStyle/>
        <a:p>
          <a:pPr algn="ctr"/>
          <a:endParaRPr lang="pt-BR" sz="1600">
            <a:latin typeface="Raleway"/>
            <a:ea typeface="Verdana" panose="020B0604030504040204" pitchFamily="34" charset="0"/>
          </a:endParaRPr>
        </a:p>
      </dgm:t>
    </dgm:pt>
    <dgm:pt modelId="{40A8C7E9-55BE-48AC-BF12-AE1BD18B8CB3}">
      <dgm:prSet custT="1"/>
      <dgm:spPr/>
      <dgm:t>
        <a:bodyPr/>
        <a:lstStyle/>
        <a:p>
          <a:pPr algn="ctr" rtl="0"/>
          <a:r>
            <a:rPr lang="pt-BR" sz="1600" b="0" i="0" dirty="0" smtClean="0">
              <a:solidFill>
                <a:schemeClr val="tx1"/>
              </a:solidFill>
              <a:latin typeface="Raleway"/>
              <a:ea typeface="Verdana" panose="020B0604030504040204" pitchFamily="34" charset="0"/>
            </a:rPr>
            <a:t>Nessa metodologia, o educando desenvolve sua autonomia e comprometimento com o seu processo de aprendizagem. (COTTA et al., 2016)</a:t>
          </a:r>
          <a:endParaRPr lang="pt-BR" sz="1600" dirty="0">
            <a:solidFill>
              <a:schemeClr val="tx1"/>
            </a:solidFill>
            <a:latin typeface="Raleway"/>
            <a:ea typeface="Verdana" panose="020B0604030504040204" pitchFamily="34" charset="0"/>
          </a:endParaRPr>
        </a:p>
      </dgm:t>
    </dgm:pt>
    <dgm:pt modelId="{41E59159-5FB7-4545-8F77-FAED5244841E}" type="parTrans" cxnId="{F14FC44E-F5A2-4773-8ABE-9042CD09DCA8}">
      <dgm:prSet/>
      <dgm:spPr/>
      <dgm:t>
        <a:bodyPr/>
        <a:lstStyle/>
        <a:p>
          <a:pPr algn="ctr"/>
          <a:endParaRPr lang="pt-BR" sz="1600">
            <a:latin typeface="Raleway"/>
            <a:ea typeface="Verdana" panose="020B0604030504040204" pitchFamily="34" charset="0"/>
          </a:endParaRPr>
        </a:p>
      </dgm:t>
    </dgm:pt>
    <dgm:pt modelId="{0758C02E-BBC2-4D0F-8805-FFC41D203B9E}" type="sibTrans" cxnId="{F14FC44E-F5A2-4773-8ABE-9042CD09DCA8}">
      <dgm:prSet/>
      <dgm:spPr/>
      <dgm:t>
        <a:bodyPr/>
        <a:lstStyle/>
        <a:p>
          <a:pPr algn="ctr"/>
          <a:endParaRPr lang="pt-BR" sz="1600">
            <a:latin typeface="Raleway"/>
            <a:ea typeface="Verdana" panose="020B0604030504040204" pitchFamily="34" charset="0"/>
          </a:endParaRPr>
        </a:p>
      </dgm:t>
    </dgm:pt>
    <dgm:pt modelId="{EEE46167-0DF6-44C5-9094-C1BBAD8F8FC3}" type="pres">
      <dgm:prSet presAssocID="{AE53201D-9092-4DEE-BC45-429E096D65FB}" presName="linear" presStyleCnt="0">
        <dgm:presLayoutVars>
          <dgm:animLvl val="lvl"/>
          <dgm:resizeHandles val="exact"/>
        </dgm:presLayoutVars>
      </dgm:prSet>
      <dgm:spPr/>
      <dgm:t>
        <a:bodyPr/>
        <a:lstStyle/>
        <a:p>
          <a:endParaRPr lang="pt-BR"/>
        </a:p>
      </dgm:t>
    </dgm:pt>
    <dgm:pt modelId="{908A518B-635F-4E8B-A3E1-7CF54B1EBAD3}" type="pres">
      <dgm:prSet presAssocID="{E57EBA59-1A79-4C8A-831E-2A6EB0269124}" presName="parentText" presStyleLbl="node1" presStyleIdx="0" presStyleCnt="2" custLinFactNeighborX="-605">
        <dgm:presLayoutVars>
          <dgm:chMax val="0"/>
          <dgm:bulletEnabled val="1"/>
        </dgm:presLayoutVars>
      </dgm:prSet>
      <dgm:spPr/>
      <dgm:t>
        <a:bodyPr/>
        <a:lstStyle/>
        <a:p>
          <a:endParaRPr lang="pt-BR"/>
        </a:p>
      </dgm:t>
    </dgm:pt>
    <dgm:pt modelId="{697BC402-EB8C-4FD0-88AA-E3238A81F47C}" type="pres">
      <dgm:prSet presAssocID="{3B4B4FB3-750E-457C-B8C1-29F12759541A}" presName="spacer" presStyleCnt="0"/>
      <dgm:spPr/>
    </dgm:pt>
    <dgm:pt modelId="{0DEFD166-4F65-40D0-A17D-3F159366ADA8}" type="pres">
      <dgm:prSet presAssocID="{40A8C7E9-55BE-48AC-BF12-AE1BD18B8CB3}" presName="parentText" presStyleLbl="node1" presStyleIdx="1" presStyleCnt="2">
        <dgm:presLayoutVars>
          <dgm:chMax val="0"/>
          <dgm:bulletEnabled val="1"/>
        </dgm:presLayoutVars>
      </dgm:prSet>
      <dgm:spPr/>
      <dgm:t>
        <a:bodyPr/>
        <a:lstStyle/>
        <a:p>
          <a:endParaRPr lang="pt-BR"/>
        </a:p>
      </dgm:t>
    </dgm:pt>
  </dgm:ptLst>
  <dgm:cxnLst>
    <dgm:cxn modelId="{21086207-F902-4205-99D1-6A9BA5672C04}" type="presOf" srcId="{E57EBA59-1A79-4C8A-831E-2A6EB0269124}" destId="{908A518B-635F-4E8B-A3E1-7CF54B1EBAD3}" srcOrd="0" destOrd="0" presId="urn:microsoft.com/office/officeart/2005/8/layout/vList2"/>
    <dgm:cxn modelId="{F14FC44E-F5A2-4773-8ABE-9042CD09DCA8}" srcId="{AE53201D-9092-4DEE-BC45-429E096D65FB}" destId="{40A8C7E9-55BE-48AC-BF12-AE1BD18B8CB3}" srcOrd="1" destOrd="0" parTransId="{41E59159-5FB7-4545-8F77-FAED5244841E}" sibTransId="{0758C02E-BBC2-4D0F-8805-FFC41D203B9E}"/>
    <dgm:cxn modelId="{9991DC8D-3EFB-4F56-B8A0-FEEC653255D2}" type="presOf" srcId="{AE53201D-9092-4DEE-BC45-429E096D65FB}" destId="{EEE46167-0DF6-44C5-9094-C1BBAD8F8FC3}" srcOrd="0" destOrd="0" presId="urn:microsoft.com/office/officeart/2005/8/layout/vList2"/>
    <dgm:cxn modelId="{E283633F-035B-4EFB-8F99-5D1CB181C2A5}" type="presOf" srcId="{40A8C7E9-55BE-48AC-BF12-AE1BD18B8CB3}" destId="{0DEFD166-4F65-40D0-A17D-3F159366ADA8}" srcOrd="0" destOrd="0" presId="urn:microsoft.com/office/officeart/2005/8/layout/vList2"/>
    <dgm:cxn modelId="{9D0767E4-3A54-4AA2-B914-33482E33E726}" srcId="{AE53201D-9092-4DEE-BC45-429E096D65FB}" destId="{E57EBA59-1A79-4C8A-831E-2A6EB0269124}" srcOrd="0" destOrd="0" parTransId="{14AEB6F5-0A33-46D8-BE7A-B4EA122119C9}" sibTransId="{3B4B4FB3-750E-457C-B8C1-29F12759541A}"/>
    <dgm:cxn modelId="{BB025F1A-FDD4-4404-A5B9-2662FE53E47E}" type="presParOf" srcId="{EEE46167-0DF6-44C5-9094-C1BBAD8F8FC3}" destId="{908A518B-635F-4E8B-A3E1-7CF54B1EBAD3}" srcOrd="0" destOrd="0" presId="urn:microsoft.com/office/officeart/2005/8/layout/vList2"/>
    <dgm:cxn modelId="{F993F107-2AFC-4A3B-90C2-3951CE2386D7}" type="presParOf" srcId="{EEE46167-0DF6-44C5-9094-C1BBAD8F8FC3}" destId="{697BC402-EB8C-4FD0-88AA-E3238A81F47C}" srcOrd="1" destOrd="0" presId="urn:microsoft.com/office/officeart/2005/8/layout/vList2"/>
    <dgm:cxn modelId="{08D8E899-816B-4367-9AB4-D931B42382EB}" type="presParOf" srcId="{EEE46167-0DF6-44C5-9094-C1BBAD8F8FC3}" destId="{0DEFD166-4F65-40D0-A17D-3F159366ADA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5151B-93DB-4300-9AB8-88CD0BAE6A1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pt-BR"/>
        </a:p>
      </dgm:t>
    </dgm:pt>
    <dgm:pt modelId="{E7A7D5CC-F9EE-497E-9AD2-28C8760D460C}">
      <dgm:prSet phldrT="[Texto]" custT="1"/>
      <dgm:spPr/>
      <dgm:t>
        <a:bodyPr/>
        <a:lstStyle/>
        <a:p>
          <a:r>
            <a:rPr lang="pt-BR" sz="1400" dirty="0" smtClean="0"/>
            <a:t>Mapa Conceitual</a:t>
          </a:r>
          <a:endParaRPr lang="pt-BR" sz="1400" dirty="0"/>
        </a:p>
      </dgm:t>
    </dgm:pt>
    <dgm:pt modelId="{D945F6F6-627F-41E3-B9EC-1330D004649A}" type="parTrans" cxnId="{8B9F49D5-CD76-4E4B-B41C-4F5F1ABF844E}">
      <dgm:prSet/>
      <dgm:spPr/>
      <dgm:t>
        <a:bodyPr/>
        <a:lstStyle/>
        <a:p>
          <a:endParaRPr lang="pt-BR"/>
        </a:p>
      </dgm:t>
    </dgm:pt>
    <dgm:pt modelId="{B8606E32-BA65-449F-BBFE-293594ECF54E}" type="sibTrans" cxnId="{8B9F49D5-CD76-4E4B-B41C-4F5F1ABF844E}">
      <dgm:prSet/>
      <dgm:spPr/>
      <dgm:t>
        <a:bodyPr/>
        <a:lstStyle/>
        <a:p>
          <a:endParaRPr lang="pt-BR"/>
        </a:p>
      </dgm:t>
    </dgm:pt>
    <dgm:pt modelId="{A795EECE-108C-44FD-AEB0-54FA25A30D68}">
      <dgm:prSet phldrT="[Texto]" custT="1"/>
      <dgm:spPr/>
      <dgm:t>
        <a:bodyPr/>
        <a:lstStyle/>
        <a:p>
          <a:r>
            <a:rPr lang="pt-BR" sz="1200" dirty="0" smtClean="0"/>
            <a:t>Conceitos</a:t>
          </a:r>
          <a:endParaRPr lang="pt-BR" sz="1200" dirty="0"/>
        </a:p>
      </dgm:t>
    </dgm:pt>
    <dgm:pt modelId="{1DBF48EA-D6BE-479C-9144-3CF5F5C5CF69}" type="parTrans" cxnId="{10262F60-F8D6-4F04-8A0F-D1D558442E90}">
      <dgm:prSet/>
      <dgm:spPr/>
      <dgm:t>
        <a:bodyPr/>
        <a:lstStyle/>
        <a:p>
          <a:endParaRPr lang="pt-BR"/>
        </a:p>
      </dgm:t>
    </dgm:pt>
    <dgm:pt modelId="{19984A10-3DB9-4679-897E-45396A929C89}" type="sibTrans" cxnId="{10262F60-F8D6-4F04-8A0F-D1D558442E90}">
      <dgm:prSet/>
      <dgm:spPr/>
      <dgm:t>
        <a:bodyPr/>
        <a:lstStyle/>
        <a:p>
          <a:endParaRPr lang="pt-BR"/>
        </a:p>
      </dgm:t>
    </dgm:pt>
    <dgm:pt modelId="{0AA17190-7DD1-4B52-8A9A-71920F7C26FB}">
      <dgm:prSet phldrT="[Texto]" custT="1"/>
      <dgm:spPr/>
      <dgm:t>
        <a:bodyPr/>
        <a:lstStyle/>
        <a:p>
          <a:r>
            <a:rPr lang="pt-BR" sz="1000" dirty="0" smtClean="0"/>
            <a:t>Preposições</a:t>
          </a:r>
          <a:endParaRPr lang="pt-BR" sz="1000" dirty="0"/>
        </a:p>
      </dgm:t>
    </dgm:pt>
    <dgm:pt modelId="{57C929D4-A325-4A2B-A14E-E1A5557A06F3}" type="parTrans" cxnId="{6DBA010F-94A9-485A-8FBE-A8E7DDADE5D2}">
      <dgm:prSet/>
      <dgm:spPr/>
      <dgm:t>
        <a:bodyPr/>
        <a:lstStyle/>
        <a:p>
          <a:endParaRPr lang="pt-BR"/>
        </a:p>
      </dgm:t>
    </dgm:pt>
    <dgm:pt modelId="{D55FAE74-845D-4079-83AF-C9A9C4AEFE9C}" type="sibTrans" cxnId="{6DBA010F-94A9-485A-8FBE-A8E7DDADE5D2}">
      <dgm:prSet/>
      <dgm:spPr/>
      <dgm:t>
        <a:bodyPr/>
        <a:lstStyle/>
        <a:p>
          <a:endParaRPr lang="pt-BR"/>
        </a:p>
      </dgm:t>
    </dgm:pt>
    <dgm:pt modelId="{001C56E8-8C6A-4173-B4BC-EA2AF6CC0D7E}">
      <dgm:prSet phldrT="[Texto]" custT="1"/>
      <dgm:spPr/>
      <dgm:t>
        <a:bodyPr/>
        <a:lstStyle/>
        <a:p>
          <a:r>
            <a:rPr lang="pt-BR" sz="1000" dirty="0" smtClean="0"/>
            <a:t>Conhecimento Organizado</a:t>
          </a:r>
          <a:endParaRPr lang="pt-BR" sz="1000" dirty="0"/>
        </a:p>
      </dgm:t>
    </dgm:pt>
    <dgm:pt modelId="{A04C7F1F-B7AF-4CBA-AC59-D6E3BF9DE86F}" type="parTrans" cxnId="{40AED5E8-2299-4672-AB60-0E5B23367796}">
      <dgm:prSet/>
      <dgm:spPr/>
      <dgm:t>
        <a:bodyPr/>
        <a:lstStyle/>
        <a:p>
          <a:endParaRPr lang="pt-BR"/>
        </a:p>
      </dgm:t>
    </dgm:pt>
    <dgm:pt modelId="{CF3BF0B0-D36D-4677-B2C2-0224255379A7}" type="sibTrans" cxnId="{40AED5E8-2299-4672-AB60-0E5B23367796}">
      <dgm:prSet/>
      <dgm:spPr/>
      <dgm:t>
        <a:bodyPr/>
        <a:lstStyle/>
        <a:p>
          <a:endParaRPr lang="pt-BR"/>
        </a:p>
      </dgm:t>
    </dgm:pt>
    <dgm:pt modelId="{AD7A1C54-CCAB-45CA-95E7-742AFFC9636C}">
      <dgm:prSet phldrT="[Texto]" custT="1"/>
      <dgm:spPr/>
      <dgm:t>
        <a:bodyPr/>
        <a:lstStyle/>
        <a:p>
          <a:r>
            <a:rPr lang="pt-BR" sz="900" dirty="0" smtClean="0"/>
            <a:t>Frases relacionadas</a:t>
          </a:r>
          <a:endParaRPr lang="pt-BR" sz="900" dirty="0"/>
        </a:p>
      </dgm:t>
    </dgm:pt>
    <dgm:pt modelId="{C001097B-749F-483B-B74B-26D46027BBAC}" type="parTrans" cxnId="{946F7133-1D35-4E25-A785-01FB620D2862}">
      <dgm:prSet/>
      <dgm:spPr/>
      <dgm:t>
        <a:bodyPr/>
        <a:lstStyle/>
        <a:p>
          <a:endParaRPr lang="pt-BR"/>
        </a:p>
      </dgm:t>
    </dgm:pt>
    <dgm:pt modelId="{F9615E00-3464-4E82-B574-893B5AF620E5}" type="sibTrans" cxnId="{946F7133-1D35-4E25-A785-01FB620D2862}">
      <dgm:prSet/>
      <dgm:spPr/>
      <dgm:t>
        <a:bodyPr/>
        <a:lstStyle/>
        <a:p>
          <a:endParaRPr lang="pt-BR"/>
        </a:p>
      </dgm:t>
    </dgm:pt>
    <dgm:pt modelId="{3BEEEAFF-76C8-4483-96C9-A088B0681661}" type="pres">
      <dgm:prSet presAssocID="{DFD5151B-93DB-4300-9AB8-88CD0BAE6A15}" presName="Name0" presStyleCnt="0">
        <dgm:presLayoutVars>
          <dgm:chMax val="1"/>
          <dgm:dir/>
          <dgm:animLvl val="ctr"/>
          <dgm:resizeHandles val="exact"/>
        </dgm:presLayoutVars>
      </dgm:prSet>
      <dgm:spPr/>
      <dgm:t>
        <a:bodyPr/>
        <a:lstStyle/>
        <a:p>
          <a:endParaRPr lang="pt-BR"/>
        </a:p>
      </dgm:t>
    </dgm:pt>
    <dgm:pt modelId="{D731EA77-6944-4636-8748-2AEB6BC86275}" type="pres">
      <dgm:prSet presAssocID="{E7A7D5CC-F9EE-497E-9AD2-28C8760D460C}" presName="centerShape" presStyleLbl="node0" presStyleIdx="0" presStyleCnt="1" custScaleX="107465" custScaleY="105771"/>
      <dgm:spPr/>
      <dgm:t>
        <a:bodyPr/>
        <a:lstStyle/>
        <a:p>
          <a:endParaRPr lang="pt-BR"/>
        </a:p>
      </dgm:t>
    </dgm:pt>
    <dgm:pt modelId="{F47F3AAD-9774-49FF-80BC-08E24DE7E8F4}" type="pres">
      <dgm:prSet presAssocID="{A795EECE-108C-44FD-AEB0-54FA25A30D68}" presName="node" presStyleLbl="node1" presStyleIdx="0" presStyleCnt="4" custScaleX="129227" custScaleY="130005">
        <dgm:presLayoutVars>
          <dgm:bulletEnabled val="1"/>
        </dgm:presLayoutVars>
      </dgm:prSet>
      <dgm:spPr/>
      <dgm:t>
        <a:bodyPr/>
        <a:lstStyle/>
        <a:p>
          <a:endParaRPr lang="pt-BR"/>
        </a:p>
      </dgm:t>
    </dgm:pt>
    <dgm:pt modelId="{5F11F41E-0AFC-46A3-8AF0-BBB1C5080943}" type="pres">
      <dgm:prSet presAssocID="{A795EECE-108C-44FD-AEB0-54FA25A30D68}" presName="dummy" presStyleCnt="0"/>
      <dgm:spPr/>
    </dgm:pt>
    <dgm:pt modelId="{2272FD4E-335D-4D7C-A25F-3841FB03F117}" type="pres">
      <dgm:prSet presAssocID="{19984A10-3DB9-4679-897E-45396A929C89}" presName="sibTrans" presStyleLbl="sibTrans2D1" presStyleIdx="0" presStyleCnt="4"/>
      <dgm:spPr/>
      <dgm:t>
        <a:bodyPr/>
        <a:lstStyle/>
        <a:p>
          <a:endParaRPr lang="pt-BR"/>
        </a:p>
      </dgm:t>
    </dgm:pt>
    <dgm:pt modelId="{7AF39518-A133-4039-B27F-7F3D99B035FB}" type="pres">
      <dgm:prSet presAssocID="{0AA17190-7DD1-4B52-8A9A-71920F7C26FB}" presName="node" presStyleLbl="node1" presStyleIdx="1" presStyleCnt="4" custScaleX="134377" custScaleY="134177">
        <dgm:presLayoutVars>
          <dgm:bulletEnabled val="1"/>
        </dgm:presLayoutVars>
      </dgm:prSet>
      <dgm:spPr/>
      <dgm:t>
        <a:bodyPr/>
        <a:lstStyle/>
        <a:p>
          <a:endParaRPr lang="pt-BR"/>
        </a:p>
      </dgm:t>
    </dgm:pt>
    <dgm:pt modelId="{8E6283AA-A6A6-4366-A6D0-93EF0E175AFD}" type="pres">
      <dgm:prSet presAssocID="{0AA17190-7DD1-4B52-8A9A-71920F7C26FB}" presName="dummy" presStyleCnt="0"/>
      <dgm:spPr/>
    </dgm:pt>
    <dgm:pt modelId="{C22956F1-319F-4CF0-A888-B39F1D58BC92}" type="pres">
      <dgm:prSet presAssocID="{D55FAE74-845D-4079-83AF-C9A9C4AEFE9C}" presName="sibTrans" presStyleLbl="sibTrans2D1" presStyleIdx="1" presStyleCnt="4"/>
      <dgm:spPr/>
      <dgm:t>
        <a:bodyPr/>
        <a:lstStyle/>
        <a:p>
          <a:endParaRPr lang="pt-BR"/>
        </a:p>
      </dgm:t>
    </dgm:pt>
    <dgm:pt modelId="{76A871D9-E2FE-4B44-8676-49C447CC85F6}" type="pres">
      <dgm:prSet presAssocID="{001C56E8-8C6A-4173-B4BC-EA2AF6CC0D7E}" presName="node" presStyleLbl="node1" presStyleIdx="2" presStyleCnt="4" custScaleX="148662" custScaleY="139264">
        <dgm:presLayoutVars>
          <dgm:bulletEnabled val="1"/>
        </dgm:presLayoutVars>
      </dgm:prSet>
      <dgm:spPr/>
      <dgm:t>
        <a:bodyPr/>
        <a:lstStyle/>
        <a:p>
          <a:endParaRPr lang="pt-BR"/>
        </a:p>
      </dgm:t>
    </dgm:pt>
    <dgm:pt modelId="{0B6D87CF-B242-4403-A6DD-456C024DA548}" type="pres">
      <dgm:prSet presAssocID="{001C56E8-8C6A-4173-B4BC-EA2AF6CC0D7E}" presName="dummy" presStyleCnt="0"/>
      <dgm:spPr/>
    </dgm:pt>
    <dgm:pt modelId="{3AD5025A-EF29-4CC6-BD5C-F1A5EA54C768}" type="pres">
      <dgm:prSet presAssocID="{CF3BF0B0-D36D-4677-B2C2-0224255379A7}" presName="sibTrans" presStyleLbl="sibTrans2D1" presStyleIdx="2" presStyleCnt="4"/>
      <dgm:spPr/>
      <dgm:t>
        <a:bodyPr/>
        <a:lstStyle/>
        <a:p>
          <a:endParaRPr lang="pt-BR"/>
        </a:p>
      </dgm:t>
    </dgm:pt>
    <dgm:pt modelId="{2295E3ED-AF54-42B2-8168-E0A5C26E720F}" type="pres">
      <dgm:prSet presAssocID="{AD7A1C54-CCAB-45CA-95E7-742AFFC9636C}" presName="node" presStyleLbl="node1" presStyleIdx="3" presStyleCnt="4" custScaleX="123303" custScaleY="136606">
        <dgm:presLayoutVars>
          <dgm:bulletEnabled val="1"/>
        </dgm:presLayoutVars>
      </dgm:prSet>
      <dgm:spPr/>
      <dgm:t>
        <a:bodyPr/>
        <a:lstStyle/>
        <a:p>
          <a:endParaRPr lang="pt-BR"/>
        </a:p>
      </dgm:t>
    </dgm:pt>
    <dgm:pt modelId="{11441815-47C8-43D4-AE64-A75ABA835F6B}" type="pres">
      <dgm:prSet presAssocID="{AD7A1C54-CCAB-45CA-95E7-742AFFC9636C}" presName="dummy" presStyleCnt="0"/>
      <dgm:spPr/>
    </dgm:pt>
    <dgm:pt modelId="{413D87DE-410B-4587-AAFE-653BB464177E}" type="pres">
      <dgm:prSet presAssocID="{F9615E00-3464-4E82-B574-893B5AF620E5}" presName="sibTrans" presStyleLbl="sibTrans2D1" presStyleIdx="3" presStyleCnt="4"/>
      <dgm:spPr/>
      <dgm:t>
        <a:bodyPr/>
        <a:lstStyle/>
        <a:p>
          <a:endParaRPr lang="pt-BR"/>
        </a:p>
      </dgm:t>
    </dgm:pt>
  </dgm:ptLst>
  <dgm:cxnLst>
    <dgm:cxn modelId="{6523F120-3D2A-4065-8E37-FE5279D099F5}" type="presOf" srcId="{0AA17190-7DD1-4B52-8A9A-71920F7C26FB}" destId="{7AF39518-A133-4039-B27F-7F3D99B035FB}" srcOrd="0" destOrd="0" presId="urn:microsoft.com/office/officeart/2005/8/layout/radial6"/>
    <dgm:cxn modelId="{9EC272FE-8532-4BEC-918A-F212614E005D}" type="presOf" srcId="{D55FAE74-845D-4079-83AF-C9A9C4AEFE9C}" destId="{C22956F1-319F-4CF0-A888-B39F1D58BC92}" srcOrd="0" destOrd="0" presId="urn:microsoft.com/office/officeart/2005/8/layout/radial6"/>
    <dgm:cxn modelId="{4394CB93-7F89-4360-9C2B-0476DB8FB7D4}" type="presOf" srcId="{AD7A1C54-CCAB-45CA-95E7-742AFFC9636C}" destId="{2295E3ED-AF54-42B2-8168-E0A5C26E720F}" srcOrd="0" destOrd="0" presId="urn:microsoft.com/office/officeart/2005/8/layout/radial6"/>
    <dgm:cxn modelId="{BB66DCD0-4968-435B-ABC8-8FC684BC246F}" type="presOf" srcId="{19984A10-3DB9-4679-897E-45396A929C89}" destId="{2272FD4E-335D-4D7C-A25F-3841FB03F117}" srcOrd="0" destOrd="0" presId="urn:microsoft.com/office/officeart/2005/8/layout/radial6"/>
    <dgm:cxn modelId="{6DBA010F-94A9-485A-8FBE-A8E7DDADE5D2}" srcId="{E7A7D5CC-F9EE-497E-9AD2-28C8760D460C}" destId="{0AA17190-7DD1-4B52-8A9A-71920F7C26FB}" srcOrd="1" destOrd="0" parTransId="{57C929D4-A325-4A2B-A14E-E1A5557A06F3}" sibTransId="{D55FAE74-845D-4079-83AF-C9A9C4AEFE9C}"/>
    <dgm:cxn modelId="{91F60624-6145-4769-967D-6BC881B18761}" type="presOf" srcId="{F9615E00-3464-4E82-B574-893B5AF620E5}" destId="{413D87DE-410B-4587-AAFE-653BB464177E}" srcOrd="0" destOrd="0" presId="urn:microsoft.com/office/officeart/2005/8/layout/radial6"/>
    <dgm:cxn modelId="{AE0F32CD-8111-4CCB-ABFA-103731FE865B}" type="presOf" srcId="{DFD5151B-93DB-4300-9AB8-88CD0BAE6A15}" destId="{3BEEEAFF-76C8-4483-96C9-A088B0681661}" srcOrd="0" destOrd="0" presId="urn:microsoft.com/office/officeart/2005/8/layout/radial6"/>
    <dgm:cxn modelId="{603A4B3E-A872-400A-9435-4C16FCB1C511}" type="presOf" srcId="{E7A7D5CC-F9EE-497E-9AD2-28C8760D460C}" destId="{D731EA77-6944-4636-8748-2AEB6BC86275}" srcOrd="0" destOrd="0" presId="urn:microsoft.com/office/officeart/2005/8/layout/radial6"/>
    <dgm:cxn modelId="{B1DBB91C-4B0F-4324-ABE8-46649198D9AE}" type="presOf" srcId="{001C56E8-8C6A-4173-B4BC-EA2AF6CC0D7E}" destId="{76A871D9-E2FE-4B44-8676-49C447CC85F6}" srcOrd="0" destOrd="0" presId="urn:microsoft.com/office/officeart/2005/8/layout/radial6"/>
    <dgm:cxn modelId="{8B9F49D5-CD76-4E4B-B41C-4F5F1ABF844E}" srcId="{DFD5151B-93DB-4300-9AB8-88CD0BAE6A15}" destId="{E7A7D5CC-F9EE-497E-9AD2-28C8760D460C}" srcOrd="0" destOrd="0" parTransId="{D945F6F6-627F-41E3-B9EC-1330D004649A}" sibTransId="{B8606E32-BA65-449F-BBFE-293594ECF54E}"/>
    <dgm:cxn modelId="{10262F60-F8D6-4F04-8A0F-D1D558442E90}" srcId="{E7A7D5CC-F9EE-497E-9AD2-28C8760D460C}" destId="{A795EECE-108C-44FD-AEB0-54FA25A30D68}" srcOrd="0" destOrd="0" parTransId="{1DBF48EA-D6BE-479C-9144-3CF5F5C5CF69}" sibTransId="{19984A10-3DB9-4679-897E-45396A929C89}"/>
    <dgm:cxn modelId="{946F7133-1D35-4E25-A785-01FB620D2862}" srcId="{E7A7D5CC-F9EE-497E-9AD2-28C8760D460C}" destId="{AD7A1C54-CCAB-45CA-95E7-742AFFC9636C}" srcOrd="3" destOrd="0" parTransId="{C001097B-749F-483B-B74B-26D46027BBAC}" sibTransId="{F9615E00-3464-4E82-B574-893B5AF620E5}"/>
    <dgm:cxn modelId="{40AED5E8-2299-4672-AB60-0E5B23367796}" srcId="{E7A7D5CC-F9EE-497E-9AD2-28C8760D460C}" destId="{001C56E8-8C6A-4173-B4BC-EA2AF6CC0D7E}" srcOrd="2" destOrd="0" parTransId="{A04C7F1F-B7AF-4CBA-AC59-D6E3BF9DE86F}" sibTransId="{CF3BF0B0-D36D-4677-B2C2-0224255379A7}"/>
    <dgm:cxn modelId="{8850EB1C-B15E-46AA-8F6D-12FF5E087830}" type="presOf" srcId="{A795EECE-108C-44FD-AEB0-54FA25A30D68}" destId="{F47F3AAD-9774-49FF-80BC-08E24DE7E8F4}" srcOrd="0" destOrd="0" presId="urn:microsoft.com/office/officeart/2005/8/layout/radial6"/>
    <dgm:cxn modelId="{C8E1A6FD-1A08-4910-B0B2-C85AC08ADF8F}" type="presOf" srcId="{CF3BF0B0-D36D-4677-B2C2-0224255379A7}" destId="{3AD5025A-EF29-4CC6-BD5C-F1A5EA54C768}" srcOrd="0" destOrd="0" presId="urn:microsoft.com/office/officeart/2005/8/layout/radial6"/>
    <dgm:cxn modelId="{43D7D694-2A3D-4BD3-AF60-B6BAC0EE3A4F}" type="presParOf" srcId="{3BEEEAFF-76C8-4483-96C9-A088B0681661}" destId="{D731EA77-6944-4636-8748-2AEB6BC86275}" srcOrd="0" destOrd="0" presId="urn:microsoft.com/office/officeart/2005/8/layout/radial6"/>
    <dgm:cxn modelId="{00F0ADA7-B128-40F2-AC45-20A92C55C974}" type="presParOf" srcId="{3BEEEAFF-76C8-4483-96C9-A088B0681661}" destId="{F47F3AAD-9774-49FF-80BC-08E24DE7E8F4}" srcOrd="1" destOrd="0" presId="urn:microsoft.com/office/officeart/2005/8/layout/radial6"/>
    <dgm:cxn modelId="{4B8243DE-3B36-4FDA-910B-856C9D121A5E}" type="presParOf" srcId="{3BEEEAFF-76C8-4483-96C9-A088B0681661}" destId="{5F11F41E-0AFC-46A3-8AF0-BBB1C5080943}" srcOrd="2" destOrd="0" presId="urn:microsoft.com/office/officeart/2005/8/layout/radial6"/>
    <dgm:cxn modelId="{727BD194-AEEB-4861-B712-0D5F58FC0B0B}" type="presParOf" srcId="{3BEEEAFF-76C8-4483-96C9-A088B0681661}" destId="{2272FD4E-335D-4D7C-A25F-3841FB03F117}" srcOrd="3" destOrd="0" presId="urn:microsoft.com/office/officeart/2005/8/layout/radial6"/>
    <dgm:cxn modelId="{163CAD02-5794-41BE-BF35-027DD7361F44}" type="presParOf" srcId="{3BEEEAFF-76C8-4483-96C9-A088B0681661}" destId="{7AF39518-A133-4039-B27F-7F3D99B035FB}" srcOrd="4" destOrd="0" presId="urn:microsoft.com/office/officeart/2005/8/layout/radial6"/>
    <dgm:cxn modelId="{7CCBC982-EF09-4CA2-A4C8-93A578255163}" type="presParOf" srcId="{3BEEEAFF-76C8-4483-96C9-A088B0681661}" destId="{8E6283AA-A6A6-4366-A6D0-93EF0E175AFD}" srcOrd="5" destOrd="0" presId="urn:microsoft.com/office/officeart/2005/8/layout/radial6"/>
    <dgm:cxn modelId="{FBD2619D-3A32-474C-A3DF-330C88F2CDE7}" type="presParOf" srcId="{3BEEEAFF-76C8-4483-96C9-A088B0681661}" destId="{C22956F1-319F-4CF0-A888-B39F1D58BC92}" srcOrd="6" destOrd="0" presId="urn:microsoft.com/office/officeart/2005/8/layout/radial6"/>
    <dgm:cxn modelId="{B8AB5884-8634-4188-A8A9-C638ED5792CC}" type="presParOf" srcId="{3BEEEAFF-76C8-4483-96C9-A088B0681661}" destId="{76A871D9-E2FE-4B44-8676-49C447CC85F6}" srcOrd="7" destOrd="0" presId="urn:microsoft.com/office/officeart/2005/8/layout/radial6"/>
    <dgm:cxn modelId="{EB3FEBF3-3075-4C92-B571-753A2D309845}" type="presParOf" srcId="{3BEEEAFF-76C8-4483-96C9-A088B0681661}" destId="{0B6D87CF-B242-4403-A6DD-456C024DA548}" srcOrd="8" destOrd="0" presId="urn:microsoft.com/office/officeart/2005/8/layout/radial6"/>
    <dgm:cxn modelId="{B15925C7-7571-4BB8-AAAE-8799891AB3D0}" type="presParOf" srcId="{3BEEEAFF-76C8-4483-96C9-A088B0681661}" destId="{3AD5025A-EF29-4CC6-BD5C-F1A5EA54C768}" srcOrd="9" destOrd="0" presId="urn:microsoft.com/office/officeart/2005/8/layout/radial6"/>
    <dgm:cxn modelId="{54AAFF6A-CD2B-418E-BB23-C3BDD6D7C22D}" type="presParOf" srcId="{3BEEEAFF-76C8-4483-96C9-A088B0681661}" destId="{2295E3ED-AF54-42B2-8168-E0A5C26E720F}" srcOrd="10" destOrd="0" presId="urn:microsoft.com/office/officeart/2005/8/layout/radial6"/>
    <dgm:cxn modelId="{0F319A84-F904-4767-B4FB-9D7AEED27AE1}" type="presParOf" srcId="{3BEEEAFF-76C8-4483-96C9-A088B0681661}" destId="{11441815-47C8-43D4-AE64-A75ABA835F6B}" srcOrd="11" destOrd="0" presId="urn:microsoft.com/office/officeart/2005/8/layout/radial6"/>
    <dgm:cxn modelId="{6F129578-846D-4DEB-8BC3-169765E5B18D}" type="presParOf" srcId="{3BEEEAFF-76C8-4483-96C9-A088B0681661}" destId="{413D87DE-410B-4587-AAFE-653BB464177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A518B-635F-4E8B-A3E1-7CF54B1EBAD3}">
      <dsp:nvSpPr>
        <dsp:cNvPr id="0" name=""/>
        <dsp:cNvSpPr/>
      </dsp:nvSpPr>
      <dsp:spPr>
        <a:xfrm>
          <a:off x="0" y="137394"/>
          <a:ext cx="6714165"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t-BR" sz="1600" b="0" i="0" kern="1200" dirty="0" smtClean="0">
              <a:solidFill>
                <a:schemeClr val="tx1"/>
              </a:solidFill>
              <a:latin typeface="Raleway"/>
              <a:ea typeface="Verdana" panose="020B0604030504040204" pitchFamily="34" charset="0"/>
            </a:rPr>
            <a:t>O Mapa Conceitual é uma metodologia ativa de ensino, e é representado por uma ferramenta gráfica que organiza e representa o </a:t>
          </a:r>
          <a:r>
            <a:rPr lang="pt-BR" sz="1600" b="0" i="0" kern="1200" dirty="0" smtClean="0">
              <a:solidFill>
                <a:schemeClr val="tx1"/>
              </a:solidFill>
              <a:latin typeface="Raleway"/>
              <a:ea typeface="Verdana" panose="020B0604030504040204" pitchFamily="34" charset="0"/>
            </a:rPr>
            <a:t>conhecimento. </a:t>
          </a:r>
          <a:r>
            <a:rPr lang="it-IT" sz="1600" b="0" i="0" kern="1200" dirty="0" smtClean="0">
              <a:solidFill>
                <a:schemeClr val="tx1"/>
              </a:solidFill>
              <a:latin typeface="Raleway"/>
              <a:ea typeface="Verdana" panose="020B0604030504040204" pitchFamily="34" charset="0"/>
            </a:rPr>
            <a:t>(NOVAK, 1984 in Barreto, Chrizostimo, Vivas 2020)</a:t>
          </a:r>
          <a:endParaRPr lang="pt-BR" sz="1600" kern="1200" dirty="0">
            <a:solidFill>
              <a:schemeClr val="tx1"/>
            </a:solidFill>
            <a:latin typeface="Raleway"/>
            <a:ea typeface="Verdana" panose="020B0604030504040204" pitchFamily="34" charset="0"/>
          </a:endParaRPr>
        </a:p>
      </dsp:txBody>
      <dsp:txXfrm>
        <a:off x="59399" y="196793"/>
        <a:ext cx="6595367" cy="1098002"/>
      </dsp:txXfrm>
    </dsp:sp>
    <dsp:sp modelId="{0DEFD166-4F65-40D0-A17D-3F159366ADA8}">
      <dsp:nvSpPr>
        <dsp:cNvPr id="0" name=""/>
        <dsp:cNvSpPr/>
      </dsp:nvSpPr>
      <dsp:spPr>
        <a:xfrm>
          <a:off x="0" y="1541395"/>
          <a:ext cx="6714165" cy="12168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pt-BR" sz="1600" b="0" i="0" kern="1200" dirty="0" smtClean="0">
              <a:solidFill>
                <a:schemeClr val="tx1"/>
              </a:solidFill>
              <a:latin typeface="Raleway"/>
              <a:ea typeface="Verdana" panose="020B0604030504040204" pitchFamily="34" charset="0"/>
            </a:rPr>
            <a:t>Nessa metodologia, o educando desenvolve sua autonomia e comprometimento com o seu processo de aprendizagem. (COTTA et al., 2016)</a:t>
          </a:r>
          <a:endParaRPr lang="pt-BR" sz="1600" kern="1200" dirty="0">
            <a:solidFill>
              <a:schemeClr val="tx1"/>
            </a:solidFill>
            <a:latin typeface="Raleway"/>
            <a:ea typeface="Verdana" panose="020B0604030504040204" pitchFamily="34" charset="0"/>
          </a:endParaRPr>
        </a:p>
      </dsp:txBody>
      <dsp:txXfrm>
        <a:off x="59399" y="1600794"/>
        <a:ext cx="6595367"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D87DE-410B-4587-AAFE-653BB464177E}">
      <dsp:nvSpPr>
        <dsp:cNvPr id="0" name=""/>
        <dsp:cNvSpPr/>
      </dsp:nvSpPr>
      <dsp:spPr>
        <a:xfrm>
          <a:off x="1420083" y="369604"/>
          <a:ext cx="2594236" cy="2594236"/>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D5025A-EF29-4CC6-BD5C-F1A5EA54C768}">
      <dsp:nvSpPr>
        <dsp:cNvPr id="0" name=""/>
        <dsp:cNvSpPr/>
      </dsp:nvSpPr>
      <dsp:spPr>
        <a:xfrm>
          <a:off x="1420083" y="369604"/>
          <a:ext cx="2594236" cy="2594236"/>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2956F1-319F-4CF0-A888-B39F1D58BC92}">
      <dsp:nvSpPr>
        <dsp:cNvPr id="0" name=""/>
        <dsp:cNvSpPr/>
      </dsp:nvSpPr>
      <dsp:spPr>
        <a:xfrm>
          <a:off x="1420083" y="369604"/>
          <a:ext cx="2594236" cy="2594236"/>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72FD4E-335D-4D7C-A25F-3841FB03F117}">
      <dsp:nvSpPr>
        <dsp:cNvPr id="0" name=""/>
        <dsp:cNvSpPr/>
      </dsp:nvSpPr>
      <dsp:spPr>
        <a:xfrm>
          <a:off x="1420083" y="369604"/>
          <a:ext cx="2594236" cy="2594236"/>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31EA77-6944-4636-8748-2AEB6BC86275}">
      <dsp:nvSpPr>
        <dsp:cNvPr id="0" name=""/>
        <dsp:cNvSpPr/>
      </dsp:nvSpPr>
      <dsp:spPr>
        <a:xfrm>
          <a:off x="2075156" y="1034798"/>
          <a:ext cx="1284091" cy="12638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t-BR" sz="1400" kern="1200" dirty="0" smtClean="0"/>
            <a:t>Mapa Conceitual</a:t>
          </a:r>
          <a:endParaRPr lang="pt-BR" sz="1400" kern="1200" dirty="0"/>
        </a:p>
      </dsp:txBody>
      <dsp:txXfrm>
        <a:off x="2263207" y="1219884"/>
        <a:ext cx="907989" cy="893677"/>
      </dsp:txXfrm>
    </dsp:sp>
    <dsp:sp modelId="{F47F3AAD-9774-49FF-80BC-08E24DE7E8F4}">
      <dsp:nvSpPr>
        <dsp:cNvPr id="0" name=""/>
        <dsp:cNvSpPr/>
      </dsp:nvSpPr>
      <dsp:spPr>
        <a:xfrm>
          <a:off x="2176758" y="-143981"/>
          <a:ext cx="1080886" cy="108739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Conceitos</a:t>
          </a:r>
          <a:endParaRPr lang="pt-BR" sz="1200" kern="1200" dirty="0"/>
        </a:p>
      </dsp:txBody>
      <dsp:txXfrm>
        <a:off x="2335050" y="15264"/>
        <a:ext cx="764302" cy="768903"/>
      </dsp:txXfrm>
    </dsp:sp>
    <dsp:sp modelId="{7AF39518-A133-4039-B27F-7F3D99B035FB}">
      <dsp:nvSpPr>
        <dsp:cNvPr id="0" name=""/>
        <dsp:cNvSpPr/>
      </dsp:nvSpPr>
      <dsp:spPr>
        <a:xfrm>
          <a:off x="3422227" y="1105578"/>
          <a:ext cx="1123962" cy="112228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pt-BR" sz="1000" kern="1200" dirty="0" smtClean="0"/>
            <a:t>Preposições</a:t>
          </a:r>
          <a:endParaRPr lang="pt-BR" sz="1000" kern="1200" dirty="0"/>
        </a:p>
      </dsp:txBody>
      <dsp:txXfrm>
        <a:off x="3586827" y="1269933"/>
        <a:ext cx="794762" cy="793579"/>
      </dsp:txXfrm>
    </dsp:sp>
    <dsp:sp modelId="{76A871D9-E2FE-4B44-8676-49C447CC85F6}">
      <dsp:nvSpPr>
        <dsp:cNvPr id="0" name=""/>
        <dsp:cNvSpPr/>
      </dsp:nvSpPr>
      <dsp:spPr>
        <a:xfrm>
          <a:off x="2095478" y="2351310"/>
          <a:ext cx="1243445" cy="11648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pt-BR" sz="1000" kern="1200" dirty="0" smtClean="0"/>
            <a:t>Conhecimento Organizado</a:t>
          </a:r>
          <a:endParaRPr lang="pt-BR" sz="1000" kern="1200" dirty="0"/>
        </a:p>
      </dsp:txBody>
      <dsp:txXfrm>
        <a:off x="2277576" y="2521897"/>
        <a:ext cx="879249" cy="823664"/>
      </dsp:txXfrm>
    </dsp:sp>
    <dsp:sp modelId="{2295E3ED-AF54-42B2-8168-E0A5C26E720F}">
      <dsp:nvSpPr>
        <dsp:cNvPr id="0" name=""/>
        <dsp:cNvSpPr/>
      </dsp:nvSpPr>
      <dsp:spPr>
        <a:xfrm>
          <a:off x="934526" y="1095419"/>
          <a:ext cx="1031336" cy="11426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kern="1200" dirty="0" smtClean="0"/>
            <a:t>Frases relacionadas</a:t>
          </a:r>
          <a:endParaRPr lang="pt-BR" sz="900" kern="1200" dirty="0"/>
        </a:p>
      </dsp:txBody>
      <dsp:txXfrm>
        <a:off x="1085562" y="1262750"/>
        <a:ext cx="729264" cy="8079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8"/>
        <p:cNvGrpSpPr/>
        <p:nvPr/>
      </p:nvGrpSpPr>
      <p:grpSpPr>
        <a:xfrm>
          <a:off x="0" y="0"/>
          <a:ext cx="0" cy="0"/>
          <a:chOff x="0" y="0"/>
          <a:chExt cx="0" cy="0"/>
        </a:xfrm>
      </p:grpSpPr>
      <p:sp>
        <p:nvSpPr>
          <p:cNvPr id="7149" name="Google Shape;7149;g9eef0a04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0" name="Google Shape;7150;g9eef0a04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0"/>
        <p:cNvGrpSpPr/>
        <p:nvPr/>
      </p:nvGrpSpPr>
      <p:grpSpPr>
        <a:xfrm>
          <a:off x="0" y="0"/>
          <a:ext cx="0" cy="0"/>
          <a:chOff x="0" y="0"/>
          <a:chExt cx="0" cy="0"/>
        </a:xfrm>
      </p:grpSpPr>
      <p:sp>
        <p:nvSpPr>
          <p:cNvPr id="8861" name="Google Shape;8861;g9eef0a043f_0_8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2" name="Google Shape;8862;g9eef0a043f_0_8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7"/>
        <p:cNvGrpSpPr/>
        <p:nvPr/>
      </p:nvGrpSpPr>
      <p:grpSpPr>
        <a:xfrm>
          <a:off x="0" y="0"/>
          <a:ext cx="0" cy="0"/>
          <a:chOff x="0" y="0"/>
          <a:chExt cx="0" cy="0"/>
        </a:xfrm>
      </p:grpSpPr>
      <p:sp>
        <p:nvSpPr>
          <p:cNvPr id="8818" name="Google Shape;8818;g540b121389_2_2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9" name="Google Shape;8819;g540b121389_2_2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7"/>
        <p:cNvGrpSpPr/>
        <p:nvPr/>
      </p:nvGrpSpPr>
      <p:grpSpPr>
        <a:xfrm>
          <a:off x="0" y="0"/>
          <a:ext cx="0" cy="0"/>
          <a:chOff x="0" y="0"/>
          <a:chExt cx="0" cy="0"/>
        </a:xfrm>
      </p:grpSpPr>
      <p:sp>
        <p:nvSpPr>
          <p:cNvPr id="8818" name="Google Shape;8818;g540b121389_2_2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9" name="Google Shape;8819;g540b121389_2_2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3811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7"/>
        <p:cNvGrpSpPr/>
        <p:nvPr/>
      </p:nvGrpSpPr>
      <p:grpSpPr>
        <a:xfrm>
          <a:off x="0" y="0"/>
          <a:ext cx="0" cy="0"/>
          <a:chOff x="0" y="0"/>
          <a:chExt cx="0" cy="0"/>
        </a:xfrm>
      </p:grpSpPr>
      <p:sp>
        <p:nvSpPr>
          <p:cNvPr id="8818" name="Google Shape;8818;g540b121389_2_26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9" name="Google Shape;8819;g540b121389_2_2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479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5"/>
        <p:cNvGrpSpPr/>
        <p:nvPr/>
      </p:nvGrpSpPr>
      <p:grpSpPr>
        <a:xfrm>
          <a:off x="0" y="0"/>
          <a:ext cx="0" cy="0"/>
          <a:chOff x="0" y="0"/>
          <a:chExt cx="0" cy="0"/>
        </a:xfrm>
      </p:grpSpPr>
      <p:sp>
        <p:nvSpPr>
          <p:cNvPr id="7206" name="Google Shape;7206;g9eef0a043f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7" name="Google Shape;7207;g9eef0a043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4"/>
        <p:cNvGrpSpPr/>
        <p:nvPr/>
      </p:nvGrpSpPr>
      <p:grpSpPr>
        <a:xfrm>
          <a:off x="0" y="0"/>
          <a:ext cx="0" cy="0"/>
          <a:chOff x="0" y="0"/>
          <a:chExt cx="0" cy="0"/>
        </a:xfrm>
      </p:grpSpPr>
      <p:sp>
        <p:nvSpPr>
          <p:cNvPr id="7245" name="Google Shape;7245;g9fe55af37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6" name="Google Shape;7246;g9fe55af37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6"/>
        <p:cNvGrpSpPr/>
        <p:nvPr/>
      </p:nvGrpSpPr>
      <p:grpSpPr>
        <a:xfrm>
          <a:off x="0" y="0"/>
          <a:ext cx="0" cy="0"/>
          <a:chOff x="0" y="0"/>
          <a:chExt cx="0" cy="0"/>
        </a:xfrm>
      </p:grpSpPr>
      <p:sp>
        <p:nvSpPr>
          <p:cNvPr id="7317" name="Google Shape;7317;g9eef0a043f_0_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8" name="Google Shape;7318;g9eef0a043f_0_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6"/>
        <p:cNvGrpSpPr/>
        <p:nvPr/>
      </p:nvGrpSpPr>
      <p:grpSpPr>
        <a:xfrm>
          <a:off x="0" y="0"/>
          <a:ext cx="0" cy="0"/>
          <a:chOff x="0" y="0"/>
          <a:chExt cx="0" cy="0"/>
        </a:xfrm>
      </p:grpSpPr>
      <p:sp>
        <p:nvSpPr>
          <p:cNvPr id="7407" name="Google Shape;7407;g9eef0a043f_0_28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8" name="Google Shape;7408;g9eef0a043f_0_2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6"/>
        <p:cNvGrpSpPr/>
        <p:nvPr/>
      </p:nvGrpSpPr>
      <p:grpSpPr>
        <a:xfrm>
          <a:off x="0" y="0"/>
          <a:ext cx="0" cy="0"/>
          <a:chOff x="0" y="0"/>
          <a:chExt cx="0" cy="0"/>
        </a:xfrm>
      </p:grpSpPr>
      <p:sp>
        <p:nvSpPr>
          <p:cNvPr id="7487" name="Google Shape;7487;g9eef0a043f_0_30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8" name="Google Shape;7488;g9eef0a043f_0_30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0"/>
        <p:cNvGrpSpPr/>
        <p:nvPr/>
      </p:nvGrpSpPr>
      <p:grpSpPr>
        <a:xfrm>
          <a:off x="0" y="0"/>
          <a:ext cx="0" cy="0"/>
          <a:chOff x="0" y="0"/>
          <a:chExt cx="0" cy="0"/>
        </a:xfrm>
      </p:grpSpPr>
      <p:sp>
        <p:nvSpPr>
          <p:cNvPr id="7771" name="Google Shape;7771;g9eef0a043f_0_4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2" name="Google Shape;7772;g9eef0a043f_0_4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2"/>
        <p:cNvGrpSpPr/>
        <p:nvPr/>
      </p:nvGrpSpPr>
      <p:grpSpPr>
        <a:xfrm>
          <a:off x="0" y="0"/>
          <a:ext cx="0" cy="0"/>
          <a:chOff x="0" y="0"/>
          <a:chExt cx="0" cy="0"/>
        </a:xfrm>
      </p:grpSpPr>
      <p:sp>
        <p:nvSpPr>
          <p:cNvPr id="7533" name="Google Shape;7533;g540b121389_2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4" name="Google Shape;7534;g540b121389_2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7"/>
        <p:cNvGrpSpPr/>
        <p:nvPr/>
      </p:nvGrpSpPr>
      <p:grpSpPr>
        <a:xfrm>
          <a:off x="0" y="0"/>
          <a:ext cx="0" cy="0"/>
          <a:chOff x="0" y="0"/>
          <a:chExt cx="0" cy="0"/>
        </a:xfrm>
      </p:grpSpPr>
      <p:sp>
        <p:nvSpPr>
          <p:cNvPr id="7868" name="Google Shape;7868;g9eef0a043f_0_4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9" name="Google Shape;7869;g9eef0a043f_0_4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nxth" TargetMode="External"/><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title"/>
          </p:nvPr>
        </p:nvSpPr>
        <p:spPr>
          <a:xfrm>
            <a:off x="1625100" y="1153123"/>
            <a:ext cx="5893800" cy="233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 name="Google Shape;12;p2"/>
          <p:cNvSpPr txBox="1">
            <a:spLocks noGrp="1"/>
          </p:cNvSpPr>
          <p:nvPr>
            <p:ph type="body" idx="1"/>
          </p:nvPr>
        </p:nvSpPr>
        <p:spPr>
          <a:xfrm>
            <a:off x="1925850" y="3369725"/>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 name="Google Shape;13;p2"/>
          <p:cNvSpPr/>
          <p:nvPr/>
        </p:nvSpPr>
        <p:spPr>
          <a:xfrm>
            <a:off x="-24459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788711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46382" y="790541"/>
            <a:ext cx="2258379" cy="640553"/>
            <a:chOff x="-2810250" y="3572525"/>
            <a:chExt cx="2106500" cy="597475"/>
          </a:xfrm>
        </p:grpSpPr>
        <p:sp>
          <p:nvSpPr>
            <p:cNvPr id="16" name="Google Shape;16;p2"/>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7629873" y="4385269"/>
            <a:ext cx="1773362" cy="564914"/>
            <a:chOff x="-4380075" y="3780200"/>
            <a:chExt cx="1637000" cy="521475"/>
          </a:xfrm>
        </p:grpSpPr>
        <p:sp>
          <p:nvSpPr>
            <p:cNvPr id="127" name="Google Shape;127;p2"/>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16_1">
    <p:spTree>
      <p:nvGrpSpPr>
        <p:cNvPr id="1" name="Shape 2538"/>
        <p:cNvGrpSpPr/>
        <p:nvPr/>
      </p:nvGrpSpPr>
      <p:grpSpPr>
        <a:xfrm>
          <a:off x="0" y="0"/>
          <a:ext cx="0" cy="0"/>
          <a:chOff x="0" y="0"/>
          <a:chExt cx="0" cy="0"/>
        </a:xfrm>
      </p:grpSpPr>
      <p:pic>
        <p:nvPicPr>
          <p:cNvPr id="2539" name="Google Shape;2539;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40" name="Google Shape;2540;p17"/>
          <p:cNvSpPr txBox="1">
            <a:spLocks noGrp="1"/>
          </p:cNvSpPr>
          <p:nvPr>
            <p:ph type="subTitle" idx="1"/>
          </p:nvPr>
        </p:nvSpPr>
        <p:spPr>
          <a:xfrm>
            <a:off x="3194600"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1" name="Google Shape;2541;p17"/>
          <p:cNvSpPr txBox="1">
            <a:spLocks noGrp="1"/>
          </p:cNvSpPr>
          <p:nvPr>
            <p:ph type="subTitle" idx="2"/>
          </p:nvPr>
        </p:nvSpPr>
        <p:spPr>
          <a:xfrm>
            <a:off x="5666006"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2" name="Google Shape;2542;p17"/>
          <p:cNvSpPr txBox="1">
            <a:spLocks noGrp="1"/>
          </p:cNvSpPr>
          <p:nvPr>
            <p:ph type="subTitle" idx="3"/>
          </p:nvPr>
        </p:nvSpPr>
        <p:spPr>
          <a:xfrm>
            <a:off x="714875" y="2218834"/>
            <a:ext cx="2759400" cy="40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3" name="Google Shape;2543;p17"/>
          <p:cNvSpPr txBox="1">
            <a:spLocks noGrp="1"/>
          </p:cNvSpPr>
          <p:nvPr>
            <p:ph type="subTitle" idx="4"/>
          </p:nvPr>
        </p:nvSpPr>
        <p:spPr>
          <a:xfrm>
            <a:off x="3321200"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4" name="Google Shape;2544;p17"/>
          <p:cNvSpPr txBox="1">
            <a:spLocks noGrp="1"/>
          </p:cNvSpPr>
          <p:nvPr>
            <p:ph type="subTitle" idx="5"/>
          </p:nvPr>
        </p:nvSpPr>
        <p:spPr>
          <a:xfrm>
            <a:off x="5792606"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545" name="Google Shape;2545;p17"/>
          <p:cNvSpPr txBox="1">
            <a:spLocks noGrp="1"/>
          </p:cNvSpPr>
          <p:nvPr>
            <p:ph type="subTitle" idx="6"/>
          </p:nvPr>
        </p:nvSpPr>
        <p:spPr>
          <a:xfrm>
            <a:off x="841475" y="2665418"/>
            <a:ext cx="2506200" cy="109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546" name="Google Shape;2546;p17"/>
          <p:cNvGrpSpPr/>
          <p:nvPr/>
        </p:nvGrpSpPr>
        <p:grpSpPr>
          <a:xfrm>
            <a:off x="8020525" y="4467113"/>
            <a:ext cx="2106500" cy="597475"/>
            <a:chOff x="-2810250" y="3572525"/>
            <a:chExt cx="2106500" cy="597475"/>
          </a:xfrm>
        </p:grpSpPr>
        <p:sp>
          <p:nvSpPr>
            <p:cNvPr id="2547" name="Google Shape;2547;p1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57" name="Google Shape;2657;p17"/>
          <p:cNvPicPr preferRelativeResize="0"/>
          <p:nvPr/>
        </p:nvPicPr>
        <p:blipFill>
          <a:blip r:embed="rId3">
            <a:alphaModFix amt="72000"/>
          </a:blip>
          <a:stretch>
            <a:fillRect/>
          </a:stretch>
        </p:blipFill>
        <p:spPr>
          <a:xfrm>
            <a:off x="7120776" y="649069"/>
            <a:ext cx="2619999" cy="465425"/>
          </a:xfrm>
          <a:prstGeom prst="rect">
            <a:avLst/>
          </a:prstGeom>
          <a:noFill/>
          <a:ln>
            <a:noFill/>
          </a:ln>
        </p:spPr>
      </p:pic>
      <p:pic>
        <p:nvPicPr>
          <p:cNvPr id="2658" name="Google Shape;2658;p17"/>
          <p:cNvPicPr preferRelativeResize="0"/>
          <p:nvPr/>
        </p:nvPicPr>
        <p:blipFill>
          <a:blip r:embed="rId4">
            <a:alphaModFix amt="81000"/>
          </a:blip>
          <a:stretch>
            <a:fillRect/>
          </a:stretch>
        </p:blipFill>
        <p:spPr>
          <a:xfrm>
            <a:off x="-1043674" y="4533144"/>
            <a:ext cx="2619999" cy="465425"/>
          </a:xfrm>
          <a:prstGeom prst="rect">
            <a:avLst/>
          </a:prstGeom>
          <a:noFill/>
          <a:ln>
            <a:noFill/>
          </a:ln>
        </p:spPr>
      </p:pic>
      <p:grpSp>
        <p:nvGrpSpPr>
          <p:cNvPr id="2659" name="Google Shape;2659;p17"/>
          <p:cNvGrpSpPr/>
          <p:nvPr/>
        </p:nvGrpSpPr>
        <p:grpSpPr>
          <a:xfrm>
            <a:off x="-530175" y="538288"/>
            <a:ext cx="2106500" cy="597475"/>
            <a:chOff x="-2810250" y="3572525"/>
            <a:chExt cx="2106500" cy="597475"/>
          </a:xfrm>
        </p:grpSpPr>
        <p:sp>
          <p:nvSpPr>
            <p:cNvPr id="2660" name="Google Shape;2660;p1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0" name="Google Shape;2770;p17"/>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CUSTOM_16_1_1">
    <p:spTree>
      <p:nvGrpSpPr>
        <p:cNvPr id="1" name="Shape 3189"/>
        <p:cNvGrpSpPr/>
        <p:nvPr/>
      </p:nvGrpSpPr>
      <p:grpSpPr>
        <a:xfrm>
          <a:off x="0" y="0"/>
          <a:ext cx="0" cy="0"/>
          <a:chOff x="0" y="0"/>
          <a:chExt cx="0" cy="0"/>
        </a:xfrm>
      </p:grpSpPr>
      <p:pic>
        <p:nvPicPr>
          <p:cNvPr id="3190" name="Google Shape;3190;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3191" name="Google Shape;3191;p20"/>
          <p:cNvSpPr txBox="1">
            <a:spLocks noGrp="1"/>
          </p:cNvSpPr>
          <p:nvPr>
            <p:ph type="subTitle" idx="1"/>
          </p:nvPr>
        </p:nvSpPr>
        <p:spPr>
          <a:xfrm>
            <a:off x="3767775" y="1926660"/>
            <a:ext cx="1584600" cy="643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2" name="Google Shape;3192;p20"/>
          <p:cNvSpPr txBox="1">
            <a:spLocks noGrp="1"/>
          </p:cNvSpPr>
          <p:nvPr>
            <p:ph type="subTitle" idx="2"/>
          </p:nvPr>
        </p:nvSpPr>
        <p:spPr>
          <a:xfrm>
            <a:off x="6279850" y="2476381"/>
            <a:ext cx="1967700" cy="64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600"/>
              <a:buNone/>
              <a:defRPr sz="2000" b="1">
                <a:latin typeface="Caveat Brush"/>
                <a:ea typeface="Caveat Brush"/>
                <a:cs typeface="Caveat Brush"/>
                <a:sym typeface="Caveat Brush"/>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3" name="Google Shape;3193;p20"/>
          <p:cNvSpPr txBox="1">
            <a:spLocks noGrp="1"/>
          </p:cNvSpPr>
          <p:nvPr>
            <p:ph type="subTitle" idx="3"/>
          </p:nvPr>
        </p:nvSpPr>
        <p:spPr>
          <a:xfrm>
            <a:off x="900014" y="2476381"/>
            <a:ext cx="1967700" cy="64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3"/>
              </a:buClr>
              <a:buSzPts val="1600"/>
              <a:buNone/>
              <a:defRPr sz="20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4" name="Google Shape;3194;p20"/>
          <p:cNvSpPr txBox="1">
            <a:spLocks noGrp="1"/>
          </p:cNvSpPr>
          <p:nvPr>
            <p:ph type="subTitle" idx="4"/>
          </p:nvPr>
        </p:nvSpPr>
        <p:spPr>
          <a:xfrm>
            <a:off x="3406730" y="2592314"/>
            <a:ext cx="2322600" cy="8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None/>
              <a:defRPr sz="1500">
                <a:solidFill>
                  <a:schemeClr val="accent3"/>
                </a:solidFill>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5" name="Google Shape;3195;p20"/>
          <p:cNvSpPr txBox="1">
            <a:spLocks noGrp="1"/>
          </p:cNvSpPr>
          <p:nvPr>
            <p:ph type="subTitle" idx="5"/>
          </p:nvPr>
        </p:nvSpPr>
        <p:spPr>
          <a:xfrm>
            <a:off x="6102401" y="3145275"/>
            <a:ext cx="2322600" cy="8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None/>
              <a:defRPr sz="1500">
                <a:solidFill>
                  <a:schemeClr val="accent3"/>
                </a:solidFill>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sp>
        <p:nvSpPr>
          <p:cNvPr id="3196" name="Google Shape;3196;p20"/>
          <p:cNvSpPr txBox="1">
            <a:spLocks noGrp="1"/>
          </p:cNvSpPr>
          <p:nvPr>
            <p:ph type="subTitle" idx="6"/>
          </p:nvPr>
        </p:nvSpPr>
        <p:spPr>
          <a:xfrm>
            <a:off x="722575" y="3141926"/>
            <a:ext cx="2322600" cy="8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600"/>
              <a:buNone/>
              <a:defRPr sz="1500">
                <a:solidFill>
                  <a:schemeClr val="accent3"/>
                </a:solidFill>
              </a:defRPr>
            </a:lvl1pPr>
            <a:lvl2pPr lvl="1" algn="ctr" rtl="0">
              <a:lnSpc>
                <a:spcPct val="100000"/>
              </a:lnSpc>
              <a:spcBef>
                <a:spcPts val="0"/>
              </a:spcBef>
              <a:spcAft>
                <a:spcPts val="0"/>
              </a:spcAft>
              <a:buClr>
                <a:schemeClr val="accent3"/>
              </a:buClr>
              <a:buSzPts val="1600"/>
              <a:buNone/>
              <a:defRPr sz="1600">
                <a:solidFill>
                  <a:schemeClr val="accent3"/>
                </a:solidFill>
              </a:defRPr>
            </a:lvl2pPr>
            <a:lvl3pPr lvl="2" algn="ctr" rtl="0">
              <a:lnSpc>
                <a:spcPct val="100000"/>
              </a:lnSpc>
              <a:spcBef>
                <a:spcPts val="0"/>
              </a:spcBef>
              <a:spcAft>
                <a:spcPts val="0"/>
              </a:spcAft>
              <a:buClr>
                <a:schemeClr val="accent3"/>
              </a:buClr>
              <a:buSzPts val="1600"/>
              <a:buNone/>
              <a:defRPr sz="1600">
                <a:solidFill>
                  <a:schemeClr val="accent3"/>
                </a:solidFill>
              </a:defRPr>
            </a:lvl3pPr>
            <a:lvl4pPr lvl="3" algn="ctr" rtl="0">
              <a:lnSpc>
                <a:spcPct val="100000"/>
              </a:lnSpc>
              <a:spcBef>
                <a:spcPts val="0"/>
              </a:spcBef>
              <a:spcAft>
                <a:spcPts val="0"/>
              </a:spcAft>
              <a:buClr>
                <a:schemeClr val="accent3"/>
              </a:buClr>
              <a:buSzPts val="1600"/>
              <a:buNone/>
              <a:defRPr sz="1600">
                <a:solidFill>
                  <a:schemeClr val="accent3"/>
                </a:solidFill>
              </a:defRPr>
            </a:lvl4pPr>
            <a:lvl5pPr lvl="4" algn="ctr" rtl="0">
              <a:lnSpc>
                <a:spcPct val="100000"/>
              </a:lnSpc>
              <a:spcBef>
                <a:spcPts val="0"/>
              </a:spcBef>
              <a:spcAft>
                <a:spcPts val="0"/>
              </a:spcAft>
              <a:buClr>
                <a:schemeClr val="accent3"/>
              </a:buClr>
              <a:buSzPts val="1600"/>
              <a:buNone/>
              <a:defRPr sz="1600">
                <a:solidFill>
                  <a:schemeClr val="accent3"/>
                </a:solidFill>
              </a:defRPr>
            </a:lvl5pPr>
            <a:lvl6pPr lvl="5" algn="ctr" rtl="0">
              <a:lnSpc>
                <a:spcPct val="100000"/>
              </a:lnSpc>
              <a:spcBef>
                <a:spcPts val="0"/>
              </a:spcBef>
              <a:spcAft>
                <a:spcPts val="0"/>
              </a:spcAft>
              <a:buClr>
                <a:schemeClr val="accent3"/>
              </a:buClr>
              <a:buSzPts val="1600"/>
              <a:buNone/>
              <a:defRPr sz="1600">
                <a:solidFill>
                  <a:schemeClr val="accent3"/>
                </a:solidFill>
              </a:defRPr>
            </a:lvl6pPr>
            <a:lvl7pPr lvl="6" algn="ctr" rtl="0">
              <a:lnSpc>
                <a:spcPct val="100000"/>
              </a:lnSpc>
              <a:spcBef>
                <a:spcPts val="0"/>
              </a:spcBef>
              <a:spcAft>
                <a:spcPts val="0"/>
              </a:spcAft>
              <a:buClr>
                <a:schemeClr val="accent3"/>
              </a:buClr>
              <a:buSzPts val="1600"/>
              <a:buNone/>
              <a:defRPr sz="1600">
                <a:solidFill>
                  <a:schemeClr val="accent3"/>
                </a:solidFill>
              </a:defRPr>
            </a:lvl7pPr>
            <a:lvl8pPr lvl="7" algn="ctr" rtl="0">
              <a:lnSpc>
                <a:spcPct val="100000"/>
              </a:lnSpc>
              <a:spcBef>
                <a:spcPts val="0"/>
              </a:spcBef>
              <a:spcAft>
                <a:spcPts val="0"/>
              </a:spcAft>
              <a:buClr>
                <a:schemeClr val="accent3"/>
              </a:buClr>
              <a:buSzPts val="1600"/>
              <a:buNone/>
              <a:defRPr sz="1600">
                <a:solidFill>
                  <a:schemeClr val="accent3"/>
                </a:solidFill>
              </a:defRPr>
            </a:lvl8pPr>
            <a:lvl9pPr lvl="8" algn="ctr" rtl="0">
              <a:lnSpc>
                <a:spcPct val="100000"/>
              </a:lnSpc>
              <a:spcBef>
                <a:spcPts val="0"/>
              </a:spcBef>
              <a:spcAft>
                <a:spcPts val="0"/>
              </a:spcAft>
              <a:buClr>
                <a:schemeClr val="accent3"/>
              </a:buClr>
              <a:buSzPts val="1600"/>
              <a:buNone/>
              <a:defRPr sz="1600">
                <a:solidFill>
                  <a:schemeClr val="accent3"/>
                </a:solidFill>
              </a:defRPr>
            </a:lvl9pPr>
          </a:lstStyle>
          <a:p>
            <a:endParaRPr/>
          </a:p>
        </p:txBody>
      </p:sp>
      <p:grpSp>
        <p:nvGrpSpPr>
          <p:cNvPr id="3197" name="Google Shape;3197;p20"/>
          <p:cNvGrpSpPr/>
          <p:nvPr/>
        </p:nvGrpSpPr>
        <p:grpSpPr>
          <a:xfrm>
            <a:off x="8020525" y="4467113"/>
            <a:ext cx="2106500" cy="597475"/>
            <a:chOff x="-2810250" y="3572525"/>
            <a:chExt cx="2106500" cy="597475"/>
          </a:xfrm>
        </p:grpSpPr>
        <p:sp>
          <p:nvSpPr>
            <p:cNvPr id="3198" name="Google Shape;3198;p20"/>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20"/>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20"/>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20"/>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20"/>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20"/>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20"/>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20"/>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20"/>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20"/>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20"/>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20"/>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20"/>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20"/>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20"/>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20"/>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20"/>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20"/>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20"/>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20"/>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20"/>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20"/>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20"/>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20"/>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20"/>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20"/>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0"/>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20"/>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20"/>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20"/>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20"/>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20"/>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0"/>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0"/>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0"/>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0"/>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0"/>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0"/>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0"/>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0"/>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0"/>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0"/>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0"/>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0"/>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0"/>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0"/>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0"/>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0"/>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0"/>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0"/>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0"/>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0"/>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0"/>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0"/>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0"/>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0"/>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0"/>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0"/>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0"/>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0"/>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0"/>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0"/>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0"/>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0"/>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0"/>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0"/>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0"/>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0"/>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0"/>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0"/>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0"/>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0"/>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0"/>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0"/>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0"/>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0"/>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0"/>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0"/>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0"/>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0"/>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0"/>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0"/>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0"/>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20"/>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20"/>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0"/>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0"/>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0"/>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0"/>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0"/>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0"/>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0"/>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0"/>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0"/>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0"/>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0"/>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0"/>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20"/>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20"/>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0"/>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0"/>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0"/>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0"/>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0"/>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0"/>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0"/>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0"/>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0"/>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0"/>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20"/>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08" name="Google Shape;3308;p20"/>
          <p:cNvPicPr preferRelativeResize="0"/>
          <p:nvPr/>
        </p:nvPicPr>
        <p:blipFill>
          <a:blip r:embed="rId3">
            <a:alphaModFix amt="70000"/>
          </a:blip>
          <a:stretch>
            <a:fillRect/>
          </a:stretch>
        </p:blipFill>
        <p:spPr>
          <a:xfrm>
            <a:off x="8020526" y="604319"/>
            <a:ext cx="2619999" cy="465425"/>
          </a:xfrm>
          <a:prstGeom prst="rect">
            <a:avLst/>
          </a:prstGeom>
          <a:noFill/>
          <a:ln>
            <a:noFill/>
          </a:ln>
        </p:spPr>
      </p:pic>
      <p:pic>
        <p:nvPicPr>
          <p:cNvPr id="3309" name="Google Shape;3309;p20"/>
          <p:cNvPicPr preferRelativeResize="0"/>
          <p:nvPr/>
        </p:nvPicPr>
        <p:blipFill>
          <a:blip r:embed="rId4">
            <a:alphaModFix amt="68000"/>
          </a:blip>
          <a:stretch>
            <a:fillRect/>
          </a:stretch>
        </p:blipFill>
        <p:spPr>
          <a:xfrm>
            <a:off x="-357474" y="4599169"/>
            <a:ext cx="2619999" cy="465425"/>
          </a:xfrm>
          <a:prstGeom prst="rect">
            <a:avLst/>
          </a:prstGeom>
          <a:noFill/>
          <a:ln>
            <a:noFill/>
          </a:ln>
        </p:spPr>
      </p:pic>
      <p:grpSp>
        <p:nvGrpSpPr>
          <p:cNvPr id="3310" name="Google Shape;3310;p20"/>
          <p:cNvGrpSpPr/>
          <p:nvPr/>
        </p:nvGrpSpPr>
        <p:grpSpPr>
          <a:xfrm>
            <a:off x="-530175" y="538288"/>
            <a:ext cx="2106500" cy="597475"/>
            <a:chOff x="-2810250" y="3572525"/>
            <a:chExt cx="2106500" cy="597475"/>
          </a:xfrm>
        </p:grpSpPr>
        <p:sp>
          <p:nvSpPr>
            <p:cNvPr id="3311" name="Google Shape;3311;p20"/>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0"/>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0"/>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0"/>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20"/>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20"/>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0"/>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0"/>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0"/>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0"/>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0"/>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0"/>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0"/>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20"/>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20"/>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20"/>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20"/>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20"/>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0"/>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0"/>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0"/>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0"/>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0"/>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0"/>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20"/>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20"/>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0"/>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0"/>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0"/>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0"/>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20"/>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20"/>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20"/>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0"/>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0"/>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0"/>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0"/>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0"/>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0"/>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0"/>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0"/>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0"/>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0"/>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0"/>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0"/>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20"/>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20"/>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0"/>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0"/>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0"/>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0"/>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0"/>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0"/>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0"/>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0"/>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0"/>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0"/>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0"/>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0"/>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0"/>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0"/>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0"/>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0"/>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0"/>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0"/>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0"/>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0"/>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0"/>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0"/>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0"/>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0"/>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0"/>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0"/>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0"/>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0"/>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0"/>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0"/>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0"/>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0"/>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0"/>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0"/>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0"/>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0"/>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0"/>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0"/>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0"/>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0"/>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0"/>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0"/>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0"/>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0"/>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0"/>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0"/>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0"/>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0"/>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0"/>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0"/>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0"/>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0"/>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0"/>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0"/>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0"/>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0"/>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0"/>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0"/>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0"/>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0"/>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0"/>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0"/>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0"/>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1" name="Google Shape;3421;p20"/>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9_2">
    <p:spTree>
      <p:nvGrpSpPr>
        <p:cNvPr id="1" name="Shape 5493"/>
        <p:cNvGrpSpPr/>
        <p:nvPr/>
      </p:nvGrpSpPr>
      <p:grpSpPr>
        <a:xfrm>
          <a:off x="0" y="0"/>
          <a:ext cx="0" cy="0"/>
          <a:chOff x="0" y="0"/>
          <a:chExt cx="0" cy="0"/>
        </a:xfrm>
      </p:grpSpPr>
      <p:pic>
        <p:nvPicPr>
          <p:cNvPr id="5494" name="Google Shape;5494;p3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495" name="Google Shape;5495;p31"/>
          <p:cNvSpPr txBox="1">
            <a:spLocks noGrp="1"/>
          </p:cNvSpPr>
          <p:nvPr>
            <p:ph type="subTitle" idx="1"/>
          </p:nvPr>
        </p:nvSpPr>
        <p:spPr>
          <a:xfrm>
            <a:off x="714875" y="1443626"/>
            <a:ext cx="7714200" cy="2540400"/>
          </a:xfrm>
          <a:prstGeom prst="rect">
            <a:avLst/>
          </a:prstGeom>
        </p:spPr>
        <p:txBody>
          <a:bodyPr spcFirstLastPara="1" wrap="square" lIns="91425" tIns="91425" rIns="91425" bIns="91425" anchor="ctr" anchorCtr="0">
            <a:noAutofit/>
          </a:bodyPr>
          <a:lstStyle>
            <a:lvl1pPr lvl="0" algn="ctr" rtl="0">
              <a:lnSpc>
                <a:spcPct val="100000"/>
              </a:lnSpc>
              <a:spcBef>
                <a:spcPts val="1000"/>
              </a:spcBef>
              <a:spcAft>
                <a:spcPts val="0"/>
              </a:spcAft>
              <a:buClr>
                <a:schemeClr val="lt2"/>
              </a:buClr>
              <a:buSzPts val="1600"/>
              <a:buChar char="●"/>
              <a:defRPr sz="1600"/>
            </a:lvl1pPr>
            <a:lvl2pPr lvl="1" algn="ctr" rtl="0">
              <a:lnSpc>
                <a:spcPct val="100000"/>
              </a:lnSpc>
              <a:spcBef>
                <a:spcPts val="0"/>
              </a:spcBef>
              <a:spcAft>
                <a:spcPts val="0"/>
              </a:spcAft>
              <a:buClr>
                <a:schemeClr val="dk1"/>
              </a:buClr>
              <a:buSzPts val="1600"/>
              <a:buChar char="○"/>
              <a:defRPr sz="1600"/>
            </a:lvl2pPr>
            <a:lvl3pPr lvl="2" algn="ctr" rtl="0">
              <a:lnSpc>
                <a:spcPct val="100000"/>
              </a:lnSpc>
              <a:spcBef>
                <a:spcPts val="0"/>
              </a:spcBef>
              <a:spcAft>
                <a:spcPts val="0"/>
              </a:spcAft>
              <a:buClr>
                <a:schemeClr val="dk1"/>
              </a:buClr>
              <a:buSzPts val="1600"/>
              <a:buChar char="■"/>
              <a:defRPr sz="1600"/>
            </a:lvl3pPr>
            <a:lvl4pPr lvl="3" algn="ctr" rtl="0">
              <a:lnSpc>
                <a:spcPct val="100000"/>
              </a:lnSpc>
              <a:spcBef>
                <a:spcPts val="0"/>
              </a:spcBef>
              <a:spcAft>
                <a:spcPts val="0"/>
              </a:spcAft>
              <a:buClr>
                <a:schemeClr val="dk1"/>
              </a:buClr>
              <a:buSzPts val="1600"/>
              <a:buChar char="●"/>
              <a:defRPr sz="1600"/>
            </a:lvl4pPr>
            <a:lvl5pPr lvl="4" algn="ctr" rtl="0">
              <a:lnSpc>
                <a:spcPct val="100000"/>
              </a:lnSpc>
              <a:spcBef>
                <a:spcPts val="0"/>
              </a:spcBef>
              <a:spcAft>
                <a:spcPts val="0"/>
              </a:spcAft>
              <a:buClr>
                <a:schemeClr val="dk1"/>
              </a:buClr>
              <a:buSzPts val="1600"/>
              <a:buChar char="○"/>
              <a:defRPr sz="1600"/>
            </a:lvl5pPr>
            <a:lvl6pPr lvl="5" algn="ctr" rtl="0">
              <a:lnSpc>
                <a:spcPct val="100000"/>
              </a:lnSpc>
              <a:spcBef>
                <a:spcPts val="0"/>
              </a:spcBef>
              <a:spcAft>
                <a:spcPts val="0"/>
              </a:spcAft>
              <a:buClr>
                <a:schemeClr val="dk1"/>
              </a:buClr>
              <a:buSzPts val="1600"/>
              <a:buChar char="■"/>
              <a:defRPr sz="1600"/>
            </a:lvl6pPr>
            <a:lvl7pPr lvl="6" algn="ctr" rtl="0">
              <a:lnSpc>
                <a:spcPct val="100000"/>
              </a:lnSpc>
              <a:spcBef>
                <a:spcPts val="0"/>
              </a:spcBef>
              <a:spcAft>
                <a:spcPts val="0"/>
              </a:spcAft>
              <a:buClr>
                <a:schemeClr val="dk1"/>
              </a:buClr>
              <a:buSzPts val="1600"/>
              <a:buChar char="●"/>
              <a:defRPr sz="1600"/>
            </a:lvl7pPr>
            <a:lvl8pPr lvl="7" algn="ctr" rtl="0">
              <a:lnSpc>
                <a:spcPct val="100000"/>
              </a:lnSpc>
              <a:spcBef>
                <a:spcPts val="0"/>
              </a:spcBef>
              <a:spcAft>
                <a:spcPts val="0"/>
              </a:spcAft>
              <a:buClr>
                <a:schemeClr val="dk1"/>
              </a:buClr>
              <a:buSzPts val="1600"/>
              <a:buChar char="○"/>
              <a:defRPr sz="1600"/>
            </a:lvl8pPr>
            <a:lvl9pPr lvl="8" algn="ctr" rtl="0">
              <a:lnSpc>
                <a:spcPct val="100000"/>
              </a:lnSpc>
              <a:spcBef>
                <a:spcPts val="0"/>
              </a:spcBef>
              <a:spcAft>
                <a:spcPts val="0"/>
              </a:spcAft>
              <a:buClr>
                <a:schemeClr val="dk1"/>
              </a:buClr>
              <a:buSzPts val="1600"/>
              <a:buChar char="■"/>
              <a:defRPr sz="1600"/>
            </a:lvl9pPr>
          </a:lstStyle>
          <a:p>
            <a:endParaRPr/>
          </a:p>
        </p:txBody>
      </p:sp>
      <p:sp>
        <p:nvSpPr>
          <p:cNvPr id="5496" name="Google Shape;5496;p31"/>
          <p:cNvSpPr txBox="1">
            <a:spLocks noGrp="1"/>
          </p:cNvSpPr>
          <p:nvPr>
            <p:ph type="title"/>
          </p:nvPr>
        </p:nvSpPr>
        <p:spPr>
          <a:xfrm>
            <a:off x="714875" y="594625"/>
            <a:ext cx="7714200" cy="7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5497" name="Google Shape;5497;p31"/>
          <p:cNvGrpSpPr/>
          <p:nvPr/>
        </p:nvGrpSpPr>
        <p:grpSpPr>
          <a:xfrm>
            <a:off x="0" y="4603500"/>
            <a:ext cx="2106500" cy="597475"/>
            <a:chOff x="-2810250" y="3572525"/>
            <a:chExt cx="2106500" cy="597475"/>
          </a:xfrm>
        </p:grpSpPr>
        <p:sp>
          <p:nvSpPr>
            <p:cNvPr id="5498" name="Google Shape;5498;p31"/>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1"/>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1"/>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1"/>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1"/>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1"/>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1"/>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1"/>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1"/>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1"/>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1"/>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1"/>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1"/>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1"/>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1"/>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1"/>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1"/>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1"/>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1"/>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1"/>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1"/>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1"/>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1"/>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1"/>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1"/>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1"/>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1"/>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1"/>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1"/>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1"/>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1"/>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1"/>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1"/>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1"/>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1"/>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1"/>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1"/>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1"/>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1"/>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1"/>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1"/>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1"/>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1"/>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1"/>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1"/>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1"/>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1"/>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31"/>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1"/>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1"/>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1"/>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31"/>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31"/>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1"/>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1"/>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1"/>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1"/>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1"/>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1"/>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1"/>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1"/>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1"/>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1"/>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1"/>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1"/>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1"/>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1"/>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1"/>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1"/>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1"/>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1"/>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1"/>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1"/>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1"/>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1"/>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1"/>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1"/>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1"/>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1"/>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1"/>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1"/>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1"/>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1"/>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1"/>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1"/>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1"/>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1"/>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1"/>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1"/>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1"/>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1"/>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1"/>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1"/>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31"/>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31"/>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1"/>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1"/>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1"/>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1"/>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1"/>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1"/>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1"/>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1"/>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1"/>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1"/>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1"/>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1"/>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1"/>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1"/>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1"/>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8" name="Google Shape;5608;p31"/>
          <p:cNvGrpSpPr/>
          <p:nvPr/>
        </p:nvGrpSpPr>
        <p:grpSpPr>
          <a:xfrm flipH="1">
            <a:off x="7696200" y="550600"/>
            <a:ext cx="2106500" cy="597475"/>
            <a:chOff x="-2810250" y="3572525"/>
            <a:chExt cx="2106500" cy="597475"/>
          </a:xfrm>
        </p:grpSpPr>
        <p:sp>
          <p:nvSpPr>
            <p:cNvPr id="5609" name="Google Shape;5609;p31"/>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1"/>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1"/>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1"/>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1"/>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31"/>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31"/>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1"/>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1"/>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1"/>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1"/>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1"/>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31"/>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31"/>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31"/>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31"/>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31"/>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31"/>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1"/>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1"/>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1"/>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1"/>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1"/>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1"/>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1"/>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1"/>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1"/>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1"/>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1"/>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1"/>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1"/>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1"/>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1"/>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1"/>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1"/>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1"/>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1"/>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1"/>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31"/>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1"/>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31"/>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31"/>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1"/>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31"/>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31"/>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1"/>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31"/>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31"/>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1"/>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31"/>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31"/>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1"/>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31"/>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31"/>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1"/>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31"/>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31"/>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1"/>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1"/>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1"/>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1"/>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1"/>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1"/>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1"/>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1"/>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1"/>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1"/>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1"/>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1"/>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1"/>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1"/>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1"/>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1"/>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1"/>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1"/>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1"/>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1"/>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1"/>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1"/>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1"/>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1"/>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1"/>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1"/>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1"/>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1"/>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1"/>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1"/>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1"/>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1"/>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1"/>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1"/>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1"/>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1"/>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1"/>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1"/>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1"/>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1"/>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1"/>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1"/>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1"/>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1"/>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1"/>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1"/>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1"/>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1"/>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1"/>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1"/>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1"/>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1"/>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1"/>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19" name="Google Shape;5719;p31"/>
          <p:cNvPicPr preferRelativeResize="0"/>
          <p:nvPr/>
        </p:nvPicPr>
        <p:blipFill>
          <a:blip r:embed="rId3">
            <a:alphaModFix amt="72000"/>
          </a:blip>
          <a:stretch>
            <a:fillRect/>
          </a:stretch>
        </p:blipFill>
        <p:spPr>
          <a:xfrm rot="-2976215">
            <a:off x="6883871" y="3813840"/>
            <a:ext cx="2763900" cy="1812092"/>
          </a:xfrm>
          <a:prstGeom prst="rect">
            <a:avLst/>
          </a:prstGeom>
          <a:noFill/>
          <a:ln>
            <a:noFill/>
          </a:ln>
        </p:spPr>
      </p:pic>
      <p:pic>
        <p:nvPicPr>
          <p:cNvPr id="5720" name="Google Shape;5720;p31"/>
          <p:cNvPicPr preferRelativeResize="0"/>
          <p:nvPr/>
        </p:nvPicPr>
        <p:blipFill>
          <a:blip r:embed="rId4">
            <a:alphaModFix amt="66000"/>
          </a:blip>
          <a:stretch>
            <a:fillRect/>
          </a:stretch>
        </p:blipFill>
        <p:spPr>
          <a:xfrm rot="3667399">
            <a:off x="-161568" y="-1450279"/>
            <a:ext cx="1962538" cy="371890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CUSTOM_10">
    <p:spTree>
      <p:nvGrpSpPr>
        <p:cNvPr id="1" name="Shape 5948"/>
        <p:cNvGrpSpPr/>
        <p:nvPr/>
      </p:nvGrpSpPr>
      <p:grpSpPr>
        <a:xfrm>
          <a:off x="0" y="0"/>
          <a:ext cx="0" cy="0"/>
          <a:chOff x="0" y="0"/>
          <a:chExt cx="0" cy="0"/>
        </a:xfrm>
      </p:grpSpPr>
      <p:pic>
        <p:nvPicPr>
          <p:cNvPr id="5949" name="Google Shape;5949;p33"/>
          <p:cNvPicPr preferRelativeResize="0"/>
          <p:nvPr/>
        </p:nvPicPr>
        <p:blipFill>
          <a:blip r:embed="rId2">
            <a:alphaModFix/>
          </a:blip>
          <a:stretch>
            <a:fillRect/>
          </a:stretch>
        </p:blipFill>
        <p:spPr>
          <a:xfrm>
            <a:off x="0" y="0"/>
            <a:ext cx="9144000" cy="5143500"/>
          </a:xfrm>
          <a:prstGeom prst="rect">
            <a:avLst/>
          </a:prstGeom>
          <a:noFill/>
          <a:ln>
            <a:noFill/>
          </a:ln>
        </p:spPr>
      </p:pic>
      <p:sp>
        <p:nvSpPr>
          <p:cNvPr id="5950" name="Google Shape;5950;p33"/>
          <p:cNvSpPr txBox="1">
            <a:spLocks noGrp="1"/>
          </p:cNvSpPr>
          <p:nvPr>
            <p:ph type="ctrTitle"/>
          </p:nvPr>
        </p:nvSpPr>
        <p:spPr>
          <a:xfrm>
            <a:off x="2351850" y="602922"/>
            <a:ext cx="4440300" cy="137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951" name="Google Shape;5951;p33"/>
          <p:cNvSpPr txBox="1"/>
          <p:nvPr/>
        </p:nvSpPr>
        <p:spPr>
          <a:xfrm>
            <a:off x="2535313" y="3625650"/>
            <a:ext cx="4078200" cy="63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100">
                <a:solidFill>
                  <a:schemeClr val="accent3"/>
                </a:solidFill>
                <a:latin typeface="Raleway"/>
                <a:ea typeface="Raleway"/>
                <a:cs typeface="Raleway"/>
                <a:sym typeface="Raleway"/>
              </a:rPr>
              <a:t>CREDITS: This presentation template was created by </a:t>
            </a:r>
            <a:r>
              <a:rPr lang="en" sz="1100" b="1">
                <a:solidFill>
                  <a:schemeClr val="accent3"/>
                </a:solidFill>
                <a:uFill>
                  <a:noFill/>
                </a:uFill>
                <a:latin typeface="Raleway"/>
                <a:ea typeface="Raleway"/>
                <a:cs typeface="Raleway"/>
                <a:sym typeface="Raleway"/>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100">
                <a:solidFill>
                  <a:schemeClr val="accent3"/>
                </a:solidFill>
                <a:latin typeface="Raleway"/>
                <a:ea typeface="Raleway"/>
                <a:cs typeface="Raleway"/>
                <a:sym typeface="Raleway"/>
              </a:rPr>
              <a:t>, including icons by </a:t>
            </a:r>
            <a:r>
              <a:rPr lang="en" sz="1100" b="1">
                <a:solidFill>
                  <a:schemeClr val="accent3"/>
                </a:solidFill>
                <a:uFill>
                  <a:noFill/>
                </a:uFill>
                <a:latin typeface="Raleway"/>
                <a:ea typeface="Raleway"/>
                <a:cs typeface="Raleway"/>
                <a:sym typeface="Raleway"/>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100">
                <a:solidFill>
                  <a:schemeClr val="accent3"/>
                </a:solidFill>
                <a:latin typeface="Raleway"/>
                <a:ea typeface="Raleway"/>
                <a:cs typeface="Raleway"/>
                <a:sym typeface="Raleway"/>
              </a:rPr>
              <a:t>, and infographics &amp; images by </a:t>
            </a:r>
            <a:r>
              <a:rPr lang="en" sz="1100" b="1">
                <a:solidFill>
                  <a:schemeClr val="accent3"/>
                </a:solidFill>
                <a:uFill>
                  <a:noFill/>
                </a:uFill>
                <a:latin typeface="Raleway"/>
                <a:ea typeface="Raleway"/>
                <a:cs typeface="Raleway"/>
                <a:sym typeface="Raleway"/>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100" b="1">
                <a:solidFill>
                  <a:schemeClr val="accent3"/>
                </a:solidFill>
                <a:latin typeface="Raleway"/>
                <a:ea typeface="Raleway"/>
                <a:cs typeface="Raleway"/>
                <a:sym typeface="Raleway"/>
              </a:rPr>
              <a:t>. </a:t>
            </a:r>
            <a:endParaRPr sz="1100" b="1">
              <a:solidFill>
                <a:schemeClr val="accent3"/>
              </a:solidFill>
              <a:latin typeface="Raleway"/>
              <a:ea typeface="Raleway"/>
              <a:cs typeface="Raleway"/>
              <a:sym typeface="Raleway"/>
            </a:endParaRPr>
          </a:p>
        </p:txBody>
      </p:sp>
      <p:sp>
        <p:nvSpPr>
          <p:cNvPr id="5952" name="Google Shape;5952;p33"/>
          <p:cNvSpPr txBox="1">
            <a:spLocks noGrp="1"/>
          </p:cNvSpPr>
          <p:nvPr>
            <p:ph type="subTitle" idx="1"/>
          </p:nvPr>
        </p:nvSpPr>
        <p:spPr>
          <a:xfrm>
            <a:off x="2955625" y="2727313"/>
            <a:ext cx="3232800" cy="98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953" name="Google Shape;5953;p33"/>
          <p:cNvGrpSpPr/>
          <p:nvPr/>
        </p:nvGrpSpPr>
        <p:grpSpPr>
          <a:xfrm>
            <a:off x="-786325" y="840925"/>
            <a:ext cx="2106500" cy="597475"/>
            <a:chOff x="-2810250" y="3572525"/>
            <a:chExt cx="2106500" cy="597475"/>
          </a:xfrm>
        </p:grpSpPr>
        <p:sp>
          <p:nvSpPr>
            <p:cNvPr id="5954" name="Google Shape;5954;p33"/>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3"/>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3"/>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3"/>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3"/>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3"/>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3"/>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3"/>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3"/>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3"/>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3"/>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3"/>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3"/>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3"/>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3"/>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3"/>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3"/>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3"/>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3"/>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3"/>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3"/>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3"/>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3"/>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3"/>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3"/>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3"/>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3"/>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3"/>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3"/>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3"/>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3"/>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3"/>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3"/>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3"/>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3"/>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3"/>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3"/>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3"/>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3"/>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3"/>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3"/>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3"/>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3"/>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3"/>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3"/>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3"/>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3"/>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3"/>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3"/>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3"/>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3"/>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3"/>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3"/>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3"/>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3"/>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3"/>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3"/>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3"/>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3"/>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3"/>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3"/>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3"/>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3"/>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3"/>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3"/>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3"/>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3"/>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3"/>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3"/>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3"/>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3"/>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3"/>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3"/>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3"/>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3"/>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3"/>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3"/>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3"/>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3"/>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3"/>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3"/>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3"/>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3"/>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3"/>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3"/>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3"/>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3"/>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3"/>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3"/>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3"/>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3"/>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3"/>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3"/>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3"/>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3"/>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3"/>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3"/>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3"/>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3"/>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3"/>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3"/>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3"/>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3"/>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3"/>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3"/>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3"/>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33"/>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3"/>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3"/>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3"/>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4" name="Google Shape;6064;p33"/>
          <p:cNvGrpSpPr/>
          <p:nvPr/>
        </p:nvGrpSpPr>
        <p:grpSpPr>
          <a:xfrm>
            <a:off x="8137800" y="4488250"/>
            <a:ext cx="1637000" cy="521475"/>
            <a:chOff x="-4380075" y="3780200"/>
            <a:chExt cx="1637000" cy="521475"/>
          </a:xfrm>
        </p:grpSpPr>
        <p:sp>
          <p:nvSpPr>
            <p:cNvPr id="6065" name="Google Shape;6065;p33"/>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3"/>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3"/>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3"/>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3"/>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3"/>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3"/>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3"/>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3"/>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3"/>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3"/>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3"/>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3"/>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3"/>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3"/>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3"/>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3"/>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3"/>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3"/>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3"/>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3"/>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3"/>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3"/>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3"/>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3"/>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3"/>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3"/>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3"/>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3"/>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3"/>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3"/>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3"/>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3"/>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3"/>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3"/>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33"/>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33"/>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3"/>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3"/>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3"/>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3"/>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3"/>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3"/>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33"/>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33"/>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3"/>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3"/>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3"/>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3"/>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3"/>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3"/>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3"/>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3"/>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3"/>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3"/>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3"/>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3"/>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3"/>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3"/>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3"/>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3"/>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3"/>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3"/>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3"/>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3"/>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3"/>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3"/>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3"/>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33" name="Google Shape;6133;p33"/>
          <p:cNvPicPr preferRelativeResize="0"/>
          <p:nvPr/>
        </p:nvPicPr>
        <p:blipFill>
          <a:blip r:embed="rId6">
            <a:alphaModFix amt="58999"/>
          </a:blip>
          <a:stretch>
            <a:fillRect/>
          </a:stretch>
        </p:blipFill>
        <p:spPr>
          <a:xfrm rot="-8370382">
            <a:off x="7068811" y="-277717"/>
            <a:ext cx="3081376" cy="2020266"/>
          </a:xfrm>
          <a:prstGeom prst="rect">
            <a:avLst/>
          </a:prstGeom>
          <a:noFill/>
          <a:ln>
            <a:noFill/>
          </a:ln>
        </p:spPr>
      </p:pic>
      <p:pic>
        <p:nvPicPr>
          <p:cNvPr id="6134" name="Google Shape;6134;p33"/>
          <p:cNvPicPr preferRelativeResize="0"/>
          <p:nvPr/>
        </p:nvPicPr>
        <p:blipFill>
          <a:blip r:embed="rId7">
            <a:alphaModFix amt="54000"/>
          </a:blip>
          <a:stretch>
            <a:fillRect/>
          </a:stretch>
        </p:blipFill>
        <p:spPr>
          <a:xfrm rot="2699980">
            <a:off x="-1082413" y="3236933"/>
            <a:ext cx="3081376" cy="202026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6324"/>
        <p:cNvGrpSpPr/>
        <p:nvPr/>
      </p:nvGrpSpPr>
      <p:grpSpPr>
        <a:xfrm>
          <a:off x="0" y="0"/>
          <a:ext cx="0" cy="0"/>
          <a:chOff x="0" y="0"/>
          <a:chExt cx="0" cy="0"/>
        </a:xfrm>
      </p:grpSpPr>
      <p:pic>
        <p:nvPicPr>
          <p:cNvPr id="6325" name="Google Shape;6325;p3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326" name="Google Shape;6326;p35"/>
          <p:cNvGrpSpPr/>
          <p:nvPr/>
        </p:nvGrpSpPr>
        <p:grpSpPr>
          <a:xfrm>
            <a:off x="8020525" y="4467113"/>
            <a:ext cx="2106500" cy="597475"/>
            <a:chOff x="-2810250" y="3572525"/>
            <a:chExt cx="2106500" cy="597475"/>
          </a:xfrm>
        </p:grpSpPr>
        <p:sp>
          <p:nvSpPr>
            <p:cNvPr id="6327" name="Google Shape;6327;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37" name="Google Shape;6437;p35"/>
          <p:cNvPicPr preferRelativeResize="0"/>
          <p:nvPr/>
        </p:nvPicPr>
        <p:blipFill>
          <a:blip r:embed="rId3">
            <a:alphaModFix amt="82000"/>
          </a:blip>
          <a:stretch>
            <a:fillRect/>
          </a:stretch>
        </p:blipFill>
        <p:spPr>
          <a:xfrm>
            <a:off x="7120776" y="649069"/>
            <a:ext cx="2619999" cy="465425"/>
          </a:xfrm>
          <a:prstGeom prst="rect">
            <a:avLst/>
          </a:prstGeom>
          <a:noFill/>
          <a:ln>
            <a:noFill/>
          </a:ln>
        </p:spPr>
      </p:pic>
      <p:pic>
        <p:nvPicPr>
          <p:cNvPr id="6438" name="Google Shape;6438;p35"/>
          <p:cNvPicPr preferRelativeResize="0"/>
          <p:nvPr/>
        </p:nvPicPr>
        <p:blipFill>
          <a:blip r:embed="rId4">
            <a:alphaModFix amt="82000"/>
          </a:blip>
          <a:stretch>
            <a:fillRect/>
          </a:stretch>
        </p:blipFill>
        <p:spPr>
          <a:xfrm>
            <a:off x="-1043674" y="4533144"/>
            <a:ext cx="2619999" cy="465425"/>
          </a:xfrm>
          <a:prstGeom prst="rect">
            <a:avLst/>
          </a:prstGeom>
          <a:noFill/>
          <a:ln>
            <a:noFill/>
          </a:ln>
        </p:spPr>
      </p:pic>
      <p:grpSp>
        <p:nvGrpSpPr>
          <p:cNvPr id="6439" name="Google Shape;6439;p35"/>
          <p:cNvGrpSpPr/>
          <p:nvPr/>
        </p:nvGrpSpPr>
        <p:grpSpPr>
          <a:xfrm>
            <a:off x="-530175" y="538288"/>
            <a:ext cx="2106500" cy="597475"/>
            <a:chOff x="-2810250" y="3572525"/>
            <a:chExt cx="2106500" cy="597475"/>
          </a:xfrm>
        </p:grpSpPr>
        <p:sp>
          <p:nvSpPr>
            <p:cNvPr id="6440" name="Google Shape;6440;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6550"/>
        <p:cNvGrpSpPr/>
        <p:nvPr/>
      </p:nvGrpSpPr>
      <p:grpSpPr>
        <a:xfrm>
          <a:off x="0" y="0"/>
          <a:ext cx="0" cy="0"/>
          <a:chOff x="0" y="0"/>
          <a:chExt cx="0" cy="0"/>
        </a:xfrm>
      </p:grpSpPr>
      <p:pic>
        <p:nvPicPr>
          <p:cNvPr id="6551" name="Google Shape;6551;p3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552" name="Google Shape;6552;p36"/>
          <p:cNvGrpSpPr/>
          <p:nvPr/>
        </p:nvGrpSpPr>
        <p:grpSpPr>
          <a:xfrm>
            <a:off x="0" y="4603500"/>
            <a:ext cx="2106500" cy="597475"/>
            <a:chOff x="-2810250" y="3572525"/>
            <a:chExt cx="2106500" cy="597475"/>
          </a:xfrm>
        </p:grpSpPr>
        <p:sp>
          <p:nvSpPr>
            <p:cNvPr id="6553" name="Google Shape;6553;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3" name="Google Shape;6663;p36"/>
          <p:cNvGrpSpPr/>
          <p:nvPr/>
        </p:nvGrpSpPr>
        <p:grpSpPr>
          <a:xfrm flipH="1">
            <a:off x="7696200" y="550600"/>
            <a:ext cx="2106500" cy="597475"/>
            <a:chOff x="-2810250" y="3572525"/>
            <a:chExt cx="2106500" cy="597475"/>
          </a:xfrm>
        </p:grpSpPr>
        <p:sp>
          <p:nvSpPr>
            <p:cNvPr id="6664" name="Google Shape;6664;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74" name="Google Shape;6774;p36"/>
          <p:cNvPicPr preferRelativeResize="0"/>
          <p:nvPr/>
        </p:nvPicPr>
        <p:blipFill>
          <a:blip r:embed="rId3">
            <a:alphaModFix amt="64000"/>
          </a:blip>
          <a:stretch>
            <a:fillRect/>
          </a:stretch>
        </p:blipFill>
        <p:spPr>
          <a:xfrm rot="3318291">
            <a:off x="-431438" y="-1270594"/>
            <a:ext cx="1956100" cy="2963762"/>
          </a:xfrm>
          <a:prstGeom prst="rect">
            <a:avLst/>
          </a:prstGeom>
          <a:noFill/>
          <a:ln>
            <a:noFill/>
          </a:ln>
        </p:spPr>
      </p:pic>
      <p:pic>
        <p:nvPicPr>
          <p:cNvPr id="6775" name="Google Shape;6775;p36"/>
          <p:cNvPicPr preferRelativeResize="0"/>
          <p:nvPr/>
        </p:nvPicPr>
        <p:blipFill>
          <a:blip r:embed="rId4">
            <a:alphaModFix amt="64000"/>
          </a:blip>
          <a:stretch>
            <a:fillRect/>
          </a:stretch>
        </p:blipFill>
        <p:spPr>
          <a:xfrm rot="-2700011">
            <a:off x="6742811" y="3651283"/>
            <a:ext cx="3372624" cy="22112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6776"/>
        <p:cNvGrpSpPr/>
        <p:nvPr/>
      </p:nvGrpSpPr>
      <p:grpSpPr>
        <a:xfrm>
          <a:off x="0" y="0"/>
          <a:ext cx="0" cy="0"/>
          <a:chOff x="0" y="0"/>
          <a:chExt cx="0" cy="0"/>
        </a:xfrm>
      </p:grpSpPr>
      <p:pic>
        <p:nvPicPr>
          <p:cNvPr id="6777" name="Google Shape;6777;p37"/>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778" name="Google Shape;6778;p37"/>
          <p:cNvGrpSpPr/>
          <p:nvPr/>
        </p:nvGrpSpPr>
        <p:grpSpPr>
          <a:xfrm>
            <a:off x="-1185137" y="840925"/>
            <a:ext cx="2106500" cy="597475"/>
            <a:chOff x="-2810250" y="3572525"/>
            <a:chExt cx="2106500" cy="597475"/>
          </a:xfrm>
        </p:grpSpPr>
        <p:sp>
          <p:nvSpPr>
            <p:cNvPr id="6779" name="Google Shape;6779;p3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37"/>
          <p:cNvGrpSpPr/>
          <p:nvPr/>
        </p:nvGrpSpPr>
        <p:grpSpPr>
          <a:xfrm>
            <a:off x="7738988" y="4488250"/>
            <a:ext cx="1637000" cy="521475"/>
            <a:chOff x="-4380075" y="3780200"/>
            <a:chExt cx="1637000" cy="521475"/>
          </a:xfrm>
        </p:grpSpPr>
        <p:sp>
          <p:nvSpPr>
            <p:cNvPr id="6890" name="Google Shape;6890;p37"/>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7"/>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7"/>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7"/>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7"/>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7"/>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7"/>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7"/>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7"/>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7"/>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7"/>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7"/>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7"/>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7"/>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7"/>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7"/>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7"/>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7"/>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7"/>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7"/>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7"/>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7"/>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7"/>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7"/>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7"/>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7"/>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7"/>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7"/>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7"/>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7"/>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7"/>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7"/>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7"/>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7"/>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37"/>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37"/>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7"/>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7"/>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7"/>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37"/>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37"/>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7"/>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7"/>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7"/>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7"/>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7"/>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7"/>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7"/>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7"/>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7"/>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7"/>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7"/>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7"/>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7"/>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7"/>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7"/>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7"/>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7"/>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7"/>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7"/>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7"/>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7"/>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7"/>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7"/>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7"/>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7"/>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7"/>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7"/>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58" name="Google Shape;6958;p37"/>
          <p:cNvPicPr preferRelativeResize="0"/>
          <p:nvPr/>
        </p:nvPicPr>
        <p:blipFill>
          <a:blip r:embed="rId3">
            <a:alphaModFix amt="67000"/>
          </a:blip>
          <a:stretch>
            <a:fillRect/>
          </a:stretch>
        </p:blipFill>
        <p:spPr>
          <a:xfrm>
            <a:off x="6785838" y="562625"/>
            <a:ext cx="3543300" cy="733425"/>
          </a:xfrm>
          <a:prstGeom prst="rect">
            <a:avLst/>
          </a:prstGeom>
          <a:noFill/>
          <a:ln>
            <a:noFill/>
          </a:ln>
        </p:spPr>
      </p:pic>
      <p:pic>
        <p:nvPicPr>
          <p:cNvPr id="6959" name="Google Shape;6959;p37"/>
          <p:cNvPicPr preferRelativeResize="0"/>
          <p:nvPr/>
        </p:nvPicPr>
        <p:blipFill>
          <a:blip r:embed="rId4">
            <a:alphaModFix amt="67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3">
  <p:cSld name="CUSTOM_18_1_1_1">
    <p:spTree>
      <p:nvGrpSpPr>
        <p:cNvPr id="1" name="Shape 6960"/>
        <p:cNvGrpSpPr/>
        <p:nvPr/>
      </p:nvGrpSpPr>
      <p:grpSpPr>
        <a:xfrm>
          <a:off x="0" y="0"/>
          <a:ext cx="0" cy="0"/>
          <a:chOff x="0" y="0"/>
          <a:chExt cx="0" cy="0"/>
        </a:xfrm>
      </p:grpSpPr>
      <p:pic>
        <p:nvPicPr>
          <p:cNvPr id="6961" name="Google Shape;6961;p3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962" name="Google Shape;6962;p38"/>
          <p:cNvGrpSpPr/>
          <p:nvPr/>
        </p:nvGrpSpPr>
        <p:grpSpPr>
          <a:xfrm>
            <a:off x="-786325" y="840925"/>
            <a:ext cx="2106500" cy="597475"/>
            <a:chOff x="-2810250" y="3572525"/>
            <a:chExt cx="2106500" cy="597475"/>
          </a:xfrm>
        </p:grpSpPr>
        <p:sp>
          <p:nvSpPr>
            <p:cNvPr id="6963" name="Google Shape;6963;p38"/>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8"/>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8"/>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8"/>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8"/>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8"/>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8"/>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8"/>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8"/>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8"/>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8"/>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8"/>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8"/>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8"/>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8"/>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8"/>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8"/>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8"/>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8"/>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8"/>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8"/>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8"/>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8"/>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8"/>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8"/>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8"/>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8"/>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38"/>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38"/>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8"/>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8"/>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8"/>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8"/>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8"/>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8"/>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8"/>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8"/>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8"/>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8"/>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8"/>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8"/>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8"/>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8"/>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8"/>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8"/>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8"/>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8"/>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8"/>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8"/>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8"/>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8"/>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8"/>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8"/>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8"/>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8"/>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8"/>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8"/>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8"/>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8"/>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8"/>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8"/>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8"/>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8"/>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8"/>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8"/>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8"/>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8"/>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8"/>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8"/>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8"/>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8"/>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8"/>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8"/>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8"/>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8"/>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8"/>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8"/>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8"/>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8"/>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8"/>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8"/>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8"/>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8"/>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8"/>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8"/>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8"/>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8"/>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8"/>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8"/>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8"/>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8"/>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8"/>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8"/>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8"/>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8"/>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8"/>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8"/>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8"/>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8"/>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8"/>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8"/>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8"/>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8"/>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8"/>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8"/>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8"/>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8"/>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8"/>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8"/>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8"/>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3" name="Google Shape;7073;p38"/>
          <p:cNvGrpSpPr/>
          <p:nvPr/>
        </p:nvGrpSpPr>
        <p:grpSpPr>
          <a:xfrm>
            <a:off x="8137800" y="4488250"/>
            <a:ext cx="1637000" cy="521475"/>
            <a:chOff x="-4380075" y="3780200"/>
            <a:chExt cx="1637000" cy="521475"/>
          </a:xfrm>
        </p:grpSpPr>
        <p:sp>
          <p:nvSpPr>
            <p:cNvPr id="7074" name="Google Shape;7074;p38"/>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8"/>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8"/>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8"/>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8"/>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8"/>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8"/>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8"/>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8"/>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8"/>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8"/>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8"/>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8"/>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8"/>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8"/>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8"/>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8"/>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8"/>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8"/>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8"/>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8"/>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8"/>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8"/>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8"/>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8"/>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8"/>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8"/>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8"/>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8"/>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8"/>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8"/>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8"/>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8"/>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8"/>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8"/>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8"/>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8"/>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8"/>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8"/>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8"/>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8"/>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8"/>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8"/>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8"/>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8"/>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8"/>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8"/>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8"/>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8"/>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8"/>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8"/>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8"/>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8"/>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8"/>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8"/>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8"/>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8"/>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8"/>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8"/>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8"/>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8"/>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8"/>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8"/>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8"/>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8"/>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8"/>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8"/>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8"/>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42" name="Google Shape;7142;p38"/>
          <p:cNvPicPr preferRelativeResize="0"/>
          <p:nvPr/>
        </p:nvPicPr>
        <p:blipFill>
          <a:blip r:embed="rId3">
            <a:alphaModFix amt="78000"/>
          </a:blip>
          <a:stretch>
            <a:fillRect/>
          </a:stretch>
        </p:blipFill>
        <p:spPr>
          <a:xfrm rot="4087981">
            <a:off x="-1035713" y="2978796"/>
            <a:ext cx="2995599" cy="1964006"/>
          </a:xfrm>
          <a:prstGeom prst="rect">
            <a:avLst/>
          </a:prstGeom>
          <a:noFill/>
          <a:ln>
            <a:noFill/>
          </a:ln>
        </p:spPr>
      </p:pic>
      <p:pic>
        <p:nvPicPr>
          <p:cNvPr id="7143" name="Google Shape;7143;p38"/>
          <p:cNvPicPr preferRelativeResize="0"/>
          <p:nvPr/>
        </p:nvPicPr>
        <p:blipFill>
          <a:blip r:embed="rId4">
            <a:alphaModFix amt="72000"/>
          </a:blip>
          <a:stretch>
            <a:fillRect/>
          </a:stretch>
        </p:blipFill>
        <p:spPr>
          <a:xfrm rot="-7867873">
            <a:off x="6954277" y="-481791"/>
            <a:ext cx="3426521" cy="2246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2"/>
        <p:cNvGrpSpPr/>
        <p:nvPr/>
      </p:nvGrpSpPr>
      <p:grpSpPr>
        <a:xfrm>
          <a:off x="0" y="0"/>
          <a:ext cx="0" cy="0"/>
          <a:chOff x="0" y="0"/>
          <a:chExt cx="0" cy="0"/>
        </a:xfrm>
      </p:grpSpPr>
      <p:pic>
        <p:nvPicPr>
          <p:cNvPr id="383" name="Google Shape;383;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84" name="Google Shape;384;p4"/>
          <p:cNvPicPr preferRelativeResize="0"/>
          <p:nvPr/>
        </p:nvPicPr>
        <p:blipFill>
          <a:blip r:embed="rId3">
            <a:alphaModFix amt="80000"/>
          </a:blip>
          <a:stretch>
            <a:fillRect/>
          </a:stretch>
        </p:blipFill>
        <p:spPr>
          <a:xfrm>
            <a:off x="7120776" y="649069"/>
            <a:ext cx="2619999" cy="465425"/>
          </a:xfrm>
          <a:prstGeom prst="rect">
            <a:avLst/>
          </a:prstGeom>
          <a:noFill/>
          <a:ln>
            <a:noFill/>
          </a:ln>
        </p:spPr>
      </p:pic>
      <p:pic>
        <p:nvPicPr>
          <p:cNvPr id="385" name="Google Shape;385;p4"/>
          <p:cNvPicPr preferRelativeResize="0"/>
          <p:nvPr/>
        </p:nvPicPr>
        <p:blipFill>
          <a:blip r:embed="rId4">
            <a:alphaModFix amt="85000"/>
          </a:blip>
          <a:stretch>
            <a:fillRect/>
          </a:stretch>
        </p:blipFill>
        <p:spPr>
          <a:xfrm>
            <a:off x="-1043674" y="4533144"/>
            <a:ext cx="2619999" cy="465425"/>
          </a:xfrm>
          <a:prstGeom prst="rect">
            <a:avLst/>
          </a:prstGeom>
          <a:noFill/>
          <a:ln>
            <a:noFill/>
          </a:ln>
        </p:spPr>
      </p:pic>
      <p:sp>
        <p:nvSpPr>
          <p:cNvPr id="386" name="Google Shape;386;p4"/>
          <p:cNvSpPr txBox="1">
            <a:spLocks noGrp="1"/>
          </p:cNvSpPr>
          <p:nvPr>
            <p:ph type="body" idx="1"/>
          </p:nvPr>
        </p:nvSpPr>
        <p:spPr>
          <a:xfrm>
            <a:off x="713691" y="1343127"/>
            <a:ext cx="7710900" cy="34440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AutoNum type="arabicPeriod"/>
              <a:defRPr sz="1200"/>
            </a:lvl1pPr>
            <a:lvl2pPr marL="914400" lvl="1" indent="-323850" rtl="0">
              <a:spcBef>
                <a:spcPts val="1600"/>
              </a:spcBef>
              <a:spcAft>
                <a:spcPts val="0"/>
              </a:spcAft>
              <a:buSzPts val="1500"/>
              <a:buAutoNum type="alphaLcPeriod"/>
              <a:defRPr/>
            </a:lvl2pPr>
            <a:lvl3pPr marL="1371600" lvl="2" indent="-323850" rtl="0">
              <a:spcBef>
                <a:spcPts val="1600"/>
              </a:spcBef>
              <a:spcAft>
                <a:spcPts val="0"/>
              </a:spcAft>
              <a:buSzPts val="1500"/>
              <a:buAutoNum type="romanLcPeriod"/>
              <a:defRPr/>
            </a:lvl3pPr>
            <a:lvl4pPr marL="1828800" lvl="3" indent="-323850" rtl="0">
              <a:spcBef>
                <a:spcPts val="1600"/>
              </a:spcBef>
              <a:spcAft>
                <a:spcPts val="0"/>
              </a:spcAft>
              <a:buSzPts val="1500"/>
              <a:buAutoNum type="arabicPeriod"/>
              <a:defRPr/>
            </a:lvl4pPr>
            <a:lvl5pPr marL="2286000" lvl="4" indent="-323850" rtl="0">
              <a:spcBef>
                <a:spcPts val="1600"/>
              </a:spcBef>
              <a:spcAft>
                <a:spcPts val="0"/>
              </a:spcAft>
              <a:buSzPts val="1500"/>
              <a:buAutoNum type="alphaLcPeriod"/>
              <a:defRPr/>
            </a:lvl5pPr>
            <a:lvl6pPr marL="2743200" lvl="5" indent="-323850" rtl="0">
              <a:spcBef>
                <a:spcPts val="1600"/>
              </a:spcBef>
              <a:spcAft>
                <a:spcPts val="0"/>
              </a:spcAft>
              <a:buSzPts val="1500"/>
              <a:buAutoNum type="romanLcPeriod"/>
              <a:defRPr/>
            </a:lvl6pPr>
            <a:lvl7pPr marL="3200400" lvl="6" indent="-323850" rtl="0">
              <a:spcBef>
                <a:spcPts val="1600"/>
              </a:spcBef>
              <a:spcAft>
                <a:spcPts val="0"/>
              </a:spcAft>
              <a:buSzPts val="1500"/>
              <a:buAutoNum type="arabicPeriod"/>
              <a:defRPr/>
            </a:lvl7pPr>
            <a:lvl8pPr marL="3657600" lvl="7" indent="-323850" rtl="0">
              <a:spcBef>
                <a:spcPts val="1600"/>
              </a:spcBef>
              <a:spcAft>
                <a:spcPts val="0"/>
              </a:spcAft>
              <a:buSzPts val="1500"/>
              <a:buAutoNum type="alphaLcPeriod"/>
              <a:defRPr/>
            </a:lvl8pPr>
            <a:lvl9pPr marL="4114800" lvl="8" indent="-323850" rtl="0">
              <a:spcBef>
                <a:spcPts val="1600"/>
              </a:spcBef>
              <a:spcAft>
                <a:spcPts val="1600"/>
              </a:spcAft>
              <a:buSzPts val="1500"/>
              <a:buAutoNum type="romanLcPeriod"/>
              <a:defRPr/>
            </a:lvl9pPr>
          </a:lstStyle>
          <a:p>
            <a:endParaRPr/>
          </a:p>
        </p:txBody>
      </p:sp>
      <p:grpSp>
        <p:nvGrpSpPr>
          <p:cNvPr id="387" name="Google Shape;387;p4"/>
          <p:cNvGrpSpPr/>
          <p:nvPr/>
        </p:nvGrpSpPr>
        <p:grpSpPr>
          <a:xfrm>
            <a:off x="8020525" y="4467113"/>
            <a:ext cx="2106500" cy="597475"/>
            <a:chOff x="-2810250" y="3572525"/>
            <a:chExt cx="2106500" cy="597475"/>
          </a:xfrm>
        </p:grpSpPr>
        <p:sp>
          <p:nvSpPr>
            <p:cNvPr id="388" name="Google Shape;388;p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4"/>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99"/>
        <p:cNvGrpSpPr/>
        <p:nvPr/>
      </p:nvGrpSpPr>
      <p:grpSpPr>
        <a:xfrm>
          <a:off x="0" y="0"/>
          <a:ext cx="0" cy="0"/>
          <a:chOff x="0" y="0"/>
          <a:chExt cx="0" cy="0"/>
        </a:xfrm>
      </p:grpSpPr>
      <p:pic>
        <p:nvPicPr>
          <p:cNvPr id="500" name="Google Shape;500;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1" name="Google Shape;501;p5"/>
          <p:cNvSpPr txBox="1">
            <a:spLocks noGrp="1"/>
          </p:cNvSpPr>
          <p:nvPr>
            <p:ph type="subTitle" idx="1"/>
          </p:nvPr>
        </p:nvSpPr>
        <p:spPr>
          <a:xfrm>
            <a:off x="5037383" y="3970251"/>
            <a:ext cx="2941200" cy="36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Caveat Brush"/>
              <a:buNone/>
              <a:defRPr sz="2000" b="1">
                <a:latin typeface="Caveat Brush"/>
                <a:ea typeface="Caveat Brush"/>
                <a:cs typeface="Caveat Brush"/>
                <a:sym typeface="Caveat Brush"/>
              </a:defRPr>
            </a:lvl1pPr>
            <a:lvl2pPr lvl="1" algn="ctr" rtl="0">
              <a:lnSpc>
                <a:spcPct val="100000"/>
              </a:lnSpc>
              <a:spcBef>
                <a:spcPts val="0"/>
              </a:spcBef>
              <a:spcAft>
                <a:spcPts val="0"/>
              </a:spcAft>
              <a:buSzPts val="2000"/>
              <a:buFont typeface="Caveat Brush"/>
              <a:buNone/>
              <a:defRPr sz="2000" b="1">
                <a:latin typeface="Caveat Brush"/>
                <a:ea typeface="Caveat Brush"/>
                <a:cs typeface="Caveat Brush"/>
                <a:sym typeface="Caveat Brush"/>
              </a:defRPr>
            </a:lvl2pPr>
            <a:lvl3pPr lvl="2" algn="ctr" rtl="0">
              <a:lnSpc>
                <a:spcPct val="100000"/>
              </a:lnSpc>
              <a:spcBef>
                <a:spcPts val="1600"/>
              </a:spcBef>
              <a:spcAft>
                <a:spcPts val="0"/>
              </a:spcAft>
              <a:buSzPts val="2000"/>
              <a:buFont typeface="Caveat Brush"/>
              <a:buNone/>
              <a:defRPr sz="2000" b="1">
                <a:latin typeface="Caveat Brush"/>
                <a:ea typeface="Caveat Brush"/>
                <a:cs typeface="Caveat Brush"/>
                <a:sym typeface="Caveat Brush"/>
              </a:defRPr>
            </a:lvl3pPr>
            <a:lvl4pPr lvl="3" algn="ctr" rtl="0">
              <a:lnSpc>
                <a:spcPct val="100000"/>
              </a:lnSpc>
              <a:spcBef>
                <a:spcPts val="1600"/>
              </a:spcBef>
              <a:spcAft>
                <a:spcPts val="0"/>
              </a:spcAft>
              <a:buSzPts val="2000"/>
              <a:buFont typeface="Caveat Brush"/>
              <a:buNone/>
              <a:defRPr sz="2000" b="1">
                <a:latin typeface="Caveat Brush"/>
                <a:ea typeface="Caveat Brush"/>
                <a:cs typeface="Caveat Brush"/>
                <a:sym typeface="Caveat Brush"/>
              </a:defRPr>
            </a:lvl4pPr>
            <a:lvl5pPr lvl="4" algn="ctr" rtl="0">
              <a:lnSpc>
                <a:spcPct val="100000"/>
              </a:lnSpc>
              <a:spcBef>
                <a:spcPts val="1600"/>
              </a:spcBef>
              <a:spcAft>
                <a:spcPts val="0"/>
              </a:spcAft>
              <a:buSzPts val="2000"/>
              <a:buFont typeface="Caveat Brush"/>
              <a:buNone/>
              <a:defRPr sz="2000" b="1">
                <a:latin typeface="Caveat Brush"/>
                <a:ea typeface="Caveat Brush"/>
                <a:cs typeface="Caveat Brush"/>
                <a:sym typeface="Caveat Brush"/>
              </a:defRPr>
            </a:lvl5pPr>
            <a:lvl6pPr lvl="5" algn="ctr" rtl="0">
              <a:lnSpc>
                <a:spcPct val="100000"/>
              </a:lnSpc>
              <a:spcBef>
                <a:spcPts val="1600"/>
              </a:spcBef>
              <a:spcAft>
                <a:spcPts val="0"/>
              </a:spcAft>
              <a:buSzPts val="2000"/>
              <a:buFont typeface="Caveat Brush"/>
              <a:buNone/>
              <a:defRPr sz="2000" b="1">
                <a:latin typeface="Caveat Brush"/>
                <a:ea typeface="Caveat Brush"/>
                <a:cs typeface="Caveat Brush"/>
                <a:sym typeface="Caveat Brush"/>
              </a:defRPr>
            </a:lvl6pPr>
            <a:lvl7pPr lvl="6" algn="ctr" rtl="0">
              <a:lnSpc>
                <a:spcPct val="100000"/>
              </a:lnSpc>
              <a:spcBef>
                <a:spcPts val="1600"/>
              </a:spcBef>
              <a:spcAft>
                <a:spcPts val="0"/>
              </a:spcAft>
              <a:buSzPts val="2000"/>
              <a:buFont typeface="Caveat Brush"/>
              <a:buNone/>
              <a:defRPr sz="2000" b="1">
                <a:latin typeface="Caveat Brush"/>
                <a:ea typeface="Caveat Brush"/>
                <a:cs typeface="Caveat Brush"/>
                <a:sym typeface="Caveat Brush"/>
              </a:defRPr>
            </a:lvl7pPr>
            <a:lvl8pPr lvl="7" algn="ctr" rtl="0">
              <a:lnSpc>
                <a:spcPct val="100000"/>
              </a:lnSpc>
              <a:spcBef>
                <a:spcPts val="1600"/>
              </a:spcBef>
              <a:spcAft>
                <a:spcPts val="0"/>
              </a:spcAft>
              <a:buSzPts val="2000"/>
              <a:buFont typeface="Caveat Brush"/>
              <a:buNone/>
              <a:defRPr sz="2000" b="1">
                <a:latin typeface="Caveat Brush"/>
                <a:ea typeface="Caveat Brush"/>
                <a:cs typeface="Caveat Brush"/>
                <a:sym typeface="Caveat Brush"/>
              </a:defRPr>
            </a:lvl8pPr>
            <a:lvl9pPr lvl="8" algn="ctr" rtl="0">
              <a:lnSpc>
                <a:spcPct val="100000"/>
              </a:lnSpc>
              <a:spcBef>
                <a:spcPts val="1600"/>
              </a:spcBef>
              <a:spcAft>
                <a:spcPts val="1600"/>
              </a:spcAft>
              <a:buSzPts val="2000"/>
              <a:buFont typeface="Caveat Brush"/>
              <a:buNone/>
              <a:defRPr sz="2000" b="1">
                <a:latin typeface="Caveat Brush"/>
                <a:ea typeface="Caveat Brush"/>
                <a:cs typeface="Caveat Brush"/>
                <a:sym typeface="Caveat Brush"/>
              </a:defRPr>
            </a:lvl9pPr>
          </a:lstStyle>
          <a:p>
            <a:endParaRPr/>
          </a:p>
        </p:txBody>
      </p:sp>
      <p:sp>
        <p:nvSpPr>
          <p:cNvPr id="502" name="Google Shape;502;p5"/>
          <p:cNvSpPr txBox="1">
            <a:spLocks noGrp="1"/>
          </p:cNvSpPr>
          <p:nvPr>
            <p:ph type="subTitle" idx="2"/>
          </p:nvPr>
        </p:nvSpPr>
        <p:spPr>
          <a:xfrm>
            <a:off x="1199000" y="3970243"/>
            <a:ext cx="2907600" cy="36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2000" b="1">
                <a:latin typeface="Caveat Brush"/>
                <a:ea typeface="Caveat Brush"/>
                <a:cs typeface="Caveat Brush"/>
                <a:sym typeface="Caveat Brush"/>
              </a:defRPr>
            </a:lvl1pPr>
            <a:lvl2pPr lvl="1" algn="ctr" rtl="0">
              <a:lnSpc>
                <a:spcPct val="100000"/>
              </a:lnSpc>
              <a:spcBef>
                <a:spcPts val="0"/>
              </a:spcBef>
              <a:spcAft>
                <a:spcPts val="0"/>
              </a:spcAft>
              <a:buSzPts val="1500"/>
              <a:buNone/>
              <a:defRPr sz="1500"/>
            </a:lvl2pPr>
            <a:lvl3pPr lvl="2" algn="ctr" rtl="0">
              <a:lnSpc>
                <a:spcPct val="100000"/>
              </a:lnSpc>
              <a:spcBef>
                <a:spcPts val="1600"/>
              </a:spcBef>
              <a:spcAft>
                <a:spcPts val="0"/>
              </a:spcAft>
              <a:buSzPts val="1500"/>
              <a:buNone/>
              <a:defRPr sz="1500"/>
            </a:lvl3pPr>
            <a:lvl4pPr lvl="3" algn="ctr" rtl="0">
              <a:lnSpc>
                <a:spcPct val="100000"/>
              </a:lnSpc>
              <a:spcBef>
                <a:spcPts val="1600"/>
              </a:spcBef>
              <a:spcAft>
                <a:spcPts val="0"/>
              </a:spcAft>
              <a:buSzPts val="1500"/>
              <a:buNone/>
              <a:defRPr sz="1500"/>
            </a:lvl4pPr>
            <a:lvl5pPr lvl="4" algn="ctr" rtl="0">
              <a:lnSpc>
                <a:spcPct val="100000"/>
              </a:lnSpc>
              <a:spcBef>
                <a:spcPts val="1600"/>
              </a:spcBef>
              <a:spcAft>
                <a:spcPts val="0"/>
              </a:spcAft>
              <a:buSzPts val="1500"/>
              <a:buNone/>
              <a:defRPr sz="1500"/>
            </a:lvl5pPr>
            <a:lvl6pPr lvl="5" algn="ctr" rtl="0">
              <a:lnSpc>
                <a:spcPct val="100000"/>
              </a:lnSpc>
              <a:spcBef>
                <a:spcPts val="1600"/>
              </a:spcBef>
              <a:spcAft>
                <a:spcPts val="0"/>
              </a:spcAft>
              <a:buSzPts val="1500"/>
              <a:buNone/>
              <a:defRPr sz="1500"/>
            </a:lvl6pPr>
            <a:lvl7pPr lvl="6" algn="ctr" rtl="0">
              <a:lnSpc>
                <a:spcPct val="100000"/>
              </a:lnSpc>
              <a:spcBef>
                <a:spcPts val="1600"/>
              </a:spcBef>
              <a:spcAft>
                <a:spcPts val="0"/>
              </a:spcAft>
              <a:buSzPts val="1500"/>
              <a:buNone/>
              <a:defRPr sz="1500"/>
            </a:lvl7pPr>
            <a:lvl8pPr lvl="7" algn="ctr" rtl="0">
              <a:lnSpc>
                <a:spcPct val="100000"/>
              </a:lnSpc>
              <a:spcBef>
                <a:spcPts val="1600"/>
              </a:spcBef>
              <a:spcAft>
                <a:spcPts val="0"/>
              </a:spcAft>
              <a:buSzPts val="1500"/>
              <a:buNone/>
              <a:defRPr sz="1500"/>
            </a:lvl8pPr>
            <a:lvl9pPr lvl="8" algn="ctr" rtl="0">
              <a:lnSpc>
                <a:spcPct val="100000"/>
              </a:lnSpc>
              <a:spcBef>
                <a:spcPts val="1600"/>
              </a:spcBef>
              <a:spcAft>
                <a:spcPts val="1600"/>
              </a:spcAft>
              <a:buSzPts val="1500"/>
              <a:buNone/>
              <a:defRPr sz="1500"/>
            </a:lvl9pPr>
          </a:lstStyle>
          <a:p>
            <a:endParaRPr/>
          </a:p>
        </p:txBody>
      </p:sp>
      <p:sp>
        <p:nvSpPr>
          <p:cNvPr id="503" name="Google Shape;503;p5"/>
          <p:cNvSpPr txBox="1">
            <a:spLocks noGrp="1"/>
          </p:cNvSpPr>
          <p:nvPr>
            <p:ph type="subTitle" idx="3"/>
          </p:nvPr>
        </p:nvSpPr>
        <p:spPr>
          <a:xfrm>
            <a:off x="1160011" y="3078253"/>
            <a:ext cx="2978100" cy="102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1600"/>
              </a:spcBef>
              <a:spcAft>
                <a:spcPts val="0"/>
              </a:spcAft>
              <a:buSzPts val="1500"/>
              <a:buNone/>
              <a:defRPr sz="1500"/>
            </a:lvl3pPr>
            <a:lvl4pPr lvl="3" algn="ctr" rtl="0">
              <a:lnSpc>
                <a:spcPct val="100000"/>
              </a:lnSpc>
              <a:spcBef>
                <a:spcPts val="1600"/>
              </a:spcBef>
              <a:spcAft>
                <a:spcPts val="0"/>
              </a:spcAft>
              <a:buSzPts val="1500"/>
              <a:buNone/>
              <a:defRPr sz="1500"/>
            </a:lvl4pPr>
            <a:lvl5pPr lvl="4" algn="ctr" rtl="0">
              <a:lnSpc>
                <a:spcPct val="100000"/>
              </a:lnSpc>
              <a:spcBef>
                <a:spcPts val="1600"/>
              </a:spcBef>
              <a:spcAft>
                <a:spcPts val="0"/>
              </a:spcAft>
              <a:buSzPts val="1500"/>
              <a:buNone/>
              <a:defRPr sz="1500"/>
            </a:lvl5pPr>
            <a:lvl6pPr lvl="5" algn="ctr" rtl="0">
              <a:lnSpc>
                <a:spcPct val="100000"/>
              </a:lnSpc>
              <a:spcBef>
                <a:spcPts val="1600"/>
              </a:spcBef>
              <a:spcAft>
                <a:spcPts val="0"/>
              </a:spcAft>
              <a:buSzPts val="1500"/>
              <a:buNone/>
              <a:defRPr sz="1500"/>
            </a:lvl6pPr>
            <a:lvl7pPr lvl="6" algn="ctr" rtl="0">
              <a:lnSpc>
                <a:spcPct val="100000"/>
              </a:lnSpc>
              <a:spcBef>
                <a:spcPts val="1600"/>
              </a:spcBef>
              <a:spcAft>
                <a:spcPts val="0"/>
              </a:spcAft>
              <a:buSzPts val="1500"/>
              <a:buNone/>
              <a:defRPr sz="1500"/>
            </a:lvl7pPr>
            <a:lvl8pPr lvl="7" algn="ctr" rtl="0">
              <a:lnSpc>
                <a:spcPct val="100000"/>
              </a:lnSpc>
              <a:spcBef>
                <a:spcPts val="1600"/>
              </a:spcBef>
              <a:spcAft>
                <a:spcPts val="0"/>
              </a:spcAft>
              <a:buSzPts val="1500"/>
              <a:buNone/>
              <a:defRPr sz="1500"/>
            </a:lvl8pPr>
            <a:lvl9pPr lvl="8" algn="ctr" rtl="0">
              <a:lnSpc>
                <a:spcPct val="100000"/>
              </a:lnSpc>
              <a:spcBef>
                <a:spcPts val="1600"/>
              </a:spcBef>
              <a:spcAft>
                <a:spcPts val="1600"/>
              </a:spcAft>
              <a:buSzPts val="1500"/>
              <a:buNone/>
              <a:defRPr sz="1500"/>
            </a:lvl9pPr>
          </a:lstStyle>
          <a:p>
            <a:endParaRPr/>
          </a:p>
        </p:txBody>
      </p:sp>
      <p:grpSp>
        <p:nvGrpSpPr>
          <p:cNvPr id="504" name="Google Shape;504;p5"/>
          <p:cNvGrpSpPr/>
          <p:nvPr/>
        </p:nvGrpSpPr>
        <p:grpSpPr>
          <a:xfrm>
            <a:off x="-786325" y="840925"/>
            <a:ext cx="2106500" cy="597475"/>
            <a:chOff x="-2810250" y="3572525"/>
            <a:chExt cx="2106500" cy="597475"/>
          </a:xfrm>
        </p:grpSpPr>
        <p:sp>
          <p:nvSpPr>
            <p:cNvPr id="505" name="Google Shape;505;p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5"/>
          <p:cNvGrpSpPr/>
          <p:nvPr/>
        </p:nvGrpSpPr>
        <p:grpSpPr>
          <a:xfrm>
            <a:off x="8137800" y="4488250"/>
            <a:ext cx="1637000" cy="521475"/>
            <a:chOff x="-4380075" y="3780200"/>
            <a:chExt cx="1637000" cy="521475"/>
          </a:xfrm>
        </p:grpSpPr>
        <p:sp>
          <p:nvSpPr>
            <p:cNvPr id="616" name="Google Shape;616;p5"/>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5"/>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5"/>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5"/>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5"/>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5"/>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5"/>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5"/>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5"/>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84" name="Google Shape;684;p5"/>
          <p:cNvPicPr preferRelativeResize="0"/>
          <p:nvPr/>
        </p:nvPicPr>
        <p:blipFill>
          <a:blip r:embed="rId3">
            <a:alphaModFix amt="66000"/>
          </a:blip>
          <a:stretch>
            <a:fillRect/>
          </a:stretch>
        </p:blipFill>
        <p:spPr>
          <a:xfrm>
            <a:off x="7184650" y="562625"/>
            <a:ext cx="3543300" cy="733425"/>
          </a:xfrm>
          <a:prstGeom prst="rect">
            <a:avLst/>
          </a:prstGeom>
          <a:noFill/>
          <a:ln>
            <a:noFill/>
          </a:ln>
        </p:spPr>
      </p:pic>
      <p:pic>
        <p:nvPicPr>
          <p:cNvPr id="685" name="Google Shape;685;p5"/>
          <p:cNvPicPr preferRelativeResize="0"/>
          <p:nvPr/>
        </p:nvPicPr>
        <p:blipFill>
          <a:blip r:embed="rId4">
            <a:alphaModFix amt="66000"/>
          </a:blip>
          <a:stretch>
            <a:fillRect/>
          </a:stretch>
        </p:blipFill>
        <p:spPr>
          <a:xfrm>
            <a:off x="-332763" y="4507037"/>
            <a:ext cx="3793026" cy="673800"/>
          </a:xfrm>
          <a:prstGeom prst="rect">
            <a:avLst/>
          </a:prstGeom>
          <a:noFill/>
          <a:ln>
            <a:noFill/>
          </a:ln>
        </p:spPr>
      </p:pic>
      <p:sp>
        <p:nvSpPr>
          <p:cNvPr id="686" name="Google Shape;686;p5"/>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87" name="Google Shape;687;p5"/>
          <p:cNvSpPr txBox="1">
            <a:spLocks noGrp="1"/>
          </p:cNvSpPr>
          <p:nvPr>
            <p:ph type="subTitle" idx="4"/>
          </p:nvPr>
        </p:nvSpPr>
        <p:spPr>
          <a:xfrm>
            <a:off x="5017413" y="3078253"/>
            <a:ext cx="2978100" cy="102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Char char="●"/>
              <a:defRPr sz="1500"/>
            </a:lvl1pPr>
            <a:lvl2pPr lvl="1" algn="ctr" rtl="0">
              <a:lnSpc>
                <a:spcPct val="100000"/>
              </a:lnSpc>
              <a:spcBef>
                <a:spcPts val="0"/>
              </a:spcBef>
              <a:spcAft>
                <a:spcPts val="0"/>
              </a:spcAft>
              <a:buSzPts val="1500"/>
              <a:buChar char="○"/>
              <a:defRPr sz="1500"/>
            </a:lvl2pPr>
            <a:lvl3pPr lvl="2" algn="ctr" rtl="0">
              <a:lnSpc>
                <a:spcPct val="100000"/>
              </a:lnSpc>
              <a:spcBef>
                <a:spcPts val="1600"/>
              </a:spcBef>
              <a:spcAft>
                <a:spcPts val="0"/>
              </a:spcAft>
              <a:buSzPts val="1500"/>
              <a:buChar char="■"/>
              <a:defRPr sz="1500"/>
            </a:lvl3pPr>
            <a:lvl4pPr lvl="3" algn="ctr" rtl="0">
              <a:lnSpc>
                <a:spcPct val="100000"/>
              </a:lnSpc>
              <a:spcBef>
                <a:spcPts val="1600"/>
              </a:spcBef>
              <a:spcAft>
                <a:spcPts val="0"/>
              </a:spcAft>
              <a:buSzPts val="1500"/>
              <a:buChar char="●"/>
              <a:defRPr sz="1500"/>
            </a:lvl4pPr>
            <a:lvl5pPr lvl="4" algn="ctr" rtl="0">
              <a:lnSpc>
                <a:spcPct val="100000"/>
              </a:lnSpc>
              <a:spcBef>
                <a:spcPts val="1600"/>
              </a:spcBef>
              <a:spcAft>
                <a:spcPts val="0"/>
              </a:spcAft>
              <a:buSzPts val="1500"/>
              <a:buChar char="○"/>
              <a:defRPr sz="1500"/>
            </a:lvl5pPr>
            <a:lvl6pPr lvl="5" algn="ctr" rtl="0">
              <a:lnSpc>
                <a:spcPct val="100000"/>
              </a:lnSpc>
              <a:spcBef>
                <a:spcPts val="1600"/>
              </a:spcBef>
              <a:spcAft>
                <a:spcPts val="0"/>
              </a:spcAft>
              <a:buSzPts val="1500"/>
              <a:buChar char="■"/>
              <a:defRPr sz="1500"/>
            </a:lvl6pPr>
            <a:lvl7pPr lvl="6" algn="ctr" rtl="0">
              <a:lnSpc>
                <a:spcPct val="100000"/>
              </a:lnSpc>
              <a:spcBef>
                <a:spcPts val="1600"/>
              </a:spcBef>
              <a:spcAft>
                <a:spcPts val="0"/>
              </a:spcAft>
              <a:buSzPts val="1500"/>
              <a:buChar char="●"/>
              <a:defRPr sz="1500"/>
            </a:lvl7pPr>
            <a:lvl8pPr lvl="7" algn="ctr" rtl="0">
              <a:lnSpc>
                <a:spcPct val="100000"/>
              </a:lnSpc>
              <a:spcBef>
                <a:spcPts val="1600"/>
              </a:spcBef>
              <a:spcAft>
                <a:spcPts val="0"/>
              </a:spcAft>
              <a:buSzPts val="1500"/>
              <a:buChar char="○"/>
              <a:defRPr sz="1500"/>
            </a:lvl8pPr>
            <a:lvl9pPr lvl="8" algn="ctr" rtl="0">
              <a:lnSpc>
                <a:spcPct val="100000"/>
              </a:lnSpc>
              <a:spcBef>
                <a:spcPts val="1600"/>
              </a:spcBef>
              <a:spcAft>
                <a:spcPts val="1600"/>
              </a:spcAft>
              <a:buSzPts val="1500"/>
              <a:buChar char="■"/>
              <a:defRPr sz="15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8"/>
        <p:cNvGrpSpPr/>
        <p:nvPr/>
      </p:nvGrpSpPr>
      <p:grpSpPr>
        <a:xfrm>
          <a:off x="0" y="0"/>
          <a:ext cx="0" cy="0"/>
          <a:chOff x="0" y="0"/>
          <a:chExt cx="0" cy="0"/>
        </a:xfrm>
      </p:grpSpPr>
      <p:pic>
        <p:nvPicPr>
          <p:cNvPr id="689" name="Google Shape;689;p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90" name="Google Shape;690;p6"/>
          <p:cNvGrpSpPr/>
          <p:nvPr/>
        </p:nvGrpSpPr>
        <p:grpSpPr>
          <a:xfrm>
            <a:off x="-1185137" y="840925"/>
            <a:ext cx="2106500" cy="597475"/>
            <a:chOff x="-2810250" y="3572525"/>
            <a:chExt cx="2106500" cy="597475"/>
          </a:xfrm>
        </p:grpSpPr>
        <p:sp>
          <p:nvSpPr>
            <p:cNvPr id="691" name="Google Shape;691;p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1" name="Google Shape;801;p6"/>
          <p:cNvGrpSpPr/>
          <p:nvPr/>
        </p:nvGrpSpPr>
        <p:grpSpPr>
          <a:xfrm>
            <a:off x="7738988" y="4488250"/>
            <a:ext cx="1637000" cy="521475"/>
            <a:chOff x="-4380075" y="3780200"/>
            <a:chExt cx="1637000" cy="521475"/>
          </a:xfrm>
        </p:grpSpPr>
        <p:sp>
          <p:nvSpPr>
            <p:cNvPr id="802" name="Google Shape;802;p6"/>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6"/>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6"/>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6"/>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6"/>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6"/>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6"/>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6"/>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0" name="Google Shape;870;p6"/>
          <p:cNvPicPr preferRelativeResize="0"/>
          <p:nvPr/>
        </p:nvPicPr>
        <p:blipFill>
          <a:blip r:embed="rId3">
            <a:alphaModFix amt="52000"/>
          </a:blip>
          <a:stretch>
            <a:fillRect/>
          </a:stretch>
        </p:blipFill>
        <p:spPr>
          <a:xfrm>
            <a:off x="7370661" y="331788"/>
            <a:ext cx="3543300" cy="733425"/>
          </a:xfrm>
          <a:prstGeom prst="rect">
            <a:avLst/>
          </a:prstGeom>
          <a:noFill/>
          <a:ln>
            <a:noFill/>
          </a:ln>
        </p:spPr>
      </p:pic>
      <p:pic>
        <p:nvPicPr>
          <p:cNvPr id="871" name="Google Shape;871;p6"/>
          <p:cNvPicPr preferRelativeResize="0"/>
          <p:nvPr/>
        </p:nvPicPr>
        <p:blipFill rotWithShape="1">
          <a:blip r:embed="rId4">
            <a:alphaModFix amt="58000"/>
          </a:blip>
          <a:srcRect l="6060" r="-6059"/>
          <a:stretch/>
        </p:blipFill>
        <p:spPr>
          <a:xfrm>
            <a:off x="-1047375" y="4636612"/>
            <a:ext cx="3793026" cy="673800"/>
          </a:xfrm>
          <a:prstGeom prst="rect">
            <a:avLst/>
          </a:prstGeom>
          <a:noFill/>
          <a:ln>
            <a:noFill/>
          </a:ln>
        </p:spPr>
      </p:pic>
      <p:sp>
        <p:nvSpPr>
          <p:cNvPr id="872" name="Google Shape;872;p6"/>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73"/>
        <p:cNvGrpSpPr/>
        <p:nvPr/>
      </p:nvGrpSpPr>
      <p:grpSpPr>
        <a:xfrm>
          <a:off x="0" y="0"/>
          <a:ext cx="0" cy="0"/>
          <a:chOff x="0" y="0"/>
          <a:chExt cx="0" cy="0"/>
        </a:xfrm>
      </p:grpSpPr>
      <p:pic>
        <p:nvPicPr>
          <p:cNvPr id="874" name="Google Shape;874;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875" name="Google Shape;875;p7"/>
          <p:cNvSpPr txBox="1">
            <a:spLocks noGrp="1"/>
          </p:cNvSpPr>
          <p:nvPr>
            <p:ph type="subTitle" idx="1"/>
          </p:nvPr>
        </p:nvSpPr>
        <p:spPr>
          <a:xfrm>
            <a:off x="1092629" y="2429150"/>
            <a:ext cx="3328200" cy="159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76" name="Google Shape;876;p7"/>
          <p:cNvSpPr txBox="1">
            <a:spLocks noGrp="1"/>
          </p:cNvSpPr>
          <p:nvPr>
            <p:ph type="title"/>
          </p:nvPr>
        </p:nvSpPr>
        <p:spPr>
          <a:xfrm>
            <a:off x="869559" y="1757000"/>
            <a:ext cx="3551400" cy="9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877" name="Google Shape;877;p7"/>
          <p:cNvGrpSpPr/>
          <p:nvPr/>
        </p:nvGrpSpPr>
        <p:grpSpPr>
          <a:xfrm>
            <a:off x="-786325" y="840925"/>
            <a:ext cx="2106500" cy="597475"/>
            <a:chOff x="-2810250" y="3572525"/>
            <a:chExt cx="2106500" cy="597475"/>
          </a:xfrm>
        </p:grpSpPr>
        <p:sp>
          <p:nvSpPr>
            <p:cNvPr id="878" name="Google Shape;878;p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7"/>
          <p:cNvGrpSpPr/>
          <p:nvPr/>
        </p:nvGrpSpPr>
        <p:grpSpPr>
          <a:xfrm>
            <a:off x="8137800" y="4488250"/>
            <a:ext cx="1637000" cy="521475"/>
            <a:chOff x="-4380075" y="3780200"/>
            <a:chExt cx="1637000" cy="521475"/>
          </a:xfrm>
        </p:grpSpPr>
        <p:sp>
          <p:nvSpPr>
            <p:cNvPr id="989" name="Google Shape;989;p7"/>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57" name="Google Shape;1057;p7"/>
          <p:cNvPicPr preferRelativeResize="0"/>
          <p:nvPr/>
        </p:nvPicPr>
        <p:blipFill>
          <a:blip r:embed="rId3">
            <a:alphaModFix amt="85000"/>
          </a:blip>
          <a:stretch>
            <a:fillRect/>
          </a:stretch>
        </p:blipFill>
        <p:spPr>
          <a:xfrm rot="2861804">
            <a:off x="-542663" y="3349332"/>
            <a:ext cx="2763902" cy="2215487"/>
          </a:xfrm>
          <a:prstGeom prst="rect">
            <a:avLst/>
          </a:prstGeom>
          <a:noFill/>
          <a:ln>
            <a:noFill/>
          </a:ln>
        </p:spPr>
      </p:pic>
      <p:pic>
        <p:nvPicPr>
          <p:cNvPr id="1058" name="Google Shape;1058;p7"/>
          <p:cNvPicPr preferRelativeResize="0"/>
          <p:nvPr/>
        </p:nvPicPr>
        <p:blipFill>
          <a:blip r:embed="rId4">
            <a:alphaModFix amt="72000"/>
          </a:blip>
          <a:stretch>
            <a:fillRect/>
          </a:stretch>
        </p:blipFill>
        <p:spPr>
          <a:xfrm rot="-10338121">
            <a:off x="7374624" y="-569443"/>
            <a:ext cx="2763902" cy="22154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1"/>
        <p:cNvGrpSpPr/>
        <p:nvPr/>
      </p:nvGrpSpPr>
      <p:grpSpPr>
        <a:xfrm>
          <a:off x="0" y="0"/>
          <a:ext cx="0" cy="0"/>
          <a:chOff x="0" y="0"/>
          <a:chExt cx="0" cy="0"/>
        </a:xfrm>
      </p:grpSpPr>
      <p:sp>
        <p:nvSpPr>
          <p:cNvPr id="1472" name="Google Shape;1472;p10"/>
          <p:cNvSpPr txBox="1">
            <a:spLocks noGrp="1"/>
          </p:cNvSpPr>
          <p:nvPr>
            <p:ph type="title"/>
          </p:nvPr>
        </p:nvSpPr>
        <p:spPr>
          <a:xfrm>
            <a:off x="4831450" y="611161"/>
            <a:ext cx="3858900" cy="25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Clr>
                <a:schemeClr val="accent3"/>
              </a:buClr>
              <a:buSzPts val="3000"/>
              <a:buNone/>
              <a:defRPr sz="3000">
                <a:solidFill>
                  <a:schemeClr val="accent3"/>
                </a:solidFill>
              </a:defRPr>
            </a:lvl2pPr>
            <a:lvl3pPr lvl="2" rtl="0">
              <a:spcBef>
                <a:spcPts val="0"/>
              </a:spcBef>
              <a:spcAft>
                <a:spcPts val="0"/>
              </a:spcAft>
              <a:buClr>
                <a:schemeClr val="accent3"/>
              </a:buClr>
              <a:buSzPts val="3000"/>
              <a:buNone/>
              <a:defRPr sz="3000">
                <a:solidFill>
                  <a:schemeClr val="accent3"/>
                </a:solidFill>
              </a:defRPr>
            </a:lvl3pPr>
            <a:lvl4pPr lvl="3" rtl="0">
              <a:spcBef>
                <a:spcPts val="0"/>
              </a:spcBef>
              <a:spcAft>
                <a:spcPts val="0"/>
              </a:spcAft>
              <a:buClr>
                <a:schemeClr val="accent3"/>
              </a:buClr>
              <a:buSzPts val="3000"/>
              <a:buNone/>
              <a:defRPr sz="3000">
                <a:solidFill>
                  <a:schemeClr val="accent3"/>
                </a:solidFill>
              </a:defRPr>
            </a:lvl4pPr>
            <a:lvl5pPr lvl="4" rtl="0">
              <a:spcBef>
                <a:spcPts val="0"/>
              </a:spcBef>
              <a:spcAft>
                <a:spcPts val="0"/>
              </a:spcAft>
              <a:buClr>
                <a:schemeClr val="accent3"/>
              </a:buClr>
              <a:buSzPts val="3000"/>
              <a:buNone/>
              <a:defRPr sz="3000">
                <a:solidFill>
                  <a:schemeClr val="accent3"/>
                </a:solidFill>
              </a:defRPr>
            </a:lvl5pPr>
            <a:lvl6pPr lvl="5" rtl="0">
              <a:spcBef>
                <a:spcPts val="0"/>
              </a:spcBef>
              <a:spcAft>
                <a:spcPts val="0"/>
              </a:spcAft>
              <a:buClr>
                <a:schemeClr val="accent3"/>
              </a:buClr>
              <a:buSzPts val="3000"/>
              <a:buNone/>
              <a:defRPr sz="3000">
                <a:solidFill>
                  <a:schemeClr val="accent3"/>
                </a:solidFill>
              </a:defRPr>
            </a:lvl6pPr>
            <a:lvl7pPr lvl="6" rtl="0">
              <a:spcBef>
                <a:spcPts val="0"/>
              </a:spcBef>
              <a:spcAft>
                <a:spcPts val="0"/>
              </a:spcAft>
              <a:buClr>
                <a:schemeClr val="accent3"/>
              </a:buClr>
              <a:buSzPts val="3000"/>
              <a:buNone/>
              <a:defRPr sz="3000">
                <a:solidFill>
                  <a:schemeClr val="accent3"/>
                </a:solidFill>
              </a:defRPr>
            </a:lvl7pPr>
            <a:lvl8pPr lvl="7" rtl="0">
              <a:spcBef>
                <a:spcPts val="0"/>
              </a:spcBef>
              <a:spcAft>
                <a:spcPts val="0"/>
              </a:spcAft>
              <a:buClr>
                <a:schemeClr val="accent3"/>
              </a:buClr>
              <a:buSzPts val="3000"/>
              <a:buNone/>
              <a:defRPr sz="3000">
                <a:solidFill>
                  <a:schemeClr val="accent3"/>
                </a:solidFill>
              </a:defRPr>
            </a:lvl8pPr>
            <a:lvl9pPr lvl="8" rtl="0">
              <a:spcBef>
                <a:spcPts val="0"/>
              </a:spcBef>
              <a:spcAft>
                <a:spcPts val="0"/>
              </a:spcAft>
              <a:buClr>
                <a:schemeClr val="accent3"/>
              </a:buClr>
              <a:buSzPts val="3000"/>
              <a:buNone/>
              <a:defRPr sz="3000">
                <a:solidFill>
                  <a:schemeClr val="accent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5">
    <p:spTree>
      <p:nvGrpSpPr>
        <p:cNvPr id="1" name="Shape 1889"/>
        <p:cNvGrpSpPr/>
        <p:nvPr/>
      </p:nvGrpSpPr>
      <p:grpSpPr>
        <a:xfrm>
          <a:off x="0" y="0"/>
          <a:ext cx="0" cy="0"/>
          <a:chOff x="0" y="0"/>
          <a:chExt cx="0" cy="0"/>
        </a:xfrm>
      </p:grpSpPr>
      <p:pic>
        <p:nvPicPr>
          <p:cNvPr id="1890" name="Google Shape;1890;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91" name="Google Shape;1891;p14"/>
          <p:cNvSpPr txBox="1">
            <a:spLocks noGrp="1"/>
          </p:cNvSpPr>
          <p:nvPr>
            <p:ph type="subTitle" idx="1"/>
          </p:nvPr>
        </p:nvSpPr>
        <p:spPr>
          <a:xfrm>
            <a:off x="1839913" y="3429700"/>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2" name="Google Shape;1892;p14"/>
          <p:cNvSpPr txBox="1">
            <a:spLocks noGrp="1"/>
          </p:cNvSpPr>
          <p:nvPr>
            <p:ph type="subTitle" idx="2"/>
          </p:nvPr>
        </p:nvSpPr>
        <p:spPr>
          <a:xfrm>
            <a:off x="5562876" y="3462723"/>
            <a:ext cx="2244600" cy="34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3" name="Google Shape;1893;p14"/>
          <p:cNvSpPr txBox="1">
            <a:spLocks noGrp="1"/>
          </p:cNvSpPr>
          <p:nvPr>
            <p:ph type="subTitle" idx="3"/>
          </p:nvPr>
        </p:nvSpPr>
        <p:spPr>
          <a:xfrm>
            <a:off x="1839901" y="2041273"/>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4" name="Google Shape;1894;p14"/>
          <p:cNvSpPr txBox="1">
            <a:spLocks noGrp="1"/>
          </p:cNvSpPr>
          <p:nvPr>
            <p:ph type="subTitle" idx="4"/>
          </p:nvPr>
        </p:nvSpPr>
        <p:spPr>
          <a:xfrm>
            <a:off x="5562876" y="2041273"/>
            <a:ext cx="2244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5" name="Google Shape;1895;p14"/>
          <p:cNvSpPr txBox="1">
            <a:spLocks noGrp="1"/>
          </p:cNvSpPr>
          <p:nvPr>
            <p:ph type="subTitle" idx="5"/>
          </p:nvPr>
        </p:nvSpPr>
        <p:spPr>
          <a:xfrm>
            <a:off x="1839901" y="260617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6" name="Google Shape;1896;p14"/>
          <p:cNvSpPr txBox="1">
            <a:spLocks noGrp="1"/>
          </p:cNvSpPr>
          <p:nvPr>
            <p:ph type="subTitle" idx="6"/>
          </p:nvPr>
        </p:nvSpPr>
        <p:spPr>
          <a:xfrm>
            <a:off x="5562876" y="260671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7" name="Google Shape;1897;p14"/>
          <p:cNvSpPr txBox="1">
            <a:spLocks noGrp="1"/>
          </p:cNvSpPr>
          <p:nvPr>
            <p:ph type="subTitle" idx="7"/>
          </p:nvPr>
        </p:nvSpPr>
        <p:spPr>
          <a:xfrm>
            <a:off x="1839901"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8" name="Google Shape;1898;p14"/>
          <p:cNvSpPr txBox="1">
            <a:spLocks noGrp="1"/>
          </p:cNvSpPr>
          <p:nvPr>
            <p:ph type="subTitle" idx="8"/>
          </p:nvPr>
        </p:nvSpPr>
        <p:spPr>
          <a:xfrm>
            <a:off x="5562876"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9" name="Google Shape;1899;p14"/>
          <p:cNvSpPr txBox="1">
            <a:spLocks noGrp="1"/>
          </p:cNvSpPr>
          <p:nvPr>
            <p:ph type="title" hasCustomPrompt="1"/>
          </p:nvPr>
        </p:nvSpPr>
        <p:spPr>
          <a:xfrm>
            <a:off x="4787600"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0" name="Google Shape;1900;p14"/>
          <p:cNvSpPr txBox="1">
            <a:spLocks noGrp="1"/>
          </p:cNvSpPr>
          <p:nvPr>
            <p:ph type="title" idx="9" hasCustomPrompt="1"/>
          </p:nvPr>
        </p:nvSpPr>
        <p:spPr>
          <a:xfrm>
            <a:off x="4787600"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1" name="Google Shape;1901;p14"/>
          <p:cNvSpPr txBox="1">
            <a:spLocks noGrp="1"/>
          </p:cNvSpPr>
          <p:nvPr>
            <p:ph type="title" idx="13" hasCustomPrompt="1"/>
          </p:nvPr>
        </p:nvSpPr>
        <p:spPr>
          <a:xfrm>
            <a:off x="1074924"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2" name="Google Shape;1902;p14"/>
          <p:cNvSpPr txBox="1">
            <a:spLocks noGrp="1"/>
          </p:cNvSpPr>
          <p:nvPr>
            <p:ph type="title" idx="14" hasCustomPrompt="1"/>
          </p:nvPr>
        </p:nvSpPr>
        <p:spPr>
          <a:xfrm>
            <a:off x="1074924"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3" name="Google Shape;1903;p14"/>
          <p:cNvSpPr txBox="1">
            <a:spLocks noGrp="1"/>
          </p:cNvSpPr>
          <p:nvPr>
            <p:ph type="title" idx="15"/>
          </p:nvPr>
        </p:nvSpPr>
        <p:spPr>
          <a:xfrm>
            <a:off x="720000" y="5400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1904" name="Google Shape;1904;p14"/>
          <p:cNvGrpSpPr/>
          <p:nvPr/>
        </p:nvGrpSpPr>
        <p:grpSpPr>
          <a:xfrm>
            <a:off x="7037488" y="540000"/>
            <a:ext cx="2106500" cy="597475"/>
            <a:chOff x="-2810250" y="3572525"/>
            <a:chExt cx="2106500" cy="597475"/>
          </a:xfrm>
        </p:grpSpPr>
        <p:sp>
          <p:nvSpPr>
            <p:cNvPr id="1905" name="Google Shape;1905;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14"/>
          <p:cNvGrpSpPr/>
          <p:nvPr/>
        </p:nvGrpSpPr>
        <p:grpSpPr>
          <a:xfrm flipH="1">
            <a:off x="-430712" y="4537184"/>
            <a:ext cx="2106500" cy="597475"/>
            <a:chOff x="-2810250" y="3572525"/>
            <a:chExt cx="2106500" cy="597475"/>
          </a:xfrm>
        </p:grpSpPr>
        <p:sp>
          <p:nvSpPr>
            <p:cNvPr id="2016" name="Google Shape;2016;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2310"/>
        <p:cNvGrpSpPr/>
        <p:nvPr/>
      </p:nvGrpSpPr>
      <p:grpSpPr>
        <a:xfrm>
          <a:off x="0" y="0"/>
          <a:ext cx="0" cy="0"/>
          <a:chOff x="0" y="0"/>
          <a:chExt cx="0" cy="0"/>
        </a:xfrm>
      </p:grpSpPr>
      <p:pic>
        <p:nvPicPr>
          <p:cNvPr id="2311" name="Google Shape;2311;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12" name="Google Shape;2312;p16"/>
          <p:cNvSpPr txBox="1">
            <a:spLocks noGrp="1"/>
          </p:cNvSpPr>
          <p:nvPr>
            <p:ph type="subTitle" idx="1"/>
          </p:nvPr>
        </p:nvSpPr>
        <p:spPr>
          <a:xfrm>
            <a:off x="1299261" y="1727887"/>
            <a:ext cx="6536700" cy="125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3" name="Google Shape;2313;p16"/>
          <p:cNvSpPr txBox="1">
            <a:spLocks noGrp="1"/>
          </p:cNvSpPr>
          <p:nvPr>
            <p:ph type="ctrTitle"/>
          </p:nvPr>
        </p:nvSpPr>
        <p:spPr>
          <a:xfrm>
            <a:off x="5010925" y="3107337"/>
            <a:ext cx="2825100" cy="461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2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2314" name="Google Shape;2314;p16"/>
          <p:cNvGrpSpPr/>
          <p:nvPr/>
        </p:nvGrpSpPr>
        <p:grpSpPr>
          <a:xfrm>
            <a:off x="0" y="4603500"/>
            <a:ext cx="2106500" cy="597475"/>
            <a:chOff x="-2810250" y="3572525"/>
            <a:chExt cx="2106500" cy="597475"/>
          </a:xfrm>
        </p:grpSpPr>
        <p:sp>
          <p:nvSpPr>
            <p:cNvPr id="2315" name="Google Shape;2315;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5" name="Google Shape;2425;p16"/>
          <p:cNvGrpSpPr/>
          <p:nvPr/>
        </p:nvGrpSpPr>
        <p:grpSpPr>
          <a:xfrm flipH="1">
            <a:off x="7696200" y="550600"/>
            <a:ext cx="2106500" cy="597475"/>
            <a:chOff x="-2810250" y="3572525"/>
            <a:chExt cx="2106500" cy="597475"/>
          </a:xfrm>
        </p:grpSpPr>
        <p:sp>
          <p:nvSpPr>
            <p:cNvPr id="2426" name="Google Shape;2426;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36" name="Google Shape;2536;p16"/>
          <p:cNvPicPr preferRelativeResize="0"/>
          <p:nvPr/>
        </p:nvPicPr>
        <p:blipFill>
          <a:blip r:embed="rId3">
            <a:alphaModFix amt="85000"/>
          </a:blip>
          <a:stretch>
            <a:fillRect/>
          </a:stretch>
        </p:blipFill>
        <p:spPr>
          <a:xfrm rot="-2976215">
            <a:off x="6883871" y="3813840"/>
            <a:ext cx="2763900" cy="1812092"/>
          </a:xfrm>
          <a:prstGeom prst="rect">
            <a:avLst/>
          </a:prstGeom>
          <a:noFill/>
          <a:ln>
            <a:noFill/>
          </a:ln>
        </p:spPr>
      </p:pic>
      <p:pic>
        <p:nvPicPr>
          <p:cNvPr id="2537" name="Google Shape;2537;p16"/>
          <p:cNvPicPr preferRelativeResize="0"/>
          <p:nvPr/>
        </p:nvPicPr>
        <p:blipFill>
          <a:blip r:embed="rId4">
            <a:alphaModFix amt="66000"/>
          </a:blip>
          <a:stretch>
            <a:fillRect/>
          </a:stretch>
        </p:blipFill>
        <p:spPr>
          <a:xfrm rot="3667399">
            <a:off x="-161568" y="-1450279"/>
            <a:ext cx="1962538" cy="371890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Caveat Brush"/>
              <a:buNone/>
              <a:defRPr sz="3000" b="1">
                <a:solidFill>
                  <a:schemeClr val="accent3"/>
                </a:solidFill>
                <a:latin typeface="Caveat Brush"/>
                <a:ea typeface="Caveat Brush"/>
                <a:cs typeface="Caveat Brush"/>
                <a:sym typeface="Caveat Brush"/>
              </a:defRPr>
            </a:lvl1pPr>
            <a:lvl2pPr lvl="1">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2pPr>
            <a:lvl3pPr lvl="2">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3pPr>
            <a:lvl4pPr lvl="3">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4pPr>
            <a:lvl5pPr lvl="4">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5pPr>
            <a:lvl6pPr lvl="5">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6pPr>
            <a:lvl7pPr lvl="6">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7pPr>
            <a:lvl8pPr lvl="7">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8pPr>
            <a:lvl9pPr lvl="8">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1pPr>
            <a:lvl2pPr marL="914400" lvl="1"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2pPr>
            <a:lvl3pPr marL="1371600" lvl="2"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3pPr>
            <a:lvl4pPr marL="1828800" lvl="3"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4pPr>
            <a:lvl5pPr marL="2286000" lvl="4"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5pPr>
            <a:lvl6pPr marL="2743200" lvl="5"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6pPr>
            <a:lvl7pPr marL="3200400" lvl="6"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7pPr>
            <a:lvl8pPr marL="3657600" lvl="7"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8pPr>
            <a:lvl9pPr marL="4114800" lvl="8" indent="-323850">
              <a:lnSpc>
                <a:spcPct val="115000"/>
              </a:lnSpc>
              <a:spcBef>
                <a:spcPts val="1600"/>
              </a:spcBef>
              <a:spcAft>
                <a:spcPts val="1600"/>
              </a:spcAft>
              <a:buClr>
                <a:schemeClr val="accent3"/>
              </a:buClr>
              <a:buSzPts val="1500"/>
              <a:buFont typeface="Raleway"/>
              <a:buChar char="■"/>
              <a:defRPr sz="1500">
                <a:solidFill>
                  <a:schemeClr val="accent3"/>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6" r:id="rId6"/>
    <p:sldLayoutId id="2147483658" r:id="rId7"/>
    <p:sldLayoutId id="2147483660" r:id="rId8"/>
    <p:sldLayoutId id="2147483662" r:id="rId9"/>
    <p:sldLayoutId id="2147483663" r:id="rId10"/>
    <p:sldLayoutId id="2147483666" r:id="rId11"/>
    <p:sldLayoutId id="2147483677" r:id="rId12"/>
    <p:sldLayoutId id="2147483679" r:id="rId13"/>
    <p:sldLayoutId id="2147483681" r:id="rId14"/>
    <p:sldLayoutId id="2147483682" r:id="rId15"/>
    <p:sldLayoutId id="2147483683" r:id="rId16"/>
    <p:sldLayoutId id="214748368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https://orcid.org/0000-0001-7498-463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orcid.org/0000-0002-2907-006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51"/>
        <p:cNvGrpSpPr/>
        <p:nvPr/>
      </p:nvGrpSpPr>
      <p:grpSpPr>
        <a:xfrm>
          <a:off x="0" y="0"/>
          <a:ext cx="0" cy="0"/>
          <a:chOff x="0" y="0"/>
          <a:chExt cx="0" cy="0"/>
        </a:xfrm>
      </p:grpSpPr>
      <p:pic>
        <p:nvPicPr>
          <p:cNvPr id="7152" name="Google Shape;7152;p41"/>
          <p:cNvPicPr preferRelativeResize="0"/>
          <p:nvPr/>
        </p:nvPicPr>
        <p:blipFill>
          <a:blip r:embed="rId3">
            <a:alphaModFix amt="35000"/>
          </a:blip>
          <a:stretch>
            <a:fillRect/>
          </a:stretch>
        </p:blipFill>
        <p:spPr>
          <a:xfrm>
            <a:off x="1532100" y="915625"/>
            <a:ext cx="6261950" cy="3312225"/>
          </a:xfrm>
          <a:prstGeom prst="rect">
            <a:avLst/>
          </a:prstGeom>
          <a:noFill/>
          <a:ln>
            <a:noFill/>
          </a:ln>
        </p:spPr>
      </p:pic>
      <p:sp>
        <p:nvSpPr>
          <p:cNvPr id="7153" name="Google Shape;7153;p41"/>
          <p:cNvSpPr txBox="1">
            <a:spLocks noGrp="1"/>
          </p:cNvSpPr>
          <p:nvPr>
            <p:ph type="body" idx="1"/>
          </p:nvPr>
        </p:nvSpPr>
        <p:spPr>
          <a:xfrm>
            <a:off x="510362" y="3518582"/>
            <a:ext cx="8452884" cy="849900"/>
          </a:xfrm>
          <a:prstGeom prst="rect">
            <a:avLst/>
          </a:prstGeom>
        </p:spPr>
        <p:txBody>
          <a:bodyPr spcFirstLastPara="1" wrap="square" lIns="91425" tIns="91425" rIns="91425" bIns="91425" anchor="ctr" anchorCtr="0">
            <a:noAutofit/>
          </a:bodyPr>
          <a:lstStyle/>
          <a:p>
            <a:pPr marL="0" lvl="0" indent="0">
              <a:buNone/>
            </a:pPr>
            <a:r>
              <a:rPr lang="en" sz="3200" dirty="0" smtClean="0">
                <a:latin typeface="Rage Italic" panose="03070502040507070304" pitchFamily="66" charset="0"/>
              </a:rPr>
              <a:t>Escola de Enfermagem Aurora de Afonso Costa - UFF</a:t>
            </a:r>
            <a:endParaRPr sz="3200" dirty="0">
              <a:latin typeface="Rage Italic" panose="03070502040507070304" pitchFamily="66" charset="0"/>
            </a:endParaRPr>
          </a:p>
        </p:txBody>
      </p:sp>
      <p:sp>
        <p:nvSpPr>
          <p:cNvPr id="7154" name="Google Shape;7154;p41"/>
          <p:cNvSpPr/>
          <p:nvPr/>
        </p:nvSpPr>
        <p:spPr>
          <a:xfrm>
            <a:off x="3122150" y="2991250"/>
            <a:ext cx="5775" cy="7725"/>
          </a:xfrm>
          <a:custGeom>
            <a:avLst/>
            <a:gdLst/>
            <a:ahLst/>
            <a:cxnLst/>
            <a:rect l="l" t="t" r="r" b="b"/>
            <a:pathLst>
              <a:path w="231" h="309" extrusionOk="0">
                <a:moveTo>
                  <a:pt x="231" y="0"/>
                </a:moveTo>
                <a:lnTo>
                  <a:pt x="0" y="103"/>
                </a:lnTo>
                <a:lnTo>
                  <a:pt x="77" y="308"/>
                </a:lnTo>
                <a:lnTo>
                  <a:pt x="2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41"/>
          <p:cNvSpPr/>
          <p:nvPr/>
        </p:nvSpPr>
        <p:spPr>
          <a:xfrm>
            <a:off x="3471525" y="2989975"/>
            <a:ext cx="2575" cy="25"/>
          </a:xfrm>
          <a:custGeom>
            <a:avLst/>
            <a:gdLst/>
            <a:ahLst/>
            <a:cxnLst/>
            <a:rect l="l" t="t" r="r" b="b"/>
            <a:pathLst>
              <a:path w="103" h="1" extrusionOk="0">
                <a:moveTo>
                  <a:pt x="103" y="0"/>
                </a:moveTo>
                <a:lnTo>
                  <a:pt x="0" y="0"/>
                </a:lnTo>
                <a:cubicBezTo>
                  <a:pt x="52" y="0"/>
                  <a:pt x="77" y="0"/>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41"/>
          <p:cNvSpPr/>
          <p:nvPr/>
        </p:nvSpPr>
        <p:spPr>
          <a:xfrm>
            <a:off x="3503575" y="3002800"/>
            <a:ext cx="1950" cy="650"/>
          </a:xfrm>
          <a:custGeom>
            <a:avLst/>
            <a:gdLst/>
            <a:ahLst/>
            <a:cxnLst/>
            <a:rect l="l" t="t" r="r" b="b"/>
            <a:pathLst>
              <a:path w="78" h="26" extrusionOk="0">
                <a:moveTo>
                  <a:pt x="77" y="0"/>
                </a:moveTo>
                <a:cubicBezTo>
                  <a:pt x="64" y="0"/>
                  <a:pt x="52" y="6"/>
                  <a:pt x="39" y="13"/>
                </a:cubicBezTo>
                <a:lnTo>
                  <a:pt x="77" y="0"/>
                </a:lnTo>
                <a:close/>
                <a:moveTo>
                  <a:pt x="39" y="13"/>
                </a:moveTo>
                <a:lnTo>
                  <a:pt x="0" y="26"/>
                </a:lnTo>
                <a:cubicBezTo>
                  <a:pt x="13" y="26"/>
                  <a:pt x="26" y="19"/>
                  <a:pt x="39" y="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41"/>
          <p:cNvSpPr/>
          <p:nvPr/>
        </p:nvSpPr>
        <p:spPr>
          <a:xfrm>
            <a:off x="3553575" y="2991900"/>
            <a:ext cx="675" cy="650"/>
          </a:xfrm>
          <a:custGeom>
            <a:avLst/>
            <a:gdLst/>
            <a:ahLst/>
            <a:cxnLst/>
            <a:rect l="l" t="t" r="r" b="b"/>
            <a:pathLst>
              <a:path w="27" h="26" extrusionOk="0">
                <a:moveTo>
                  <a:pt x="0" y="0"/>
                </a:moveTo>
                <a:lnTo>
                  <a:pt x="0" y="26"/>
                </a:lnTo>
                <a:cubicBezTo>
                  <a:pt x="26" y="0"/>
                  <a:pt x="2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41"/>
          <p:cNvSpPr/>
          <p:nvPr/>
        </p:nvSpPr>
        <p:spPr>
          <a:xfrm>
            <a:off x="3240750" y="2989975"/>
            <a:ext cx="5725" cy="2575"/>
          </a:xfrm>
          <a:custGeom>
            <a:avLst/>
            <a:gdLst/>
            <a:ahLst/>
            <a:cxnLst/>
            <a:rect l="l" t="t" r="r" b="b"/>
            <a:pathLst>
              <a:path w="229" h="103" extrusionOk="0">
                <a:moveTo>
                  <a:pt x="128" y="0"/>
                </a:moveTo>
                <a:lnTo>
                  <a:pt x="2" y="101"/>
                </a:lnTo>
                <a:lnTo>
                  <a:pt x="2" y="101"/>
                </a:lnTo>
                <a:cubicBezTo>
                  <a:pt x="37" y="78"/>
                  <a:pt x="228" y="100"/>
                  <a:pt x="128" y="0"/>
                </a:cubicBezTo>
                <a:close/>
                <a:moveTo>
                  <a:pt x="2" y="101"/>
                </a:moveTo>
                <a:cubicBezTo>
                  <a:pt x="2" y="101"/>
                  <a:pt x="1" y="102"/>
                  <a:pt x="0" y="103"/>
                </a:cubicBezTo>
                <a:lnTo>
                  <a:pt x="2" y="1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41"/>
          <p:cNvSpPr/>
          <p:nvPr/>
        </p:nvSpPr>
        <p:spPr>
          <a:xfrm>
            <a:off x="3465000" y="3001500"/>
            <a:ext cx="5250" cy="5475"/>
          </a:xfrm>
          <a:custGeom>
            <a:avLst/>
            <a:gdLst/>
            <a:ahLst/>
            <a:cxnLst/>
            <a:rect l="l" t="t" r="r" b="b"/>
            <a:pathLst>
              <a:path w="210" h="219" extrusionOk="0">
                <a:moveTo>
                  <a:pt x="82" y="1"/>
                </a:moveTo>
                <a:lnTo>
                  <a:pt x="82" y="1"/>
                </a:lnTo>
                <a:cubicBezTo>
                  <a:pt x="41" y="62"/>
                  <a:pt x="1" y="218"/>
                  <a:pt x="99" y="218"/>
                </a:cubicBezTo>
                <a:cubicBezTo>
                  <a:pt x="125" y="218"/>
                  <a:pt x="162" y="207"/>
                  <a:pt x="210" y="180"/>
                </a:cubicBezTo>
                <a:cubicBezTo>
                  <a:pt x="133" y="155"/>
                  <a:pt x="56" y="78"/>
                  <a:pt x="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41"/>
          <p:cNvSpPr/>
          <p:nvPr/>
        </p:nvSpPr>
        <p:spPr>
          <a:xfrm>
            <a:off x="3540125" y="2999700"/>
            <a:ext cx="4500" cy="3125"/>
          </a:xfrm>
          <a:custGeom>
            <a:avLst/>
            <a:gdLst/>
            <a:ahLst/>
            <a:cxnLst/>
            <a:rect l="l" t="t" r="r" b="b"/>
            <a:pathLst>
              <a:path w="180" h="125" extrusionOk="0">
                <a:moveTo>
                  <a:pt x="138" y="0"/>
                </a:moveTo>
                <a:lnTo>
                  <a:pt x="138" y="0"/>
                </a:lnTo>
                <a:cubicBezTo>
                  <a:pt x="136" y="0"/>
                  <a:pt x="133" y="6"/>
                  <a:pt x="128" y="21"/>
                </a:cubicBezTo>
                <a:lnTo>
                  <a:pt x="0" y="124"/>
                </a:lnTo>
                <a:lnTo>
                  <a:pt x="180" y="124"/>
                </a:lnTo>
                <a:cubicBezTo>
                  <a:pt x="138" y="103"/>
                  <a:pt x="147" y="0"/>
                  <a:pt x="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41"/>
          <p:cNvSpPr/>
          <p:nvPr/>
        </p:nvSpPr>
        <p:spPr>
          <a:xfrm>
            <a:off x="3543950" y="3002800"/>
            <a:ext cx="675" cy="25"/>
          </a:xfrm>
          <a:custGeom>
            <a:avLst/>
            <a:gdLst/>
            <a:ahLst/>
            <a:cxnLst/>
            <a:rect l="l" t="t" r="r" b="b"/>
            <a:pathLst>
              <a:path w="27" h="1" extrusionOk="0">
                <a:moveTo>
                  <a:pt x="27" y="0"/>
                </a:moveTo>
                <a:lnTo>
                  <a:pt x="1" y="0"/>
                </a:lnTo>
                <a:cubicBezTo>
                  <a:pt x="27" y="0"/>
                  <a:pt x="27" y="0"/>
                  <a:pt x="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41"/>
          <p:cNvSpPr/>
          <p:nvPr/>
        </p:nvSpPr>
        <p:spPr>
          <a:xfrm>
            <a:off x="3320875" y="2995100"/>
            <a:ext cx="13175" cy="11750"/>
          </a:xfrm>
          <a:custGeom>
            <a:avLst/>
            <a:gdLst/>
            <a:ahLst/>
            <a:cxnLst/>
            <a:rect l="l" t="t" r="r" b="b"/>
            <a:pathLst>
              <a:path w="527" h="470" extrusionOk="0">
                <a:moveTo>
                  <a:pt x="129" y="0"/>
                </a:moveTo>
                <a:lnTo>
                  <a:pt x="129" y="0"/>
                </a:lnTo>
                <a:cubicBezTo>
                  <a:pt x="0" y="180"/>
                  <a:pt x="462" y="282"/>
                  <a:pt x="205" y="462"/>
                </a:cubicBezTo>
                <a:cubicBezTo>
                  <a:pt x="246" y="467"/>
                  <a:pt x="278" y="469"/>
                  <a:pt x="302" y="469"/>
                </a:cubicBezTo>
                <a:cubicBezTo>
                  <a:pt x="527" y="469"/>
                  <a:pt x="156" y="277"/>
                  <a:pt x="411" y="231"/>
                </a:cubicBezTo>
                <a:cubicBezTo>
                  <a:pt x="282" y="231"/>
                  <a:pt x="154" y="129"/>
                  <a:pt x="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41"/>
          <p:cNvSpPr/>
          <p:nvPr/>
        </p:nvSpPr>
        <p:spPr>
          <a:xfrm>
            <a:off x="3331125" y="3000875"/>
            <a:ext cx="1950" cy="25"/>
          </a:xfrm>
          <a:custGeom>
            <a:avLst/>
            <a:gdLst/>
            <a:ahLst/>
            <a:cxnLst/>
            <a:rect l="l" t="t" r="r" b="b"/>
            <a:pathLst>
              <a:path w="78" h="1" extrusionOk="0">
                <a:moveTo>
                  <a:pt x="1" y="0"/>
                </a:moveTo>
                <a:cubicBezTo>
                  <a:pt x="26" y="0"/>
                  <a:pt x="52" y="0"/>
                  <a:pt x="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41"/>
          <p:cNvSpPr/>
          <p:nvPr/>
        </p:nvSpPr>
        <p:spPr>
          <a:xfrm>
            <a:off x="3719600" y="2993825"/>
            <a:ext cx="3875" cy="1300"/>
          </a:xfrm>
          <a:custGeom>
            <a:avLst/>
            <a:gdLst/>
            <a:ahLst/>
            <a:cxnLst/>
            <a:rect l="l" t="t" r="r" b="b"/>
            <a:pathLst>
              <a:path w="155" h="52" extrusionOk="0">
                <a:moveTo>
                  <a:pt x="155" y="0"/>
                </a:moveTo>
                <a:lnTo>
                  <a:pt x="78" y="26"/>
                </a:lnTo>
                <a:cubicBezTo>
                  <a:pt x="103" y="19"/>
                  <a:pt x="129" y="13"/>
                  <a:pt x="155" y="0"/>
                </a:cubicBezTo>
                <a:close/>
                <a:moveTo>
                  <a:pt x="78" y="26"/>
                </a:moveTo>
                <a:lnTo>
                  <a:pt x="78" y="26"/>
                </a:lnTo>
                <a:cubicBezTo>
                  <a:pt x="52" y="32"/>
                  <a:pt x="27" y="39"/>
                  <a:pt x="1" y="51"/>
                </a:cubicBezTo>
                <a:lnTo>
                  <a:pt x="78"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41"/>
          <p:cNvSpPr/>
          <p:nvPr/>
        </p:nvSpPr>
        <p:spPr>
          <a:xfrm>
            <a:off x="4022200" y="3003425"/>
            <a:ext cx="650" cy="675"/>
          </a:xfrm>
          <a:custGeom>
            <a:avLst/>
            <a:gdLst/>
            <a:ahLst/>
            <a:cxnLst/>
            <a:rect l="l" t="t" r="r" b="b"/>
            <a:pathLst>
              <a:path w="26" h="27" extrusionOk="0">
                <a:moveTo>
                  <a:pt x="0" y="26"/>
                </a:moveTo>
                <a:cubicBezTo>
                  <a:pt x="0" y="26"/>
                  <a:pt x="26" y="1"/>
                  <a:pt x="26" y="1"/>
                </a:cubicBezTo>
                <a:cubicBezTo>
                  <a:pt x="26" y="1"/>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41"/>
          <p:cNvSpPr/>
          <p:nvPr/>
        </p:nvSpPr>
        <p:spPr>
          <a:xfrm>
            <a:off x="3742050" y="2993825"/>
            <a:ext cx="650" cy="2575"/>
          </a:xfrm>
          <a:custGeom>
            <a:avLst/>
            <a:gdLst/>
            <a:ahLst/>
            <a:cxnLst/>
            <a:rect l="l" t="t" r="r" b="b"/>
            <a:pathLst>
              <a:path w="26" h="103" extrusionOk="0">
                <a:moveTo>
                  <a:pt x="26" y="0"/>
                </a:moveTo>
                <a:lnTo>
                  <a:pt x="26" y="0"/>
                </a:lnTo>
                <a:cubicBezTo>
                  <a:pt x="0" y="51"/>
                  <a:pt x="0" y="77"/>
                  <a:pt x="0" y="103"/>
                </a:cubicBezTo>
                <a:cubicBezTo>
                  <a:pt x="26" y="77"/>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41"/>
          <p:cNvSpPr/>
          <p:nvPr/>
        </p:nvSpPr>
        <p:spPr>
          <a:xfrm>
            <a:off x="3741400" y="2996375"/>
            <a:ext cx="675" cy="1950"/>
          </a:xfrm>
          <a:custGeom>
            <a:avLst/>
            <a:gdLst/>
            <a:ahLst/>
            <a:cxnLst/>
            <a:rect l="l" t="t" r="r" b="b"/>
            <a:pathLst>
              <a:path w="27" h="78" extrusionOk="0">
                <a:moveTo>
                  <a:pt x="26" y="1"/>
                </a:moveTo>
                <a:cubicBezTo>
                  <a:pt x="1" y="26"/>
                  <a:pt x="1" y="52"/>
                  <a:pt x="1" y="78"/>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41"/>
          <p:cNvSpPr/>
          <p:nvPr/>
        </p:nvSpPr>
        <p:spPr>
          <a:xfrm>
            <a:off x="4052950" y="2995100"/>
            <a:ext cx="25" cy="650"/>
          </a:xfrm>
          <a:custGeom>
            <a:avLst/>
            <a:gdLst/>
            <a:ahLst/>
            <a:cxnLst/>
            <a:rect l="l" t="t" r="r" b="b"/>
            <a:pathLst>
              <a:path w="1" h="26" extrusionOk="0">
                <a:moveTo>
                  <a:pt x="1" y="0"/>
                </a:moveTo>
                <a:lnTo>
                  <a:pt x="1" y="26"/>
                </a:lnTo>
                <a:cubicBezTo>
                  <a:pt x="1" y="26"/>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41"/>
          <p:cNvSpPr/>
          <p:nvPr/>
        </p:nvSpPr>
        <p:spPr>
          <a:xfrm>
            <a:off x="3820900" y="2997650"/>
            <a:ext cx="5150" cy="3250"/>
          </a:xfrm>
          <a:custGeom>
            <a:avLst/>
            <a:gdLst/>
            <a:ahLst/>
            <a:cxnLst/>
            <a:rect l="l" t="t" r="r" b="b"/>
            <a:pathLst>
              <a:path w="206" h="130" extrusionOk="0">
                <a:moveTo>
                  <a:pt x="103" y="1"/>
                </a:moveTo>
                <a:cubicBezTo>
                  <a:pt x="52" y="1"/>
                  <a:pt x="52" y="78"/>
                  <a:pt x="0" y="129"/>
                </a:cubicBezTo>
                <a:cubicBezTo>
                  <a:pt x="26" y="103"/>
                  <a:pt x="58" y="91"/>
                  <a:pt x="93" y="91"/>
                </a:cubicBezTo>
                <a:cubicBezTo>
                  <a:pt x="129" y="91"/>
                  <a:pt x="167" y="103"/>
                  <a:pt x="206" y="129"/>
                </a:cubicBezTo>
                <a:cubicBezTo>
                  <a:pt x="154" y="78"/>
                  <a:pt x="129" y="27"/>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41"/>
          <p:cNvSpPr/>
          <p:nvPr/>
        </p:nvSpPr>
        <p:spPr>
          <a:xfrm>
            <a:off x="3820900" y="3000875"/>
            <a:ext cx="25" cy="25"/>
          </a:xfrm>
          <a:custGeom>
            <a:avLst/>
            <a:gdLst/>
            <a:ahLst/>
            <a:cxnLst/>
            <a:rect l="l" t="t" r="r" b="b"/>
            <a:pathLst>
              <a:path w="1" h="1" extrusionOk="0">
                <a:moveTo>
                  <a:pt x="0" y="0"/>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41"/>
          <p:cNvSpPr/>
          <p:nvPr/>
        </p:nvSpPr>
        <p:spPr>
          <a:xfrm>
            <a:off x="3724750" y="3003425"/>
            <a:ext cx="2575" cy="2600"/>
          </a:xfrm>
          <a:custGeom>
            <a:avLst/>
            <a:gdLst/>
            <a:ahLst/>
            <a:cxnLst/>
            <a:rect l="l" t="t" r="r" b="b"/>
            <a:pathLst>
              <a:path w="103" h="104" extrusionOk="0">
                <a:moveTo>
                  <a:pt x="103" y="1"/>
                </a:moveTo>
                <a:lnTo>
                  <a:pt x="0" y="103"/>
                </a:lnTo>
                <a:lnTo>
                  <a:pt x="26" y="103"/>
                </a:lnTo>
                <a:lnTo>
                  <a:pt x="1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41"/>
          <p:cNvSpPr/>
          <p:nvPr/>
        </p:nvSpPr>
        <p:spPr>
          <a:xfrm>
            <a:off x="3997450" y="3000875"/>
            <a:ext cx="3600" cy="4825"/>
          </a:xfrm>
          <a:custGeom>
            <a:avLst/>
            <a:gdLst/>
            <a:ahLst/>
            <a:cxnLst/>
            <a:rect l="l" t="t" r="r" b="b"/>
            <a:pathLst>
              <a:path w="144" h="193" extrusionOk="0">
                <a:moveTo>
                  <a:pt x="41" y="0"/>
                </a:moveTo>
                <a:lnTo>
                  <a:pt x="41" y="0"/>
                </a:lnTo>
                <a:cubicBezTo>
                  <a:pt x="21" y="41"/>
                  <a:pt x="1" y="192"/>
                  <a:pt x="68" y="192"/>
                </a:cubicBezTo>
                <a:cubicBezTo>
                  <a:pt x="87" y="192"/>
                  <a:pt x="111" y="181"/>
                  <a:pt x="144" y="154"/>
                </a:cubicBezTo>
                <a:cubicBezTo>
                  <a:pt x="93" y="154"/>
                  <a:pt x="41" y="77"/>
                  <a:pt x="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41"/>
          <p:cNvSpPr/>
          <p:nvPr/>
        </p:nvSpPr>
        <p:spPr>
          <a:xfrm>
            <a:off x="4045275" y="3002250"/>
            <a:ext cx="2575" cy="3125"/>
          </a:xfrm>
          <a:custGeom>
            <a:avLst/>
            <a:gdLst/>
            <a:ahLst/>
            <a:cxnLst/>
            <a:rect l="l" t="t" r="r" b="b"/>
            <a:pathLst>
              <a:path w="103" h="125" extrusionOk="0">
                <a:moveTo>
                  <a:pt x="64" y="1"/>
                </a:moveTo>
                <a:cubicBezTo>
                  <a:pt x="61" y="1"/>
                  <a:pt x="57" y="7"/>
                  <a:pt x="51" y="22"/>
                </a:cubicBezTo>
                <a:lnTo>
                  <a:pt x="0" y="125"/>
                </a:lnTo>
                <a:lnTo>
                  <a:pt x="103" y="125"/>
                </a:lnTo>
                <a:cubicBezTo>
                  <a:pt x="82" y="104"/>
                  <a:pt x="78"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41"/>
          <p:cNvSpPr/>
          <p:nvPr/>
        </p:nvSpPr>
        <p:spPr>
          <a:xfrm>
            <a:off x="4047825" y="3005350"/>
            <a:ext cx="675" cy="25"/>
          </a:xfrm>
          <a:custGeom>
            <a:avLst/>
            <a:gdLst/>
            <a:ahLst/>
            <a:cxnLst/>
            <a:rect l="l" t="t" r="r" b="b"/>
            <a:pathLst>
              <a:path w="27" h="1" extrusionOk="0">
                <a:moveTo>
                  <a:pt x="26" y="1"/>
                </a:moveTo>
                <a:lnTo>
                  <a:pt x="1" y="1"/>
                </a:lnTo>
                <a:cubicBezTo>
                  <a:pt x="1" y="1"/>
                  <a:pt x="26"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41"/>
          <p:cNvSpPr/>
          <p:nvPr/>
        </p:nvSpPr>
        <p:spPr>
          <a:xfrm>
            <a:off x="4055525" y="2991900"/>
            <a:ext cx="3225" cy="1950"/>
          </a:xfrm>
          <a:custGeom>
            <a:avLst/>
            <a:gdLst/>
            <a:ahLst/>
            <a:cxnLst/>
            <a:rect l="l" t="t" r="r" b="b"/>
            <a:pathLst>
              <a:path w="129" h="78" extrusionOk="0">
                <a:moveTo>
                  <a:pt x="129" y="0"/>
                </a:moveTo>
                <a:lnTo>
                  <a:pt x="0" y="77"/>
                </a:lnTo>
                <a:lnTo>
                  <a:pt x="1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41"/>
          <p:cNvSpPr/>
          <p:nvPr/>
        </p:nvSpPr>
        <p:spPr>
          <a:xfrm>
            <a:off x="4076050" y="2993825"/>
            <a:ext cx="3225" cy="3225"/>
          </a:xfrm>
          <a:custGeom>
            <a:avLst/>
            <a:gdLst/>
            <a:ahLst/>
            <a:cxnLst/>
            <a:rect l="l" t="t" r="r" b="b"/>
            <a:pathLst>
              <a:path w="129" h="129" extrusionOk="0">
                <a:moveTo>
                  <a:pt x="77" y="0"/>
                </a:moveTo>
                <a:lnTo>
                  <a:pt x="0" y="103"/>
                </a:lnTo>
                <a:lnTo>
                  <a:pt x="26" y="128"/>
                </a:lnTo>
                <a:lnTo>
                  <a:pt x="128" y="26"/>
                </a:lnTo>
                <a:lnTo>
                  <a:pt x="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41"/>
          <p:cNvSpPr/>
          <p:nvPr/>
        </p:nvSpPr>
        <p:spPr>
          <a:xfrm>
            <a:off x="3828600" y="3004700"/>
            <a:ext cx="15400" cy="14150"/>
          </a:xfrm>
          <a:custGeom>
            <a:avLst/>
            <a:gdLst/>
            <a:ahLst/>
            <a:cxnLst/>
            <a:rect l="l" t="t" r="r" b="b"/>
            <a:pathLst>
              <a:path w="616" h="566" extrusionOk="0">
                <a:moveTo>
                  <a:pt x="359" y="1"/>
                </a:moveTo>
                <a:cubicBezTo>
                  <a:pt x="308" y="129"/>
                  <a:pt x="257" y="1"/>
                  <a:pt x="308" y="232"/>
                </a:cubicBezTo>
                <a:cubicBezTo>
                  <a:pt x="300" y="270"/>
                  <a:pt x="286" y="286"/>
                  <a:pt x="270" y="286"/>
                </a:cubicBezTo>
                <a:cubicBezTo>
                  <a:pt x="235" y="286"/>
                  <a:pt x="195" y="201"/>
                  <a:pt x="231" y="129"/>
                </a:cubicBezTo>
                <a:lnTo>
                  <a:pt x="231" y="129"/>
                </a:lnTo>
                <a:lnTo>
                  <a:pt x="77" y="309"/>
                </a:lnTo>
                <a:lnTo>
                  <a:pt x="205" y="309"/>
                </a:lnTo>
                <a:cubicBezTo>
                  <a:pt x="231" y="514"/>
                  <a:pt x="0" y="309"/>
                  <a:pt x="51" y="539"/>
                </a:cubicBezTo>
                <a:lnTo>
                  <a:pt x="231" y="463"/>
                </a:lnTo>
                <a:lnTo>
                  <a:pt x="231" y="514"/>
                </a:lnTo>
                <a:cubicBezTo>
                  <a:pt x="250" y="476"/>
                  <a:pt x="296" y="452"/>
                  <a:pt x="339" y="452"/>
                </a:cubicBezTo>
                <a:cubicBezTo>
                  <a:pt x="355" y="452"/>
                  <a:pt x="371" y="456"/>
                  <a:pt x="385" y="463"/>
                </a:cubicBezTo>
                <a:cubicBezTo>
                  <a:pt x="385" y="488"/>
                  <a:pt x="410" y="539"/>
                  <a:pt x="385" y="565"/>
                </a:cubicBezTo>
                <a:cubicBezTo>
                  <a:pt x="615" y="514"/>
                  <a:pt x="359" y="206"/>
                  <a:pt x="539" y="104"/>
                </a:cubicBezTo>
                <a:lnTo>
                  <a:pt x="462" y="104"/>
                </a:lnTo>
                <a:cubicBezTo>
                  <a:pt x="458" y="107"/>
                  <a:pt x="454" y="109"/>
                  <a:pt x="449" y="109"/>
                </a:cubicBezTo>
                <a:cubicBezTo>
                  <a:pt x="416" y="109"/>
                  <a:pt x="359" y="45"/>
                  <a:pt x="3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41"/>
          <p:cNvSpPr/>
          <p:nvPr/>
        </p:nvSpPr>
        <p:spPr>
          <a:xfrm>
            <a:off x="3842050" y="2998950"/>
            <a:ext cx="12850" cy="25025"/>
          </a:xfrm>
          <a:custGeom>
            <a:avLst/>
            <a:gdLst/>
            <a:ahLst/>
            <a:cxnLst/>
            <a:rect l="l" t="t" r="r" b="b"/>
            <a:pathLst>
              <a:path w="514" h="1001" extrusionOk="0">
                <a:moveTo>
                  <a:pt x="411" y="0"/>
                </a:moveTo>
                <a:cubicBezTo>
                  <a:pt x="334" y="77"/>
                  <a:pt x="308" y="51"/>
                  <a:pt x="283" y="205"/>
                </a:cubicBezTo>
                <a:cubicBezTo>
                  <a:pt x="255" y="212"/>
                  <a:pt x="228" y="215"/>
                  <a:pt x="201" y="215"/>
                </a:cubicBezTo>
                <a:cubicBezTo>
                  <a:pt x="129" y="215"/>
                  <a:pt x="64" y="192"/>
                  <a:pt x="26" y="154"/>
                </a:cubicBezTo>
                <a:cubicBezTo>
                  <a:pt x="1" y="180"/>
                  <a:pt x="26" y="308"/>
                  <a:pt x="1" y="334"/>
                </a:cubicBezTo>
                <a:lnTo>
                  <a:pt x="26" y="334"/>
                </a:lnTo>
                <a:lnTo>
                  <a:pt x="103" y="590"/>
                </a:lnTo>
                <a:cubicBezTo>
                  <a:pt x="103" y="539"/>
                  <a:pt x="154" y="539"/>
                  <a:pt x="180" y="539"/>
                </a:cubicBezTo>
                <a:lnTo>
                  <a:pt x="103" y="872"/>
                </a:lnTo>
                <a:cubicBezTo>
                  <a:pt x="159" y="972"/>
                  <a:pt x="210" y="995"/>
                  <a:pt x="258" y="995"/>
                </a:cubicBezTo>
                <a:cubicBezTo>
                  <a:pt x="298" y="995"/>
                  <a:pt x="336" y="980"/>
                  <a:pt x="373" y="980"/>
                </a:cubicBezTo>
                <a:cubicBezTo>
                  <a:pt x="395" y="980"/>
                  <a:pt x="416" y="985"/>
                  <a:pt x="436" y="1000"/>
                </a:cubicBezTo>
                <a:cubicBezTo>
                  <a:pt x="308" y="795"/>
                  <a:pt x="462" y="872"/>
                  <a:pt x="257" y="718"/>
                </a:cubicBezTo>
                <a:lnTo>
                  <a:pt x="283" y="462"/>
                </a:lnTo>
                <a:lnTo>
                  <a:pt x="436" y="487"/>
                </a:lnTo>
                <a:cubicBezTo>
                  <a:pt x="411" y="410"/>
                  <a:pt x="488" y="308"/>
                  <a:pt x="411" y="257"/>
                </a:cubicBezTo>
                <a:cubicBezTo>
                  <a:pt x="411" y="257"/>
                  <a:pt x="385" y="308"/>
                  <a:pt x="360" y="308"/>
                </a:cubicBezTo>
                <a:cubicBezTo>
                  <a:pt x="308" y="128"/>
                  <a:pt x="513" y="180"/>
                  <a:pt x="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41"/>
          <p:cNvSpPr/>
          <p:nvPr/>
        </p:nvSpPr>
        <p:spPr>
          <a:xfrm>
            <a:off x="4030525" y="2991250"/>
            <a:ext cx="1300" cy="1950"/>
          </a:xfrm>
          <a:custGeom>
            <a:avLst/>
            <a:gdLst/>
            <a:ahLst/>
            <a:cxnLst/>
            <a:rect l="l" t="t" r="r" b="b"/>
            <a:pathLst>
              <a:path w="52" h="78" extrusionOk="0">
                <a:moveTo>
                  <a:pt x="52" y="0"/>
                </a:moveTo>
                <a:lnTo>
                  <a:pt x="0" y="77"/>
                </a:lnTo>
                <a:cubicBezTo>
                  <a:pt x="26" y="52"/>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41"/>
          <p:cNvSpPr/>
          <p:nvPr/>
        </p:nvSpPr>
        <p:spPr>
          <a:xfrm>
            <a:off x="3889500" y="3004700"/>
            <a:ext cx="25" cy="675"/>
          </a:xfrm>
          <a:custGeom>
            <a:avLst/>
            <a:gdLst/>
            <a:ahLst/>
            <a:cxnLst/>
            <a:rect l="l" t="t" r="r" b="b"/>
            <a:pathLst>
              <a:path w="1" h="27" extrusionOk="0">
                <a:moveTo>
                  <a:pt x="0" y="27"/>
                </a:moveTo>
                <a:lnTo>
                  <a:pt x="0" y="27"/>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41"/>
          <p:cNvSpPr/>
          <p:nvPr/>
        </p:nvSpPr>
        <p:spPr>
          <a:xfrm>
            <a:off x="4032450" y="2990600"/>
            <a:ext cx="25" cy="675"/>
          </a:xfrm>
          <a:custGeom>
            <a:avLst/>
            <a:gdLst/>
            <a:ahLst/>
            <a:cxnLst/>
            <a:rect l="l" t="t" r="r" b="b"/>
            <a:pathLst>
              <a:path w="1" h="27" extrusionOk="0">
                <a:moveTo>
                  <a:pt x="0" y="1"/>
                </a:moveTo>
                <a:lnTo>
                  <a:pt x="0" y="1"/>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41"/>
          <p:cNvSpPr/>
          <p:nvPr/>
        </p:nvSpPr>
        <p:spPr>
          <a:xfrm>
            <a:off x="3860650" y="2991250"/>
            <a:ext cx="25" cy="675"/>
          </a:xfrm>
          <a:custGeom>
            <a:avLst/>
            <a:gdLst/>
            <a:ahLst/>
            <a:cxnLst/>
            <a:rect l="l" t="t" r="r" b="b"/>
            <a:pathLst>
              <a:path w="1" h="27" extrusionOk="0">
                <a:moveTo>
                  <a:pt x="0" y="26"/>
                </a:moveTo>
                <a:lnTo>
                  <a:pt x="0" y="26"/>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41"/>
          <p:cNvSpPr/>
          <p:nvPr/>
        </p:nvSpPr>
        <p:spPr>
          <a:xfrm>
            <a:off x="3858725" y="3002150"/>
            <a:ext cx="650" cy="1300"/>
          </a:xfrm>
          <a:custGeom>
            <a:avLst/>
            <a:gdLst/>
            <a:ahLst/>
            <a:cxnLst/>
            <a:rect l="l" t="t" r="r" b="b"/>
            <a:pathLst>
              <a:path w="26" h="52" extrusionOk="0">
                <a:moveTo>
                  <a:pt x="26" y="0"/>
                </a:moveTo>
                <a:lnTo>
                  <a:pt x="0" y="52"/>
                </a:lnTo>
                <a:cubicBezTo>
                  <a:pt x="0"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41"/>
          <p:cNvSpPr/>
          <p:nvPr/>
        </p:nvSpPr>
        <p:spPr>
          <a:xfrm>
            <a:off x="3852825" y="3002800"/>
            <a:ext cx="12975" cy="22450"/>
          </a:xfrm>
          <a:custGeom>
            <a:avLst/>
            <a:gdLst/>
            <a:ahLst/>
            <a:cxnLst/>
            <a:rect l="l" t="t" r="r" b="b"/>
            <a:pathLst>
              <a:path w="519" h="898" extrusionOk="0">
                <a:moveTo>
                  <a:pt x="159" y="0"/>
                </a:moveTo>
                <a:cubicBezTo>
                  <a:pt x="159" y="48"/>
                  <a:pt x="0" y="233"/>
                  <a:pt x="153" y="233"/>
                </a:cubicBezTo>
                <a:cubicBezTo>
                  <a:pt x="162" y="233"/>
                  <a:pt x="173" y="232"/>
                  <a:pt x="185" y="231"/>
                </a:cubicBezTo>
                <a:lnTo>
                  <a:pt x="185" y="231"/>
                </a:lnTo>
                <a:cubicBezTo>
                  <a:pt x="236" y="436"/>
                  <a:pt x="82" y="359"/>
                  <a:pt x="57" y="410"/>
                </a:cubicBezTo>
                <a:cubicBezTo>
                  <a:pt x="108" y="462"/>
                  <a:pt x="57" y="564"/>
                  <a:pt x="108" y="615"/>
                </a:cubicBezTo>
                <a:cubicBezTo>
                  <a:pt x="108" y="590"/>
                  <a:pt x="134" y="513"/>
                  <a:pt x="185" y="513"/>
                </a:cubicBezTo>
                <a:cubicBezTo>
                  <a:pt x="207" y="602"/>
                  <a:pt x="191" y="672"/>
                  <a:pt x="136" y="672"/>
                </a:cubicBezTo>
                <a:cubicBezTo>
                  <a:pt x="127" y="672"/>
                  <a:pt x="118" y="670"/>
                  <a:pt x="108" y="667"/>
                </a:cubicBezTo>
                <a:lnTo>
                  <a:pt x="108" y="667"/>
                </a:lnTo>
                <a:cubicBezTo>
                  <a:pt x="211" y="744"/>
                  <a:pt x="82" y="846"/>
                  <a:pt x="185" y="898"/>
                </a:cubicBezTo>
                <a:cubicBezTo>
                  <a:pt x="390" y="769"/>
                  <a:pt x="518" y="564"/>
                  <a:pt x="518" y="333"/>
                </a:cubicBezTo>
                <a:lnTo>
                  <a:pt x="518" y="333"/>
                </a:lnTo>
                <a:cubicBezTo>
                  <a:pt x="456" y="396"/>
                  <a:pt x="376" y="475"/>
                  <a:pt x="280" y="475"/>
                </a:cubicBezTo>
                <a:cubicBezTo>
                  <a:pt x="258" y="475"/>
                  <a:pt x="235" y="471"/>
                  <a:pt x="211" y="462"/>
                </a:cubicBezTo>
                <a:lnTo>
                  <a:pt x="211" y="282"/>
                </a:lnTo>
                <a:cubicBezTo>
                  <a:pt x="260" y="324"/>
                  <a:pt x="297" y="338"/>
                  <a:pt x="327" y="338"/>
                </a:cubicBezTo>
                <a:cubicBezTo>
                  <a:pt x="389" y="338"/>
                  <a:pt x="423" y="274"/>
                  <a:pt x="493" y="256"/>
                </a:cubicBezTo>
                <a:lnTo>
                  <a:pt x="236" y="231"/>
                </a:lnTo>
                <a:cubicBezTo>
                  <a:pt x="82" y="128"/>
                  <a:pt x="159" y="77"/>
                  <a:pt x="236" y="26"/>
                </a:cubicBezTo>
                <a:cubicBezTo>
                  <a:pt x="211" y="26"/>
                  <a:pt x="185" y="26"/>
                  <a:pt x="1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41"/>
          <p:cNvSpPr/>
          <p:nvPr/>
        </p:nvSpPr>
        <p:spPr>
          <a:xfrm>
            <a:off x="3959375" y="3002800"/>
            <a:ext cx="1300" cy="650"/>
          </a:xfrm>
          <a:custGeom>
            <a:avLst/>
            <a:gdLst/>
            <a:ahLst/>
            <a:cxnLst/>
            <a:rect l="l" t="t" r="r" b="b"/>
            <a:pathLst>
              <a:path w="52" h="26" extrusionOk="0">
                <a:moveTo>
                  <a:pt x="51" y="0"/>
                </a:moveTo>
                <a:cubicBezTo>
                  <a:pt x="26" y="0"/>
                  <a:pt x="0" y="26"/>
                  <a:pt x="0" y="26"/>
                </a:cubicBezTo>
                <a:cubicBezTo>
                  <a:pt x="0" y="26"/>
                  <a:pt x="26" y="26"/>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41"/>
          <p:cNvSpPr/>
          <p:nvPr/>
        </p:nvSpPr>
        <p:spPr>
          <a:xfrm>
            <a:off x="3856150" y="2991900"/>
            <a:ext cx="5150" cy="5150"/>
          </a:xfrm>
          <a:custGeom>
            <a:avLst/>
            <a:gdLst/>
            <a:ahLst/>
            <a:cxnLst/>
            <a:rect l="l" t="t" r="r" b="b"/>
            <a:pathLst>
              <a:path w="206" h="206" extrusionOk="0">
                <a:moveTo>
                  <a:pt x="103" y="0"/>
                </a:moveTo>
                <a:cubicBezTo>
                  <a:pt x="103" y="77"/>
                  <a:pt x="1" y="77"/>
                  <a:pt x="78" y="205"/>
                </a:cubicBezTo>
                <a:cubicBezTo>
                  <a:pt x="26" y="51"/>
                  <a:pt x="206" y="128"/>
                  <a:pt x="1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41"/>
          <p:cNvSpPr/>
          <p:nvPr/>
        </p:nvSpPr>
        <p:spPr>
          <a:xfrm>
            <a:off x="3954875" y="2994450"/>
            <a:ext cx="4525" cy="10275"/>
          </a:xfrm>
          <a:custGeom>
            <a:avLst/>
            <a:gdLst/>
            <a:ahLst/>
            <a:cxnLst/>
            <a:rect l="l" t="t" r="r" b="b"/>
            <a:pathLst>
              <a:path w="181" h="411" extrusionOk="0">
                <a:moveTo>
                  <a:pt x="103" y="1"/>
                </a:moveTo>
                <a:lnTo>
                  <a:pt x="103" y="1"/>
                </a:lnTo>
                <a:cubicBezTo>
                  <a:pt x="1" y="78"/>
                  <a:pt x="103" y="206"/>
                  <a:pt x="1" y="206"/>
                </a:cubicBezTo>
                <a:lnTo>
                  <a:pt x="103" y="411"/>
                </a:lnTo>
                <a:cubicBezTo>
                  <a:pt x="26" y="206"/>
                  <a:pt x="180" y="155"/>
                  <a:pt x="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41"/>
          <p:cNvSpPr/>
          <p:nvPr/>
        </p:nvSpPr>
        <p:spPr>
          <a:xfrm>
            <a:off x="3974750" y="2995100"/>
            <a:ext cx="2600" cy="1950"/>
          </a:xfrm>
          <a:custGeom>
            <a:avLst/>
            <a:gdLst/>
            <a:ahLst/>
            <a:cxnLst/>
            <a:rect l="l" t="t" r="r" b="b"/>
            <a:pathLst>
              <a:path w="104" h="78" extrusionOk="0">
                <a:moveTo>
                  <a:pt x="1" y="0"/>
                </a:moveTo>
                <a:lnTo>
                  <a:pt x="1" y="52"/>
                </a:lnTo>
                <a:lnTo>
                  <a:pt x="103" y="7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41"/>
          <p:cNvSpPr/>
          <p:nvPr/>
        </p:nvSpPr>
        <p:spPr>
          <a:xfrm>
            <a:off x="3974100" y="2996375"/>
            <a:ext cx="25" cy="1300"/>
          </a:xfrm>
          <a:custGeom>
            <a:avLst/>
            <a:gdLst/>
            <a:ahLst/>
            <a:cxnLst/>
            <a:rect l="l" t="t" r="r" b="b"/>
            <a:pathLst>
              <a:path w="1" h="52" extrusionOk="0">
                <a:moveTo>
                  <a:pt x="1" y="52"/>
                </a:move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41"/>
          <p:cNvSpPr/>
          <p:nvPr/>
        </p:nvSpPr>
        <p:spPr>
          <a:xfrm>
            <a:off x="3987575" y="2991250"/>
            <a:ext cx="1300" cy="2600"/>
          </a:xfrm>
          <a:custGeom>
            <a:avLst/>
            <a:gdLst/>
            <a:ahLst/>
            <a:cxnLst/>
            <a:rect l="l" t="t" r="r" b="b"/>
            <a:pathLst>
              <a:path w="52" h="104" extrusionOk="0">
                <a:moveTo>
                  <a:pt x="52" y="0"/>
                </a:moveTo>
                <a:lnTo>
                  <a:pt x="0" y="77"/>
                </a:lnTo>
                <a:lnTo>
                  <a:pt x="0" y="103"/>
                </a:lnTo>
                <a:lnTo>
                  <a:pt x="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41"/>
          <p:cNvSpPr/>
          <p:nvPr/>
        </p:nvSpPr>
        <p:spPr>
          <a:xfrm>
            <a:off x="4034375" y="2993175"/>
            <a:ext cx="650" cy="675"/>
          </a:xfrm>
          <a:custGeom>
            <a:avLst/>
            <a:gdLst/>
            <a:ahLst/>
            <a:cxnLst/>
            <a:rect l="l" t="t" r="r" b="b"/>
            <a:pathLst>
              <a:path w="26" h="27" extrusionOk="0">
                <a:moveTo>
                  <a:pt x="26" y="0"/>
                </a:moveTo>
                <a:lnTo>
                  <a:pt x="0" y="26"/>
                </a:lnTo>
                <a:cubicBezTo>
                  <a:pt x="0" y="26"/>
                  <a:pt x="26" y="0"/>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41"/>
          <p:cNvSpPr/>
          <p:nvPr/>
        </p:nvSpPr>
        <p:spPr>
          <a:xfrm>
            <a:off x="4045275" y="2990600"/>
            <a:ext cx="2325" cy="1375"/>
          </a:xfrm>
          <a:custGeom>
            <a:avLst/>
            <a:gdLst/>
            <a:ahLst/>
            <a:cxnLst/>
            <a:rect l="l" t="t" r="r" b="b"/>
            <a:pathLst>
              <a:path w="93" h="55" extrusionOk="0">
                <a:moveTo>
                  <a:pt x="0" y="1"/>
                </a:moveTo>
                <a:lnTo>
                  <a:pt x="0" y="1"/>
                </a:lnTo>
                <a:cubicBezTo>
                  <a:pt x="10" y="42"/>
                  <a:pt x="29" y="54"/>
                  <a:pt x="46" y="54"/>
                </a:cubicBezTo>
                <a:cubicBezTo>
                  <a:pt x="71" y="54"/>
                  <a:pt x="93" y="26"/>
                  <a:pt x="77" y="26"/>
                </a:cubicBezTo>
                <a:cubicBezTo>
                  <a:pt x="51" y="26"/>
                  <a:pt x="26" y="26"/>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41"/>
          <p:cNvSpPr/>
          <p:nvPr/>
        </p:nvSpPr>
        <p:spPr>
          <a:xfrm>
            <a:off x="3827950" y="2993175"/>
            <a:ext cx="25" cy="675"/>
          </a:xfrm>
          <a:custGeom>
            <a:avLst/>
            <a:gdLst/>
            <a:ahLst/>
            <a:cxnLst/>
            <a:rect l="l" t="t" r="r" b="b"/>
            <a:pathLst>
              <a:path w="1" h="27" extrusionOk="0">
                <a:moveTo>
                  <a:pt x="0" y="26"/>
                </a:moveTo>
                <a:lnTo>
                  <a:pt x="0" y="0"/>
                </a:lnTo>
                <a:cubicBezTo>
                  <a:pt x="0" y="26"/>
                  <a:pt x="0" y="26"/>
                  <a:pt x="0" y="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41"/>
          <p:cNvSpPr/>
          <p:nvPr/>
        </p:nvSpPr>
        <p:spPr>
          <a:xfrm>
            <a:off x="3827300" y="2991725"/>
            <a:ext cx="1075" cy="2125"/>
          </a:xfrm>
          <a:custGeom>
            <a:avLst/>
            <a:gdLst/>
            <a:ahLst/>
            <a:cxnLst/>
            <a:rect l="l" t="t" r="r" b="b"/>
            <a:pathLst>
              <a:path w="43" h="85" extrusionOk="0">
                <a:moveTo>
                  <a:pt x="22" y="0"/>
                </a:moveTo>
                <a:cubicBezTo>
                  <a:pt x="17" y="0"/>
                  <a:pt x="10" y="2"/>
                  <a:pt x="1" y="7"/>
                </a:cubicBezTo>
                <a:lnTo>
                  <a:pt x="1" y="84"/>
                </a:lnTo>
                <a:cubicBezTo>
                  <a:pt x="22" y="42"/>
                  <a:pt x="43" y="0"/>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41"/>
          <p:cNvSpPr/>
          <p:nvPr/>
        </p:nvSpPr>
        <p:spPr>
          <a:xfrm>
            <a:off x="3990775" y="2993825"/>
            <a:ext cx="1300" cy="25"/>
          </a:xfrm>
          <a:custGeom>
            <a:avLst/>
            <a:gdLst/>
            <a:ahLst/>
            <a:cxnLst/>
            <a:rect l="l" t="t" r="r" b="b"/>
            <a:pathLst>
              <a:path w="52" h="1" extrusionOk="0">
                <a:moveTo>
                  <a:pt x="52" y="0"/>
                </a:moveTo>
                <a:cubicBezTo>
                  <a:pt x="26" y="0"/>
                  <a:pt x="1" y="0"/>
                  <a:pt x="1" y="0"/>
                </a:cubicBezTo>
                <a:cubicBezTo>
                  <a:pt x="1" y="0"/>
                  <a:pt x="26" y="0"/>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41"/>
          <p:cNvSpPr/>
          <p:nvPr/>
        </p:nvSpPr>
        <p:spPr>
          <a:xfrm>
            <a:off x="3978600" y="3004075"/>
            <a:ext cx="675" cy="650"/>
          </a:xfrm>
          <a:custGeom>
            <a:avLst/>
            <a:gdLst/>
            <a:ahLst/>
            <a:cxnLst/>
            <a:rect l="l" t="t" r="r" b="b"/>
            <a:pathLst>
              <a:path w="27" h="26" extrusionOk="0">
                <a:moveTo>
                  <a:pt x="26" y="0"/>
                </a:moveTo>
                <a:lnTo>
                  <a:pt x="26" y="0"/>
                </a:lnTo>
                <a:lnTo>
                  <a:pt x="0" y="26"/>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41"/>
          <p:cNvSpPr/>
          <p:nvPr/>
        </p:nvSpPr>
        <p:spPr>
          <a:xfrm>
            <a:off x="3923475" y="2993175"/>
            <a:ext cx="650" cy="1300"/>
          </a:xfrm>
          <a:custGeom>
            <a:avLst/>
            <a:gdLst/>
            <a:ahLst/>
            <a:cxnLst/>
            <a:rect l="l" t="t" r="r" b="b"/>
            <a:pathLst>
              <a:path w="26" h="52" extrusionOk="0">
                <a:moveTo>
                  <a:pt x="26" y="0"/>
                </a:moveTo>
                <a:lnTo>
                  <a:pt x="0" y="52"/>
                </a:lnTo>
                <a:cubicBezTo>
                  <a:pt x="26" y="52"/>
                  <a:pt x="26" y="26"/>
                  <a:pt x="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41"/>
          <p:cNvSpPr/>
          <p:nvPr/>
        </p:nvSpPr>
        <p:spPr>
          <a:xfrm>
            <a:off x="3899100" y="2997650"/>
            <a:ext cx="4525" cy="5175"/>
          </a:xfrm>
          <a:custGeom>
            <a:avLst/>
            <a:gdLst/>
            <a:ahLst/>
            <a:cxnLst/>
            <a:rect l="l" t="t" r="r" b="b"/>
            <a:pathLst>
              <a:path w="181" h="207" extrusionOk="0">
                <a:moveTo>
                  <a:pt x="78" y="1"/>
                </a:moveTo>
                <a:cubicBezTo>
                  <a:pt x="78" y="52"/>
                  <a:pt x="1" y="129"/>
                  <a:pt x="52" y="206"/>
                </a:cubicBezTo>
                <a:lnTo>
                  <a:pt x="180" y="103"/>
                </a:lnTo>
                <a:cubicBezTo>
                  <a:pt x="129" y="103"/>
                  <a:pt x="103" y="52"/>
                  <a:pt x="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41"/>
          <p:cNvSpPr/>
          <p:nvPr/>
        </p:nvSpPr>
        <p:spPr>
          <a:xfrm>
            <a:off x="3903600" y="2998950"/>
            <a:ext cx="1300" cy="1300"/>
          </a:xfrm>
          <a:custGeom>
            <a:avLst/>
            <a:gdLst/>
            <a:ahLst/>
            <a:cxnLst/>
            <a:rect l="l" t="t" r="r" b="b"/>
            <a:pathLst>
              <a:path w="52" h="52" extrusionOk="0">
                <a:moveTo>
                  <a:pt x="52" y="0"/>
                </a:moveTo>
                <a:lnTo>
                  <a:pt x="0" y="51"/>
                </a:lnTo>
                <a:cubicBezTo>
                  <a:pt x="26" y="26"/>
                  <a:pt x="52" y="26"/>
                  <a:pt x="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41"/>
          <p:cNvSpPr/>
          <p:nvPr/>
        </p:nvSpPr>
        <p:spPr>
          <a:xfrm>
            <a:off x="3900400" y="2997025"/>
            <a:ext cx="650" cy="650"/>
          </a:xfrm>
          <a:custGeom>
            <a:avLst/>
            <a:gdLst/>
            <a:ahLst/>
            <a:cxnLst/>
            <a:rect l="l" t="t" r="r" b="b"/>
            <a:pathLst>
              <a:path w="26" h="26" extrusionOk="0">
                <a:moveTo>
                  <a:pt x="0" y="0"/>
                </a:moveTo>
                <a:cubicBezTo>
                  <a:pt x="26" y="26"/>
                  <a:pt x="26" y="26"/>
                  <a:pt x="26" y="26"/>
                </a:cubicBezTo>
                <a:cubicBezTo>
                  <a:pt x="26" y="26"/>
                  <a:pt x="26" y="26"/>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41"/>
          <p:cNvSpPr/>
          <p:nvPr/>
        </p:nvSpPr>
        <p:spPr>
          <a:xfrm>
            <a:off x="3760000" y="2989975"/>
            <a:ext cx="1950" cy="1300"/>
          </a:xfrm>
          <a:custGeom>
            <a:avLst/>
            <a:gdLst/>
            <a:ahLst/>
            <a:cxnLst/>
            <a:rect l="l" t="t" r="r" b="b"/>
            <a:pathLst>
              <a:path w="78" h="52" extrusionOk="0">
                <a:moveTo>
                  <a:pt x="0" y="0"/>
                </a:moveTo>
                <a:lnTo>
                  <a:pt x="0" y="0"/>
                </a:lnTo>
                <a:cubicBezTo>
                  <a:pt x="26" y="26"/>
                  <a:pt x="52" y="51"/>
                  <a:pt x="77" y="51"/>
                </a:cubicBez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41"/>
          <p:cNvSpPr/>
          <p:nvPr/>
        </p:nvSpPr>
        <p:spPr>
          <a:xfrm>
            <a:off x="3924750" y="3001500"/>
            <a:ext cx="1300" cy="2600"/>
          </a:xfrm>
          <a:custGeom>
            <a:avLst/>
            <a:gdLst/>
            <a:ahLst/>
            <a:cxnLst/>
            <a:rect l="l" t="t" r="r" b="b"/>
            <a:pathLst>
              <a:path w="52" h="104" extrusionOk="0">
                <a:moveTo>
                  <a:pt x="52" y="1"/>
                </a:moveTo>
                <a:lnTo>
                  <a:pt x="52" y="1"/>
                </a:lnTo>
                <a:cubicBezTo>
                  <a:pt x="26" y="26"/>
                  <a:pt x="0" y="78"/>
                  <a:pt x="0" y="103"/>
                </a:cubicBezTo>
                <a:cubicBezTo>
                  <a:pt x="52" y="52"/>
                  <a:pt x="52" y="26"/>
                  <a:pt x="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41"/>
          <p:cNvSpPr/>
          <p:nvPr/>
        </p:nvSpPr>
        <p:spPr>
          <a:xfrm>
            <a:off x="4125400" y="3002450"/>
            <a:ext cx="2600" cy="2275"/>
          </a:xfrm>
          <a:custGeom>
            <a:avLst/>
            <a:gdLst/>
            <a:ahLst/>
            <a:cxnLst/>
            <a:rect l="l" t="t" r="r" b="b"/>
            <a:pathLst>
              <a:path w="104" h="91" extrusionOk="0">
                <a:moveTo>
                  <a:pt x="81" y="0"/>
                </a:moveTo>
                <a:cubicBezTo>
                  <a:pt x="61" y="0"/>
                  <a:pt x="38" y="72"/>
                  <a:pt x="1" y="91"/>
                </a:cubicBezTo>
                <a:cubicBezTo>
                  <a:pt x="52" y="91"/>
                  <a:pt x="77" y="65"/>
                  <a:pt x="103" y="40"/>
                </a:cubicBezTo>
                <a:cubicBezTo>
                  <a:pt x="96" y="11"/>
                  <a:pt x="89" y="0"/>
                  <a:pt x="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41"/>
          <p:cNvSpPr txBox="1">
            <a:spLocks noGrp="1"/>
          </p:cNvSpPr>
          <p:nvPr>
            <p:ph type="title"/>
          </p:nvPr>
        </p:nvSpPr>
        <p:spPr>
          <a:xfrm>
            <a:off x="1532100" y="1163514"/>
            <a:ext cx="6168950" cy="233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Britannic Bold" panose="020B0903060703020204" pitchFamily="34" charset="0"/>
              </a:rPr>
              <a:t>MAPA CONCEITUAL</a:t>
            </a:r>
            <a:endParaRPr dirty="0">
              <a:latin typeface="Britannic Bold" panose="020B09030607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70"/>
        <p:cNvGrpSpPr/>
        <p:nvPr/>
      </p:nvGrpSpPr>
      <p:grpSpPr>
        <a:xfrm>
          <a:off x="0" y="0"/>
          <a:ext cx="0" cy="0"/>
          <a:chOff x="0" y="0"/>
          <a:chExt cx="0" cy="0"/>
        </a:xfrm>
      </p:grpSpPr>
      <p:pic>
        <p:nvPicPr>
          <p:cNvPr id="2" name="Imagem 1"/>
          <p:cNvPicPr>
            <a:picLocks noChangeAspect="1"/>
          </p:cNvPicPr>
          <p:nvPr/>
        </p:nvPicPr>
        <p:blipFill>
          <a:blip r:embed="rId4"/>
          <a:stretch>
            <a:fillRect/>
          </a:stretch>
        </p:blipFill>
        <p:spPr>
          <a:xfrm>
            <a:off x="-12" y="1"/>
            <a:ext cx="9144012" cy="5143500"/>
          </a:xfrm>
          <a:prstGeom prst="rect">
            <a:avLst/>
          </a:prstGeom>
        </p:spPr>
      </p:pic>
      <p:grpSp>
        <p:nvGrpSpPr>
          <p:cNvPr id="7872" name="Google Shape;7872;p55"/>
          <p:cNvGrpSpPr/>
          <p:nvPr/>
        </p:nvGrpSpPr>
        <p:grpSpPr>
          <a:xfrm>
            <a:off x="7506988" y="4443076"/>
            <a:ext cx="1637000" cy="521475"/>
            <a:chOff x="-4380075" y="3780200"/>
            <a:chExt cx="1637000" cy="521475"/>
          </a:xfrm>
        </p:grpSpPr>
        <p:sp>
          <p:nvSpPr>
            <p:cNvPr id="7873" name="Google Shape;7873;p55"/>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4" name="Google Shape;7874;p55"/>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5" name="Google Shape;7875;p55"/>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6" name="Google Shape;7876;p55"/>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7" name="Google Shape;7877;p55"/>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8" name="Google Shape;7878;p55"/>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9" name="Google Shape;7879;p55"/>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0" name="Google Shape;7880;p55"/>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55"/>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55"/>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55"/>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55"/>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55"/>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55"/>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55"/>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55"/>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55"/>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55"/>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55"/>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55"/>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55"/>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4" name="Google Shape;7894;p55"/>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5" name="Google Shape;7895;p55"/>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6" name="Google Shape;7896;p55"/>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55"/>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55"/>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9" name="Google Shape;7899;p55"/>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55"/>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55"/>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2" name="Google Shape;7902;p55"/>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3" name="Google Shape;7903;p55"/>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55"/>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55"/>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55"/>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55"/>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55"/>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55"/>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55"/>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55"/>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55"/>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55"/>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55"/>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55"/>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55"/>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55"/>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55"/>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55"/>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55"/>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55"/>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55"/>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55"/>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55"/>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55"/>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55"/>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55"/>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55"/>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55"/>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55"/>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55"/>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55"/>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55"/>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55"/>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55"/>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55"/>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55"/>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55"/>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55"/>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55"/>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941" name="Google Shape;7941;p55"/>
          <p:cNvPicPr preferRelativeResize="0"/>
          <p:nvPr/>
        </p:nvPicPr>
        <p:blipFill>
          <a:blip r:embed="rId5">
            <a:alphaModFix amt="78000"/>
          </a:blip>
          <a:stretch>
            <a:fillRect/>
          </a:stretch>
        </p:blipFill>
        <p:spPr>
          <a:xfrm flipH="1">
            <a:off x="4060101" y="2224000"/>
            <a:ext cx="3917900" cy="2813300"/>
          </a:xfrm>
          <a:prstGeom prst="rect">
            <a:avLst/>
          </a:prstGeom>
          <a:noFill/>
          <a:ln>
            <a:noFill/>
          </a:ln>
        </p:spPr>
      </p:pic>
      <p:sp>
        <p:nvSpPr>
          <p:cNvPr id="7942" name="Google Shape;7942;p55"/>
          <p:cNvSpPr txBox="1">
            <a:spLocks noGrp="1"/>
          </p:cNvSpPr>
          <p:nvPr>
            <p:ph type="title"/>
          </p:nvPr>
        </p:nvSpPr>
        <p:spPr>
          <a:xfrm>
            <a:off x="4763383" y="2222209"/>
            <a:ext cx="4051005" cy="1988293"/>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lvl="0"/>
            <a:r>
              <a:rPr lang="pt-BR" sz="1500" dirty="0"/>
              <a:t>O exercício de construção coletiva do Mapa Conceitual é importante para pôr em prática capacidades como escuta, argumentação, pensamento crítico e reflexivo, criatividade, só para citar algumas, necessárias à formação profissional tanto do professor quanto dos estudantes.</a:t>
            </a:r>
            <a:endParaRPr sz="1500" dirty="0"/>
          </a:p>
        </p:txBody>
      </p:sp>
      <p:grpSp>
        <p:nvGrpSpPr>
          <p:cNvPr id="7943" name="Google Shape;7943;p55"/>
          <p:cNvGrpSpPr/>
          <p:nvPr/>
        </p:nvGrpSpPr>
        <p:grpSpPr>
          <a:xfrm>
            <a:off x="-12" y="0"/>
            <a:ext cx="2106500" cy="597475"/>
            <a:chOff x="-2810250" y="3572525"/>
            <a:chExt cx="2106500" cy="597475"/>
          </a:xfrm>
        </p:grpSpPr>
        <p:sp>
          <p:nvSpPr>
            <p:cNvPr id="7944" name="Google Shape;7944;p5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5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5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5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5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5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5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5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5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5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5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5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5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5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5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5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5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5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5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5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5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5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5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5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5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5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5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5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5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5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5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5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5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5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5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5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5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5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5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5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5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5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5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5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5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5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5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5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5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5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5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5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5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5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5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5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5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5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5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5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5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5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5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5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5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5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5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5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5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5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5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5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5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5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5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5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5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5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5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5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5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5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5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5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5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5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5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5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5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5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5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5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5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5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5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5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5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5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5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5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5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5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5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5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5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5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61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680484" y="1616138"/>
            <a:ext cx="7783031" cy="1839437"/>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000"/>
              <a:buFont typeface="Caveat Brush"/>
              <a:buNone/>
              <a:defRPr sz="3500" b="1" i="0" u="none" strike="noStrike" cap="none">
                <a:solidFill>
                  <a:schemeClr val="accent3"/>
                </a:solidFill>
                <a:latin typeface="Caveat Brush"/>
                <a:ea typeface="Caveat Brush"/>
                <a:cs typeface="Caveat Brush"/>
                <a:sym typeface="Caveat Brush"/>
              </a:defRPr>
            </a:lvl1pPr>
            <a:lvl2pPr marR="0" lvl="1" algn="l" rtl="0">
              <a:lnSpc>
                <a:spcPct val="100000"/>
              </a:lnSpc>
              <a:spcBef>
                <a:spcPts val="0"/>
              </a:spcBef>
              <a:spcAft>
                <a:spcPts val="0"/>
              </a:spcAft>
              <a:buClr>
                <a:schemeClr val="accent3"/>
              </a:buClr>
              <a:buSzPts val="3000"/>
              <a:buFont typeface="Caveat Brush"/>
              <a:buNone/>
              <a:defRPr sz="3000" b="0" i="0" u="none" strike="noStrike" cap="none">
                <a:solidFill>
                  <a:schemeClr val="accent3"/>
                </a:solidFill>
                <a:latin typeface="Caveat Brush"/>
                <a:ea typeface="Caveat Brush"/>
                <a:cs typeface="Caveat Brush"/>
                <a:sym typeface="Caveat Brush"/>
              </a:defRPr>
            </a:lvl2pPr>
            <a:lvl3pPr marR="0" lvl="2" algn="l" rtl="0">
              <a:lnSpc>
                <a:spcPct val="100000"/>
              </a:lnSpc>
              <a:spcBef>
                <a:spcPts val="0"/>
              </a:spcBef>
              <a:spcAft>
                <a:spcPts val="0"/>
              </a:spcAft>
              <a:buClr>
                <a:schemeClr val="accent3"/>
              </a:buClr>
              <a:buSzPts val="3000"/>
              <a:buFont typeface="Caveat Brush"/>
              <a:buNone/>
              <a:defRPr sz="3000" b="0" i="0" u="none" strike="noStrike" cap="none">
                <a:solidFill>
                  <a:schemeClr val="accent3"/>
                </a:solidFill>
                <a:latin typeface="Caveat Brush"/>
                <a:ea typeface="Caveat Brush"/>
                <a:cs typeface="Caveat Brush"/>
                <a:sym typeface="Caveat Brush"/>
              </a:defRPr>
            </a:lvl3pPr>
            <a:lvl4pPr marR="0" lvl="3" algn="l" rtl="0">
              <a:lnSpc>
                <a:spcPct val="100000"/>
              </a:lnSpc>
              <a:spcBef>
                <a:spcPts val="0"/>
              </a:spcBef>
              <a:spcAft>
                <a:spcPts val="0"/>
              </a:spcAft>
              <a:buClr>
                <a:schemeClr val="accent3"/>
              </a:buClr>
              <a:buSzPts val="3000"/>
              <a:buFont typeface="Caveat Brush"/>
              <a:buNone/>
              <a:defRPr sz="3000" b="0" i="0" u="none" strike="noStrike" cap="none">
                <a:solidFill>
                  <a:schemeClr val="accent3"/>
                </a:solidFill>
                <a:latin typeface="Caveat Brush"/>
                <a:ea typeface="Caveat Brush"/>
                <a:cs typeface="Caveat Brush"/>
                <a:sym typeface="Caveat Brush"/>
              </a:defRPr>
            </a:lvl4pPr>
            <a:lvl5pPr marR="0" lvl="4" algn="l" rtl="0">
              <a:lnSpc>
                <a:spcPct val="100000"/>
              </a:lnSpc>
              <a:spcBef>
                <a:spcPts val="0"/>
              </a:spcBef>
              <a:spcAft>
                <a:spcPts val="0"/>
              </a:spcAft>
              <a:buClr>
                <a:schemeClr val="accent3"/>
              </a:buClr>
              <a:buSzPts val="3000"/>
              <a:buFont typeface="Caveat Brush"/>
              <a:buNone/>
              <a:defRPr sz="3000" b="0" i="0" u="none" strike="noStrike" cap="none">
                <a:solidFill>
                  <a:schemeClr val="accent3"/>
                </a:solidFill>
                <a:latin typeface="Caveat Brush"/>
                <a:ea typeface="Caveat Brush"/>
                <a:cs typeface="Caveat Brush"/>
                <a:sym typeface="Caveat Brush"/>
              </a:defRPr>
            </a:lvl5pPr>
            <a:lvl6pPr marR="0" lvl="5" algn="l" rtl="0">
              <a:lnSpc>
                <a:spcPct val="100000"/>
              </a:lnSpc>
              <a:spcBef>
                <a:spcPts val="0"/>
              </a:spcBef>
              <a:spcAft>
                <a:spcPts val="0"/>
              </a:spcAft>
              <a:buClr>
                <a:schemeClr val="accent3"/>
              </a:buClr>
              <a:buSzPts val="3000"/>
              <a:buFont typeface="Caveat Brush"/>
              <a:buNone/>
              <a:defRPr sz="3000" b="0" i="0" u="none" strike="noStrike" cap="none">
                <a:solidFill>
                  <a:schemeClr val="accent3"/>
                </a:solidFill>
                <a:latin typeface="Caveat Brush"/>
                <a:ea typeface="Caveat Brush"/>
                <a:cs typeface="Caveat Brush"/>
                <a:sym typeface="Caveat Brush"/>
              </a:defRPr>
            </a:lvl6pPr>
            <a:lvl7pPr marR="0" lvl="6" algn="l" rtl="0">
              <a:lnSpc>
                <a:spcPct val="100000"/>
              </a:lnSpc>
              <a:spcBef>
                <a:spcPts val="0"/>
              </a:spcBef>
              <a:spcAft>
                <a:spcPts val="0"/>
              </a:spcAft>
              <a:buClr>
                <a:schemeClr val="accent3"/>
              </a:buClr>
              <a:buSzPts val="3000"/>
              <a:buFont typeface="Caveat Brush"/>
              <a:buNone/>
              <a:defRPr sz="3000" b="0" i="0" u="none" strike="noStrike" cap="none">
                <a:solidFill>
                  <a:schemeClr val="accent3"/>
                </a:solidFill>
                <a:latin typeface="Caveat Brush"/>
                <a:ea typeface="Caveat Brush"/>
                <a:cs typeface="Caveat Brush"/>
                <a:sym typeface="Caveat Brush"/>
              </a:defRPr>
            </a:lvl7pPr>
            <a:lvl8pPr marR="0" lvl="7" algn="l" rtl="0">
              <a:lnSpc>
                <a:spcPct val="100000"/>
              </a:lnSpc>
              <a:spcBef>
                <a:spcPts val="0"/>
              </a:spcBef>
              <a:spcAft>
                <a:spcPts val="0"/>
              </a:spcAft>
              <a:buClr>
                <a:schemeClr val="accent3"/>
              </a:buClr>
              <a:buSzPts val="3000"/>
              <a:buFont typeface="Caveat Brush"/>
              <a:buNone/>
              <a:defRPr sz="3000" b="0" i="0" u="none" strike="noStrike" cap="none">
                <a:solidFill>
                  <a:schemeClr val="accent3"/>
                </a:solidFill>
                <a:latin typeface="Caveat Brush"/>
                <a:ea typeface="Caveat Brush"/>
                <a:cs typeface="Caveat Brush"/>
                <a:sym typeface="Caveat Brush"/>
              </a:defRPr>
            </a:lvl8pPr>
            <a:lvl9pPr marR="0" lvl="8" algn="l" rtl="0">
              <a:lnSpc>
                <a:spcPct val="100000"/>
              </a:lnSpc>
              <a:spcBef>
                <a:spcPts val="0"/>
              </a:spcBef>
              <a:spcAft>
                <a:spcPts val="0"/>
              </a:spcAft>
              <a:buClr>
                <a:schemeClr val="accent3"/>
              </a:buClr>
              <a:buSzPts val="3000"/>
              <a:buFont typeface="Caveat Brush"/>
              <a:buNone/>
              <a:defRPr sz="3000" b="0" i="0" u="none" strike="noStrike" cap="none">
                <a:solidFill>
                  <a:schemeClr val="accent3"/>
                </a:solidFill>
                <a:latin typeface="Caveat Brush"/>
                <a:ea typeface="Caveat Brush"/>
                <a:cs typeface="Caveat Brush"/>
                <a:sym typeface="Caveat Brush"/>
              </a:defRPr>
            </a:lvl9pPr>
          </a:lstStyle>
          <a:p>
            <a:r>
              <a:rPr lang="pt-BR" sz="2000" dirty="0" smtClean="0">
                <a:latin typeface="Raleway"/>
              </a:rPr>
              <a:t>Espera-se que essa breve apresentação do uso pedagógico do mapa conceitual tenha estimulado você a conhecê-lo mais e a usá-lo na busca da melhor maneira de promover e acompanhar o desenvolvimento cognitivo dos estudantes.</a:t>
            </a:r>
            <a:endParaRPr lang="pt-BR" sz="2000" dirty="0">
              <a:latin typeface="Raleway"/>
            </a:endParaRPr>
          </a:p>
        </p:txBody>
      </p:sp>
    </p:spTree>
    <p:extLst>
      <p:ext uri="{BB962C8B-B14F-4D97-AF65-F5344CB8AC3E}">
        <p14:creationId xmlns:p14="http://schemas.microsoft.com/office/powerpoint/2010/main" val="259782602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63"/>
        <p:cNvGrpSpPr/>
        <p:nvPr/>
      </p:nvGrpSpPr>
      <p:grpSpPr>
        <a:xfrm>
          <a:off x="0" y="0"/>
          <a:ext cx="0" cy="0"/>
          <a:chOff x="0" y="0"/>
          <a:chExt cx="0" cy="0"/>
        </a:xfrm>
      </p:grpSpPr>
      <p:pic>
        <p:nvPicPr>
          <p:cNvPr id="8864" name="Google Shape;8864;p74"/>
          <p:cNvPicPr preferRelativeResize="0"/>
          <p:nvPr/>
        </p:nvPicPr>
        <p:blipFill>
          <a:blip r:embed="rId3">
            <a:alphaModFix amt="37000"/>
          </a:blip>
          <a:stretch>
            <a:fillRect/>
          </a:stretch>
        </p:blipFill>
        <p:spPr>
          <a:xfrm rot="-5399976">
            <a:off x="3556400" y="-567968"/>
            <a:ext cx="1776575" cy="3901112"/>
          </a:xfrm>
          <a:prstGeom prst="rect">
            <a:avLst/>
          </a:prstGeom>
          <a:noFill/>
          <a:ln>
            <a:noFill/>
          </a:ln>
        </p:spPr>
      </p:pic>
      <p:sp>
        <p:nvSpPr>
          <p:cNvPr id="8866" name="Google Shape;8866;p74"/>
          <p:cNvSpPr txBox="1">
            <a:spLocks noGrp="1"/>
          </p:cNvSpPr>
          <p:nvPr>
            <p:ph type="ctrTitle"/>
          </p:nvPr>
        </p:nvSpPr>
        <p:spPr>
          <a:xfrm>
            <a:off x="1871328" y="602922"/>
            <a:ext cx="5592724" cy="137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Obrigada!</a:t>
            </a:r>
            <a:endParaRPr dirty="0"/>
          </a:p>
        </p:txBody>
      </p:sp>
      <p:grpSp>
        <p:nvGrpSpPr>
          <p:cNvPr id="8872" name="Google Shape;8872;p74"/>
          <p:cNvGrpSpPr/>
          <p:nvPr/>
        </p:nvGrpSpPr>
        <p:grpSpPr>
          <a:xfrm>
            <a:off x="4444687" y="3177526"/>
            <a:ext cx="389525" cy="389593"/>
            <a:chOff x="4393055" y="3043102"/>
            <a:chExt cx="389525" cy="389593"/>
          </a:xfrm>
        </p:grpSpPr>
        <p:sp>
          <p:nvSpPr>
            <p:cNvPr id="8873" name="Google Shape;8873;p74"/>
            <p:cNvSpPr/>
            <p:nvPr/>
          </p:nvSpPr>
          <p:spPr>
            <a:xfrm>
              <a:off x="4462281" y="3112355"/>
              <a:ext cx="251075" cy="251085"/>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74"/>
            <p:cNvSpPr/>
            <p:nvPr/>
          </p:nvSpPr>
          <p:spPr>
            <a:xfrm>
              <a:off x="4530730" y="3180832"/>
              <a:ext cx="114177" cy="11412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74"/>
            <p:cNvSpPr/>
            <p:nvPr/>
          </p:nvSpPr>
          <p:spPr>
            <a:xfrm>
              <a:off x="4393055" y="3043102"/>
              <a:ext cx="389525" cy="389593"/>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CaixaDeTexto 2"/>
          <p:cNvSpPr txBox="1"/>
          <p:nvPr/>
        </p:nvSpPr>
        <p:spPr>
          <a:xfrm>
            <a:off x="2766729" y="3694704"/>
            <a:ext cx="3963679"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pt-BR" sz="1800" dirty="0" smtClean="0">
                <a:solidFill>
                  <a:schemeClr val="accent5"/>
                </a:solidFill>
              </a:rPr>
              <a:t>Visite o </a:t>
            </a:r>
            <a:r>
              <a:rPr lang="pt-BR" sz="1800" dirty="0">
                <a:solidFill>
                  <a:schemeClr val="accent5"/>
                </a:solidFill>
              </a:rPr>
              <a:t>N</a:t>
            </a:r>
            <a:r>
              <a:rPr lang="pt-BR" sz="1800" dirty="0" smtClean="0">
                <a:solidFill>
                  <a:schemeClr val="accent5"/>
                </a:solidFill>
              </a:rPr>
              <a:t>osso </a:t>
            </a:r>
            <a:r>
              <a:rPr lang="pt-BR" sz="1800" dirty="0">
                <a:solidFill>
                  <a:schemeClr val="accent5"/>
                </a:solidFill>
              </a:rPr>
              <a:t>I</a:t>
            </a:r>
            <a:r>
              <a:rPr lang="pt-BR" sz="1800" dirty="0" smtClean="0">
                <a:solidFill>
                  <a:schemeClr val="accent5"/>
                </a:solidFill>
              </a:rPr>
              <a:t>nstagram: @GesproUFF</a:t>
            </a:r>
            <a:endParaRPr lang="pt-BR" sz="1800" dirty="0">
              <a:solidFill>
                <a:schemeClr val="accent5"/>
              </a:solidFill>
            </a:endParaRPr>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20"/>
        <p:cNvGrpSpPr/>
        <p:nvPr/>
      </p:nvGrpSpPr>
      <p:grpSpPr>
        <a:xfrm>
          <a:off x="0" y="0"/>
          <a:ext cx="0" cy="0"/>
          <a:chOff x="0" y="0"/>
          <a:chExt cx="0" cy="0"/>
        </a:xfrm>
      </p:grpSpPr>
      <p:sp>
        <p:nvSpPr>
          <p:cNvPr id="8821" name="Google Shape;8821;p70"/>
          <p:cNvSpPr txBox="1">
            <a:spLocks noGrp="1"/>
          </p:cNvSpPr>
          <p:nvPr>
            <p:ph type="subTitle" idx="1"/>
          </p:nvPr>
        </p:nvSpPr>
        <p:spPr>
          <a:xfrm>
            <a:off x="393413" y="1690566"/>
            <a:ext cx="8112634" cy="2038269"/>
          </a:xfrm>
          <a:prstGeom prst="rect">
            <a:avLst/>
          </a:prstGeom>
        </p:spPr>
        <p:txBody>
          <a:bodyPr spcFirstLastPara="1" wrap="square" lIns="91425" tIns="91425" rIns="91425" bIns="91425" anchor="ctr" anchorCtr="0">
            <a:noAutofit/>
          </a:bodyPr>
          <a:lstStyle/>
          <a:p>
            <a:pPr lvl="0" indent="-330200" algn="just"/>
            <a:r>
              <a:rPr lang="pt-BR" sz="1300" dirty="0"/>
              <a:t>Ensino criativo : práticas pedagógicas motivadoras / Miriam </a:t>
            </a:r>
            <a:r>
              <a:rPr lang="pt-BR" sz="1300" dirty="0" smtClean="0"/>
              <a:t>Marinho 2020 </a:t>
            </a:r>
            <a:r>
              <a:rPr lang="pt-BR" sz="1300" dirty="0" err="1"/>
              <a:t>Chrizostimo</a:t>
            </a:r>
            <a:r>
              <a:rPr lang="pt-BR" sz="1300" dirty="0"/>
              <a:t> (org.). - 1. ed. – Curitiba : </a:t>
            </a:r>
            <a:r>
              <a:rPr lang="pt-BR" sz="1300" dirty="0" err="1"/>
              <a:t>Appris</a:t>
            </a:r>
            <a:r>
              <a:rPr lang="pt-BR" sz="1300" dirty="0"/>
              <a:t>, </a:t>
            </a:r>
            <a:r>
              <a:rPr lang="pt-BR" sz="1300" dirty="0" smtClean="0"/>
              <a:t>2020.</a:t>
            </a:r>
          </a:p>
          <a:p>
            <a:pPr lvl="0" indent="-330200" algn="just"/>
            <a:r>
              <a:rPr lang="pt-BR" sz="1300" dirty="0"/>
              <a:t>ARAÚJO, Mauro Sérgio Teixeira; FORMENTON, Ricardo. </a:t>
            </a:r>
            <a:r>
              <a:rPr lang="pt-BR" sz="1300" b="1" dirty="0"/>
              <a:t>UTILIZAÇÃO DE MAPA CONCEITUAL COMO FERRAMENTA DE ANÁLISE DE TRABALHOS CIENTÍFICOS. HOLOS</a:t>
            </a:r>
            <a:r>
              <a:rPr lang="pt-BR" sz="1300" dirty="0"/>
              <a:t>, [</a:t>
            </a:r>
            <a:r>
              <a:rPr lang="pt-BR" sz="1300" dirty="0" err="1"/>
              <a:t>S.l</a:t>
            </a:r>
            <a:r>
              <a:rPr lang="pt-BR" sz="1300" dirty="0"/>
              <a:t>.], v. 1, p. 171-181, fev. 2015. ISSN 1807-1600. Disponível em: &lt;http://www2.ifrn.edu.br/ojs/index.php/HOLOS/article/view/2130&gt;. </a:t>
            </a:r>
            <a:endParaRPr lang="pt-BR" sz="1300" dirty="0" smtClean="0"/>
          </a:p>
          <a:p>
            <a:pPr lvl="0" indent="-330200" algn="just"/>
            <a:r>
              <a:rPr lang="pt-BR" sz="1300" dirty="0"/>
              <a:t>COTTA, R.; SILVA, L.; COTTA, R.; COTTA, F.; BASTOS, M.; CAMPOS, A.; MACHADO, J. O </a:t>
            </a:r>
            <a:r>
              <a:rPr lang="pt-BR" sz="1300" b="1" dirty="0"/>
              <a:t>Mapa Conceitual como ferramenta de ensino e aprendizagem significativa sobre o Sistema Único de Saúde</a:t>
            </a:r>
            <a:r>
              <a:rPr lang="pt-BR" sz="1300" dirty="0"/>
              <a:t>. JMPHC | </a:t>
            </a:r>
            <a:r>
              <a:rPr lang="pt-BR" sz="1300" dirty="0" err="1"/>
              <a:t>Journalof</a:t>
            </a:r>
            <a:r>
              <a:rPr lang="pt-BR" sz="1300" dirty="0"/>
              <a:t> Management &amp;</a:t>
            </a:r>
            <a:r>
              <a:rPr lang="pt-BR" sz="1300" dirty="0" err="1"/>
              <a:t>Primary</a:t>
            </a:r>
            <a:r>
              <a:rPr lang="pt-BR" sz="1300" dirty="0"/>
              <a:t> Health </a:t>
            </a:r>
            <a:r>
              <a:rPr lang="pt-BR" sz="1300" dirty="0" err="1"/>
              <a:t>Care</a:t>
            </a:r>
            <a:r>
              <a:rPr lang="pt-BR" sz="1300" dirty="0"/>
              <a:t> | ISSN 2179-6750, v. 6, n. 2, p. 264-281, 14 dez. 2016. Disponível em: http://www.jmphc.com.br/jmphc/article/view/306 </a:t>
            </a:r>
            <a:endParaRPr lang="pt-BR" sz="1300" dirty="0" smtClean="0"/>
          </a:p>
          <a:p>
            <a:pPr lvl="0" indent="-330200" algn="just"/>
            <a:r>
              <a:rPr lang="pt-BR" sz="1300" dirty="0" smtClean="0"/>
              <a:t>NOVAK, J. D.; CAÑAS, A.J. A teoria subjacente aos mapas conceituais e como elaborá-los. Práxis Educativa, Ponta Grossa, v.5, n.1, p. 9-29, 2010</a:t>
            </a:r>
            <a:endParaRPr sz="1300" dirty="0"/>
          </a:p>
        </p:txBody>
      </p:sp>
      <p:sp>
        <p:nvSpPr>
          <p:cNvPr id="8822" name="Google Shape;8822;p70"/>
          <p:cNvSpPr txBox="1">
            <a:spLocks noGrp="1"/>
          </p:cNvSpPr>
          <p:nvPr>
            <p:ph type="title"/>
          </p:nvPr>
        </p:nvSpPr>
        <p:spPr>
          <a:xfrm>
            <a:off x="714875" y="594625"/>
            <a:ext cx="7714200" cy="71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Referências Bibliográfica</a:t>
            </a:r>
            <a:endParaRPr dirty="0"/>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20"/>
        <p:cNvGrpSpPr/>
        <p:nvPr/>
      </p:nvGrpSpPr>
      <p:grpSpPr>
        <a:xfrm>
          <a:off x="0" y="0"/>
          <a:ext cx="0" cy="0"/>
          <a:chOff x="0" y="0"/>
          <a:chExt cx="0" cy="0"/>
        </a:xfrm>
      </p:grpSpPr>
      <p:sp>
        <p:nvSpPr>
          <p:cNvPr id="8822" name="Google Shape;8822;p70"/>
          <p:cNvSpPr txBox="1">
            <a:spLocks noGrp="1"/>
          </p:cNvSpPr>
          <p:nvPr>
            <p:ph type="title"/>
          </p:nvPr>
        </p:nvSpPr>
        <p:spPr>
          <a:xfrm>
            <a:off x="714875" y="594625"/>
            <a:ext cx="7714200" cy="71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Créditos</a:t>
            </a:r>
            <a:endParaRPr dirty="0"/>
          </a:p>
        </p:txBody>
      </p:sp>
      <p:sp>
        <p:nvSpPr>
          <p:cNvPr id="4" name="Espaço Reservado para Conteúdo 2"/>
          <p:cNvSpPr>
            <a:spLocks noGrp="1"/>
          </p:cNvSpPr>
          <p:nvPr>
            <p:ph type="subTitle" idx="1"/>
          </p:nvPr>
        </p:nvSpPr>
        <p:spPr>
          <a:xfrm>
            <a:off x="1361264" y="1265278"/>
            <a:ext cx="6878970" cy="2732568"/>
          </a:xfrm>
        </p:spPr>
        <p:txBody>
          <a:bodyPr>
            <a:noAutofit/>
          </a:bodyPr>
          <a:lstStyle/>
          <a:p>
            <a:pPr marL="265176" indent="-265176" eaLnBrk="1" fontAlgn="auto" hangingPunct="1">
              <a:spcAft>
                <a:spcPts val="0"/>
              </a:spcAft>
              <a:buFont typeface="Wingdings 2"/>
              <a:buChar char=""/>
              <a:defRPr/>
            </a:pPr>
            <a:r>
              <a:rPr lang="pt-BR" sz="1400" dirty="0"/>
              <a:t>Universidade Federal Fluminense/UFF </a:t>
            </a:r>
            <a:endParaRPr lang="pt-BR" sz="1400" dirty="0" smtClean="0"/>
          </a:p>
          <a:p>
            <a:pPr marL="265176" indent="-265176" eaLnBrk="1" fontAlgn="auto" hangingPunct="1">
              <a:spcAft>
                <a:spcPts val="0"/>
              </a:spcAft>
              <a:buFont typeface="Wingdings 2"/>
              <a:buChar char=""/>
              <a:defRPr/>
            </a:pPr>
            <a:r>
              <a:rPr lang="pt-BR" sz="1400" dirty="0" smtClean="0"/>
              <a:t>Escola </a:t>
            </a:r>
            <a:r>
              <a:rPr lang="pt-BR" sz="1400" dirty="0"/>
              <a:t>de Enfermagem Aurora de Afonso </a:t>
            </a:r>
            <a:r>
              <a:rPr lang="pt-BR" sz="1400" dirty="0" smtClean="0"/>
              <a:t>Costa/EEAAC</a:t>
            </a:r>
          </a:p>
          <a:p>
            <a:pPr marL="265176" indent="-265176" eaLnBrk="1" fontAlgn="auto" hangingPunct="1">
              <a:spcAft>
                <a:spcPts val="0"/>
              </a:spcAft>
              <a:buFont typeface="Wingdings 2"/>
              <a:buChar char=""/>
              <a:defRPr/>
            </a:pPr>
            <a:r>
              <a:rPr lang="pt-BR" sz="1400" dirty="0" smtClean="0"/>
              <a:t>Departamento </a:t>
            </a:r>
            <a:r>
              <a:rPr lang="pt-BR" sz="1400" dirty="0"/>
              <a:t>de Fundamentos de Enfermagem e </a:t>
            </a:r>
            <a:r>
              <a:rPr lang="pt-BR" sz="1400" dirty="0" smtClean="0"/>
              <a:t>Administração/MFE</a:t>
            </a:r>
          </a:p>
          <a:p>
            <a:pPr marL="265176" indent="-265176" eaLnBrk="1" fontAlgn="auto" hangingPunct="1">
              <a:spcAft>
                <a:spcPts val="0"/>
              </a:spcAft>
              <a:buFont typeface="Wingdings 2"/>
              <a:buChar char=""/>
              <a:defRPr/>
            </a:pPr>
            <a:r>
              <a:rPr lang="pt-BR" sz="1400" dirty="0" smtClean="0"/>
              <a:t>Grupo </a:t>
            </a:r>
            <a:r>
              <a:rPr lang="pt-BR" sz="1400" dirty="0"/>
              <a:t>de Pesquisa - Gestão da Formação e Qualificação Profissional: Educação e Saúde (GESPRO/UFF) </a:t>
            </a:r>
            <a:endParaRPr lang="pt-BR" sz="1400" dirty="0" smtClean="0"/>
          </a:p>
          <a:p>
            <a:pPr marL="265176" indent="-265176" eaLnBrk="1" fontAlgn="auto" hangingPunct="1">
              <a:spcAft>
                <a:spcPts val="0"/>
              </a:spcAft>
              <a:buFont typeface="Wingdings 2"/>
              <a:buChar char=""/>
              <a:defRPr/>
            </a:pPr>
            <a:r>
              <a:rPr lang="pt-BR" sz="1400" dirty="0" smtClean="0"/>
              <a:t>Líderes</a:t>
            </a:r>
            <a:r>
              <a:rPr lang="pt-BR" sz="1400" dirty="0"/>
              <a:t>: Dr.ª Miriam Marinho </a:t>
            </a:r>
            <a:r>
              <a:rPr lang="pt-BR" sz="1400" dirty="0" err="1" smtClean="0"/>
              <a:t>Chrizostimo</a:t>
            </a:r>
            <a:r>
              <a:rPr lang="pt-BR" sz="1400" dirty="0" smtClean="0"/>
              <a:t> e Dr.ª Alessandra </a:t>
            </a:r>
            <a:r>
              <a:rPr lang="pt-BR" sz="1400" dirty="0"/>
              <a:t>Conceição Leite Funchal </a:t>
            </a:r>
            <a:r>
              <a:rPr lang="pt-BR" sz="1400" dirty="0" smtClean="0"/>
              <a:t>Camacho</a:t>
            </a:r>
          </a:p>
          <a:p>
            <a:pPr marL="265176" indent="-265176" algn="ctr" eaLnBrk="1" fontAlgn="auto" hangingPunct="1">
              <a:spcAft>
                <a:spcPts val="0"/>
              </a:spcAft>
              <a:buFont typeface="Wingdings 2"/>
              <a:buChar char=""/>
              <a:defRPr/>
            </a:pPr>
            <a:r>
              <a:rPr lang="pt-BR" sz="1400" dirty="0" smtClean="0"/>
              <a:t>Pró </a:t>
            </a:r>
            <a:r>
              <a:rPr lang="pt-BR" sz="1400" dirty="0"/>
              <a:t>Reitoria de Extensão/</a:t>
            </a:r>
            <a:r>
              <a:rPr lang="pt-BR" sz="1400" dirty="0" err="1"/>
              <a:t>PROEXPrograma</a:t>
            </a:r>
            <a:r>
              <a:rPr lang="pt-BR" sz="1400" dirty="0"/>
              <a:t> Interinstitucional no Ensino da Enfermagem, Educação e Gerência- ação interdisciplinar em </a:t>
            </a:r>
            <a:r>
              <a:rPr lang="pt-BR" sz="1400" dirty="0" smtClean="0"/>
              <a:t>saúde</a:t>
            </a:r>
          </a:p>
          <a:p>
            <a:pPr marL="265176" indent="-265176" eaLnBrk="1" fontAlgn="auto" hangingPunct="1">
              <a:spcAft>
                <a:spcPts val="0"/>
              </a:spcAft>
              <a:buFont typeface="Wingdings 2"/>
              <a:buChar char=""/>
              <a:defRPr/>
            </a:pPr>
            <a:r>
              <a:rPr lang="pt-BR" sz="1400" dirty="0" smtClean="0"/>
              <a:t>Coordenação</a:t>
            </a:r>
            <a:r>
              <a:rPr lang="pt-BR" sz="1400" dirty="0"/>
              <a:t>: </a:t>
            </a:r>
            <a:r>
              <a:rPr lang="pt-BR" sz="1400" dirty="0" err="1"/>
              <a:t>Drª</a:t>
            </a:r>
            <a:r>
              <a:rPr lang="pt-BR" sz="1400" dirty="0"/>
              <a:t> Miriam Marinho </a:t>
            </a:r>
            <a:r>
              <a:rPr lang="pt-BR" sz="1400" dirty="0" err="1"/>
              <a:t>Chrizostimo</a:t>
            </a:r>
            <a:endParaRPr lang="pt-BR" sz="1400" dirty="0"/>
          </a:p>
        </p:txBody>
      </p:sp>
      <p:pic>
        <p:nvPicPr>
          <p:cNvPr id="6"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470635" y="4246045"/>
            <a:ext cx="751030" cy="844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3806291" y="4375579"/>
            <a:ext cx="1361131" cy="7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4544" y="4182903"/>
            <a:ext cx="9715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77985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20"/>
        <p:cNvGrpSpPr/>
        <p:nvPr/>
      </p:nvGrpSpPr>
      <p:grpSpPr>
        <a:xfrm>
          <a:off x="0" y="0"/>
          <a:ext cx="0" cy="0"/>
          <a:chOff x="0" y="0"/>
          <a:chExt cx="0" cy="0"/>
        </a:xfrm>
      </p:grpSpPr>
      <p:sp>
        <p:nvSpPr>
          <p:cNvPr id="8822" name="Google Shape;8822;p70"/>
          <p:cNvSpPr txBox="1">
            <a:spLocks noGrp="1"/>
          </p:cNvSpPr>
          <p:nvPr>
            <p:ph type="title"/>
          </p:nvPr>
        </p:nvSpPr>
        <p:spPr>
          <a:xfrm>
            <a:off x="714875" y="594625"/>
            <a:ext cx="7714200" cy="71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Créditos</a:t>
            </a:r>
            <a:endParaRPr dirty="0"/>
          </a:p>
        </p:txBody>
      </p:sp>
      <p:pic>
        <p:nvPicPr>
          <p:cNvPr id="6" name="Image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34432" y="4350709"/>
            <a:ext cx="657994" cy="74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3870088" y="4464199"/>
            <a:ext cx="1192516" cy="6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28341" y="4327290"/>
            <a:ext cx="851196" cy="7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ço Reservado para Conteúdo 2"/>
          <p:cNvSpPr txBox="1">
            <a:spLocks/>
          </p:cNvSpPr>
          <p:nvPr/>
        </p:nvSpPr>
        <p:spPr>
          <a:xfrm>
            <a:off x="-98234" y="1552350"/>
            <a:ext cx="8527309" cy="22001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ctr" rtl="0">
              <a:lnSpc>
                <a:spcPct val="100000"/>
              </a:lnSpc>
              <a:spcBef>
                <a:spcPts val="1000"/>
              </a:spcBef>
              <a:spcAft>
                <a:spcPts val="0"/>
              </a:spcAft>
              <a:buClr>
                <a:schemeClr val="lt2"/>
              </a:buClr>
              <a:buSzPts val="1600"/>
              <a:buFont typeface="Raleway"/>
              <a:buChar char="●"/>
              <a:defRPr sz="1600" b="0" i="0" u="none" strike="noStrike" cap="none">
                <a:solidFill>
                  <a:schemeClr val="accent3"/>
                </a:solidFill>
                <a:latin typeface="Raleway"/>
                <a:ea typeface="Raleway"/>
                <a:cs typeface="Raleway"/>
                <a:sym typeface="Raleway"/>
              </a:defRPr>
            </a:lvl1pPr>
            <a:lvl2pPr marL="914400" marR="0" lvl="1" indent="-323850" algn="ctr" rtl="0">
              <a:lnSpc>
                <a:spcPct val="100000"/>
              </a:lnSpc>
              <a:spcBef>
                <a:spcPts val="0"/>
              </a:spcBef>
              <a:spcAft>
                <a:spcPts val="0"/>
              </a:spcAft>
              <a:buClr>
                <a:schemeClr val="dk1"/>
              </a:buClr>
              <a:buSzPts val="1600"/>
              <a:buFont typeface="Raleway"/>
              <a:buChar char="○"/>
              <a:defRPr sz="1600" b="0" i="0" u="none" strike="noStrike" cap="none">
                <a:solidFill>
                  <a:schemeClr val="accent3"/>
                </a:solidFill>
                <a:latin typeface="Raleway"/>
                <a:ea typeface="Raleway"/>
                <a:cs typeface="Raleway"/>
                <a:sym typeface="Raleway"/>
              </a:defRPr>
            </a:lvl2pPr>
            <a:lvl3pPr marL="1371600" marR="0" lvl="2" indent="-323850" algn="ctr" rtl="0">
              <a:lnSpc>
                <a:spcPct val="100000"/>
              </a:lnSpc>
              <a:spcBef>
                <a:spcPts val="0"/>
              </a:spcBef>
              <a:spcAft>
                <a:spcPts val="0"/>
              </a:spcAft>
              <a:buClr>
                <a:schemeClr val="dk1"/>
              </a:buClr>
              <a:buSzPts val="1600"/>
              <a:buFont typeface="Raleway"/>
              <a:buChar char="■"/>
              <a:defRPr sz="1600" b="0" i="0" u="none" strike="noStrike" cap="none">
                <a:solidFill>
                  <a:schemeClr val="accent3"/>
                </a:solidFill>
                <a:latin typeface="Raleway"/>
                <a:ea typeface="Raleway"/>
                <a:cs typeface="Raleway"/>
                <a:sym typeface="Raleway"/>
              </a:defRPr>
            </a:lvl3pPr>
            <a:lvl4pPr marL="1828800" marR="0" lvl="3" indent="-323850" algn="ctr" rtl="0">
              <a:lnSpc>
                <a:spcPct val="100000"/>
              </a:lnSpc>
              <a:spcBef>
                <a:spcPts val="0"/>
              </a:spcBef>
              <a:spcAft>
                <a:spcPts val="0"/>
              </a:spcAft>
              <a:buClr>
                <a:schemeClr val="dk1"/>
              </a:buClr>
              <a:buSzPts val="1600"/>
              <a:buFont typeface="Raleway"/>
              <a:buChar char="●"/>
              <a:defRPr sz="1600" b="0" i="0" u="none" strike="noStrike" cap="none">
                <a:solidFill>
                  <a:schemeClr val="accent3"/>
                </a:solidFill>
                <a:latin typeface="Raleway"/>
                <a:ea typeface="Raleway"/>
                <a:cs typeface="Raleway"/>
                <a:sym typeface="Raleway"/>
              </a:defRPr>
            </a:lvl4pPr>
            <a:lvl5pPr marL="2286000" marR="0" lvl="4" indent="-323850" algn="ctr" rtl="0">
              <a:lnSpc>
                <a:spcPct val="100000"/>
              </a:lnSpc>
              <a:spcBef>
                <a:spcPts val="0"/>
              </a:spcBef>
              <a:spcAft>
                <a:spcPts val="0"/>
              </a:spcAft>
              <a:buClr>
                <a:schemeClr val="dk1"/>
              </a:buClr>
              <a:buSzPts val="1600"/>
              <a:buFont typeface="Raleway"/>
              <a:buChar char="○"/>
              <a:defRPr sz="1600" b="0" i="0" u="none" strike="noStrike" cap="none">
                <a:solidFill>
                  <a:schemeClr val="accent3"/>
                </a:solidFill>
                <a:latin typeface="Raleway"/>
                <a:ea typeface="Raleway"/>
                <a:cs typeface="Raleway"/>
                <a:sym typeface="Raleway"/>
              </a:defRPr>
            </a:lvl5pPr>
            <a:lvl6pPr marL="2743200" marR="0" lvl="5" indent="-323850" algn="ctr" rtl="0">
              <a:lnSpc>
                <a:spcPct val="100000"/>
              </a:lnSpc>
              <a:spcBef>
                <a:spcPts val="0"/>
              </a:spcBef>
              <a:spcAft>
                <a:spcPts val="0"/>
              </a:spcAft>
              <a:buClr>
                <a:schemeClr val="dk1"/>
              </a:buClr>
              <a:buSzPts val="1600"/>
              <a:buFont typeface="Raleway"/>
              <a:buChar char="■"/>
              <a:defRPr sz="1600" b="0" i="0" u="none" strike="noStrike" cap="none">
                <a:solidFill>
                  <a:schemeClr val="accent3"/>
                </a:solidFill>
                <a:latin typeface="Raleway"/>
                <a:ea typeface="Raleway"/>
                <a:cs typeface="Raleway"/>
                <a:sym typeface="Raleway"/>
              </a:defRPr>
            </a:lvl6pPr>
            <a:lvl7pPr marL="3200400" marR="0" lvl="6" indent="-323850" algn="ctr" rtl="0">
              <a:lnSpc>
                <a:spcPct val="100000"/>
              </a:lnSpc>
              <a:spcBef>
                <a:spcPts val="0"/>
              </a:spcBef>
              <a:spcAft>
                <a:spcPts val="0"/>
              </a:spcAft>
              <a:buClr>
                <a:schemeClr val="dk1"/>
              </a:buClr>
              <a:buSzPts val="1600"/>
              <a:buFont typeface="Raleway"/>
              <a:buChar char="●"/>
              <a:defRPr sz="1600" b="0" i="0" u="none" strike="noStrike" cap="none">
                <a:solidFill>
                  <a:schemeClr val="accent3"/>
                </a:solidFill>
                <a:latin typeface="Raleway"/>
                <a:ea typeface="Raleway"/>
                <a:cs typeface="Raleway"/>
                <a:sym typeface="Raleway"/>
              </a:defRPr>
            </a:lvl7pPr>
            <a:lvl8pPr marL="3657600" marR="0" lvl="7" indent="-323850" algn="ctr" rtl="0">
              <a:lnSpc>
                <a:spcPct val="100000"/>
              </a:lnSpc>
              <a:spcBef>
                <a:spcPts val="0"/>
              </a:spcBef>
              <a:spcAft>
                <a:spcPts val="0"/>
              </a:spcAft>
              <a:buClr>
                <a:schemeClr val="dk1"/>
              </a:buClr>
              <a:buSzPts val="1600"/>
              <a:buFont typeface="Raleway"/>
              <a:buChar char="○"/>
              <a:defRPr sz="1600" b="0" i="0" u="none" strike="noStrike" cap="none">
                <a:solidFill>
                  <a:schemeClr val="accent3"/>
                </a:solidFill>
                <a:latin typeface="Raleway"/>
                <a:ea typeface="Raleway"/>
                <a:cs typeface="Raleway"/>
                <a:sym typeface="Raleway"/>
              </a:defRPr>
            </a:lvl8pPr>
            <a:lvl9pPr marL="4114800" marR="0" lvl="8" indent="-323850" algn="ctr" rtl="0">
              <a:lnSpc>
                <a:spcPct val="100000"/>
              </a:lnSpc>
              <a:spcBef>
                <a:spcPts val="0"/>
              </a:spcBef>
              <a:spcAft>
                <a:spcPts val="0"/>
              </a:spcAft>
              <a:buClr>
                <a:schemeClr val="dk1"/>
              </a:buClr>
              <a:buSzPts val="1600"/>
              <a:buFont typeface="Raleway"/>
              <a:buChar char="■"/>
              <a:defRPr sz="1600" b="0" i="0" u="none" strike="noStrike" cap="none">
                <a:solidFill>
                  <a:schemeClr val="accent3"/>
                </a:solidFill>
                <a:latin typeface="Raleway"/>
                <a:ea typeface="Raleway"/>
                <a:cs typeface="Raleway"/>
                <a:sym typeface="Raleway"/>
              </a:defRPr>
            </a:lvl9pPr>
          </a:lstStyle>
          <a:p>
            <a:pPr marL="627063" indent="0" defTabSz="627063">
              <a:lnSpc>
                <a:spcPct val="200000"/>
              </a:lnSpc>
              <a:buFont typeface="Wingdings 2"/>
              <a:buChar char=""/>
              <a:tabLst>
                <a:tab pos="808038" algn="l"/>
              </a:tabLst>
              <a:defRPr/>
            </a:pPr>
            <a:r>
              <a:rPr lang="pt-BR" sz="1400" dirty="0" smtClean="0">
                <a:cs typeface="Times New Roman" panose="02020603050405020304" pitchFamily="18" charset="0"/>
              </a:rPr>
              <a:t>Disciplina: Educação no Campo da Saúde</a:t>
            </a:r>
          </a:p>
          <a:p>
            <a:pPr marL="627063" indent="0" defTabSz="627063">
              <a:lnSpc>
                <a:spcPct val="200000"/>
              </a:lnSpc>
              <a:buFont typeface="Wingdings 2"/>
              <a:buChar char=""/>
              <a:tabLst>
                <a:tab pos="808038" algn="l"/>
              </a:tabLst>
              <a:defRPr/>
            </a:pPr>
            <a:r>
              <a:rPr lang="pt-BR" sz="1400" dirty="0" smtClean="0">
                <a:cs typeface="Times New Roman" panose="02020603050405020304" pitchFamily="18" charset="0"/>
              </a:rPr>
              <a:t> Coordenação: </a:t>
            </a:r>
            <a:r>
              <a:rPr lang="pt-BR" sz="1400" dirty="0" err="1" smtClean="0">
                <a:cs typeface="Times New Roman" panose="02020603050405020304" pitchFamily="18" charset="0"/>
              </a:rPr>
              <a:t>Drª</a:t>
            </a:r>
            <a:r>
              <a:rPr lang="pt-BR" sz="1400" dirty="0" smtClean="0">
                <a:cs typeface="Times New Roman" panose="02020603050405020304" pitchFamily="18" charset="0"/>
              </a:rPr>
              <a:t> Miriam Marinho </a:t>
            </a:r>
            <a:r>
              <a:rPr lang="pt-BR" sz="1400" dirty="0" err="1" smtClean="0">
                <a:cs typeface="Times New Roman" panose="02020603050405020304" pitchFamily="18" charset="0"/>
              </a:rPr>
              <a:t>Chrizostimo</a:t>
            </a:r>
            <a:endParaRPr lang="pt-BR" sz="1400" dirty="0" smtClean="0">
              <a:cs typeface="Times New Roman" panose="02020603050405020304" pitchFamily="18" charset="0"/>
            </a:endParaRPr>
          </a:p>
          <a:p>
            <a:pPr marL="627063" indent="0" defTabSz="627063">
              <a:lnSpc>
                <a:spcPct val="200000"/>
              </a:lnSpc>
              <a:buFont typeface="Wingdings 2"/>
              <a:buChar char=""/>
              <a:tabLst>
                <a:tab pos="808038" algn="l"/>
              </a:tabLst>
              <a:defRPr/>
            </a:pPr>
            <a:r>
              <a:rPr lang="pt-BR" sz="1400" dirty="0" smtClean="0">
                <a:cs typeface="Times New Roman" panose="02020603050405020304" pitchFamily="18" charset="0"/>
              </a:rPr>
              <a:t>Autora do Slide: </a:t>
            </a:r>
            <a:r>
              <a:rPr lang="pt-BR" sz="1400" dirty="0" err="1" smtClean="0">
                <a:cs typeface="Times New Roman" panose="02020603050405020304" pitchFamily="18" charset="0"/>
              </a:rPr>
              <a:t>Drª.Miriam</a:t>
            </a:r>
            <a:r>
              <a:rPr lang="pt-BR" sz="1400" dirty="0" smtClean="0">
                <a:cs typeface="Times New Roman" panose="02020603050405020304" pitchFamily="18" charset="0"/>
              </a:rPr>
              <a:t> Marinho </a:t>
            </a:r>
            <a:r>
              <a:rPr lang="pt-BR" sz="1400" dirty="0" err="1" smtClean="0">
                <a:cs typeface="Times New Roman" panose="02020603050405020304" pitchFamily="18" charset="0"/>
              </a:rPr>
              <a:t>Chrizostimo</a:t>
            </a:r>
            <a:r>
              <a:rPr lang="pt-BR" sz="1400" dirty="0" smtClean="0">
                <a:cs typeface="Times New Roman" panose="02020603050405020304" pitchFamily="18" charset="0"/>
              </a:rPr>
              <a:t>;</a:t>
            </a:r>
          </a:p>
          <a:p>
            <a:pPr marL="627063" indent="0" defTabSz="627063">
              <a:lnSpc>
                <a:spcPct val="200000"/>
              </a:lnSpc>
              <a:buFont typeface="Wingdings 2" pitchFamily="18" charset="2"/>
              <a:buNone/>
              <a:tabLst>
                <a:tab pos="808038" algn="l"/>
              </a:tabLst>
              <a:defRPr/>
            </a:pPr>
            <a:r>
              <a:rPr lang="pt-BR" sz="1400" dirty="0" smtClean="0">
                <a:cs typeface="Times New Roman" panose="02020603050405020304" pitchFamily="18" charset="0"/>
              </a:rPr>
              <a:t>		               Especialista: Mylena Vilaça Vivas</a:t>
            </a:r>
          </a:p>
          <a:p>
            <a:pPr marL="627063" indent="0" defTabSz="627063">
              <a:lnSpc>
                <a:spcPct val="200000"/>
              </a:lnSpc>
              <a:buFont typeface="Wingdings 2"/>
              <a:buChar char=""/>
              <a:tabLst>
                <a:tab pos="808038" algn="l"/>
              </a:tabLst>
              <a:defRPr/>
            </a:pPr>
            <a:r>
              <a:rPr lang="pt-BR" sz="1400" dirty="0" smtClean="0">
                <a:cs typeface="Times New Roman" panose="02020603050405020304" pitchFamily="18" charset="0"/>
              </a:rPr>
              <a:t>Orientadora/Responsável: Dr.ª Miriam Marinho </a:t>
            </a:r>
            <a:r>
              <a:rPr lang="pt-BR" sz="1400" dirty="0" err="1" smtClean="0">
                <a:cs typeface="Times New Roman" panose="02020603050405020304" pitchFamily="18" charset="0"/>
              </a:rPr>
              <a:t>Chrizostimo</a:t>
            </a:r>
            <a:r>
              <a:rPr lang="pt-BR" sz="1400" dirty="0" smtClean="0">
                <a:cs typeface="Times New Roman" panose="02020603050405020304" pitchFamily="18" charset="0"/>
              </a:rPr>
              <a:t>. 			</a:t>
            </a:r>
          </a:p>
          <a:p>
            <a:pPr marL="627063" indent="0" defTabSz="627063">
              <a:lnSpc>
                <a:spcPct val="200000"/>
              </a:lnSpc>
              <a:buFont typeface="Wingdings 2"/>
              <a:buChar char=""/>
              <a:tabLst>
                <a:tab pos="808038" algn="l"/>
              </a:tabLst>
              <a:defRPr/>
            </a:pPr>
            <a:r>
              <a:rPr lang="pt-BR" sz="1400" dirty="0" smtClean="0">
                <a:cs typeface="Times New Roman" panose="02020603050405020304" pitchFamily="18" charset="0"/>
              </a:rPr>
              <a:t>Pré-produção, Produção e Pós-produção: Especialista: Mylena Vilaça Vivas</a:t>
            </a:r>
            <a:endParaRPr lang="pt-BR" sz="1400" dirty="0">
              <a:cs typeface="Times New Roman" panose="02020603050405020304" pitchFamily="18" charset="0"/>
            </a:endParaRPr>
          </a:p>
        </p:txBody>
      </p:sp>
    </p:spTree>
    <p:extLst>
      <p:ext uri="{BB962C8B-B14F-4D97-AF65-F5344CB8AC3E}">
        <p14:creationId xmlns:p14="http://schemas.microsoft.com/office/powerpoint/2010/main" val="292190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08"/>
        <p:cNvGrpSpPr/>
        <p:nvPr/>
      </p:nvGrpSpPr>
      <p:grpSpPr>
        <a:xfrm>
          <a:off x="0" y="0"/>
          <a:ext cx="0" cy="0"/>
          <a:chOff x="0" y="0"/>
          <a:chExt cx="0" cy="0"/>
        </a:xfrm>
      </p:grpSpPr>
      <p:sp>
        <p:nvSpPr>
          <p:cNvPr id="7209" name="Google Shape;7209;p42"/>
          <p:cNvSpPr txBox="1">
            <a:spLocks noGrp="1"/>
          </p:cNvSpPr>
          <p:nvPr>
            <p:ph type="title"/>
          </p:nvPr>
        </p:nvSpPr>
        <p:spPr>
          <a:xfrm>
            <a:off x="635270" y="503175"/>
            <a:ext cx="7710900" cy="572700"/>
          </a:xfrm>
          <a:prstGeom prst="rect">
            <a:avLst/>
          </a:prstGeom>
        </p:spPr>
        <p:txBody>
          <a:bodyPr spcFirstLastPara="1" wrap="square" lIns="91425" tIns="91425" rIns="91425" bIns="91425" anchor="ctr" anchorCtr="0">
            <a:noAutofit/>
          </a:bodyPr>
          <a:lstStyle/>
          <a:p>
            <a:pPr eaLnBrk="1" hangingPunct="1"/>
            <a:r>
              <a:rPr lang="pt-BR" altLang="pt-BR" sz="1600" dirty="0">
                <a:latin typeface="Algerian" panose="04020705040A02060702" pitchFamily="82" charset="0"/>
              </a:rPr>
              <a:t>C&amp;V </a:t>
            </a:r>
            <a:r>
              <a:rPr lang="pt-BR" altLang="pt-BR" sz="1600" dirty="0" smtClean="0">
                <a:latin typeface="Algerian" panose="04020705040A02060702" pitchFamily="82" charset="0"/>
              </a:rPr>
              <a:t>020 </a:t>
            </a:r>
            <a:r>
              <a:rPr lang="pt-BR" altLang="pt-BR" sz="1600" dirty="0">
                <a:latin typeface="Algerian" panose="04020705040A02060702" pitchFamily="82" charset="0"/>
              </a:rPr>
              <a:t>– Educação – </a:t>
            </a:r>
            <a:r>
              <a:rPr lang="pt-BR" altLang="pt-BR" sz="1600" i="1" dirty="0" err="1">
                <a:latin typeface="Algerian" panose="04020705040A02060702" pitchFamily="82" charset="0"/>
              </a:rPr>
              <a:t>Fantastic</a:t>
            </a:r>
            <a:r>
              <a:rPr lang="pt-BR" altLang="pt-BR" sz="1600" i="1" dirty="0">
                <a:latin typeface="Algerian" panose="04020705040A02060702" pitchFamily="82" charset="0"/>
              </a:rPr>
              <a:t> world </a:t>
            </a:r>
            <a:r>
              <a:rPr lang="pt-BR" altLang="pt-BR" sz="1600" i="1" dirty="0" err="1">
                <a:latin typeface="Algerian" panose="04020705040A02060702" pitchFamily="82" charset="0"/>
              </a:rPr>
              <a:t>of</a:t>
            </a:r>
            <a:r>
              <a:rPr lang="pt-BR" altLang="pt-BR" sz="1600" i="1" dirty="0">
                <a:latin typeface="Algerian" panose="04020705040A02060702" pitchFamily="82" charset="0"/>
              </a:rPr>
              <a:t> </a:t>
            </a:r>
            <a:r>
              <a:rPr lang="pt-BR" altLang="pt-BR" sz="1600" i="1" dirty="0" err="1">
                <a:latin typeface="Algerian" panose="04020705040A02060702" pitchFamily="82" charset="0"/>
              </a:rPr>
              <a:t>education</a:t>
            </a:r>
            <a:endParaRPr lang="pt-BR" altLang="pt-BR" sz="1600" i="1" dirty="0">
              <a:latin typeface="Algerian" panose="04020705040A02060702" pitchFamily="82" charset="0"/>
            </a:endParaRPr>
          </a:p>
        </p:txBody>
      </p:sp>
      <p:grpSp>
        <p:nvGrpSpPr>
          <p:cNvPr id="7211" name="Google Shape;7211;p42"/>
          <p:cNvGrpSpPr/>
          <p:nvPr/>
        </p:nvGrpSpPr>
        <p:grpSpPr>
          <a:xfrm>
            <a:off x="2625870" y="1191420"/>
            <a:ext cx="3886634" cy="174750"/>
            <a:chOff x="3962000" y="4060525"/>
            <a:chExt cx="2324125" cy="174750"/>
          </a:xfrm>
        </p:grpSpPr>
        <p:sp>
          <p:nvSpPr>
            <p:cNvPr id="7212" name="Google Shape;7212;p42"/>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42"/>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42"/>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42"/>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42"/>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42"/>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42"/>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42"/>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42"/>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42"/>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42"/>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42"/>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2"/>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2"/>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2"/>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42"/>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42"/>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42"/>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42"/>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42"/>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42"/>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42"/>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42"/>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42"/>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42"/>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42"/>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42"/>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42"/>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42"/>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42"/>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42"/>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42"/>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aixaDeTexto 1"/>
          <p:cNvSpPr txBox="1"/>
          <p:nvPr/>
        </p:nvSpPr>
        <p:spPr>
          <a:xfrm>
            <a:off x="453742" y="1505690"/>
            <a:ext cx="6644467" cy="1046440"/>
          </a:xfrm>
          <a:prstGeom prst="rect">
            <a:avLst/>
          </a:prstGeom>
          <a:noFill/>
        </p:spPr>
        <p:txBody>
          <a:bodyPr wrap="square" rtlCol="0">
            <a:spAutoFit/>
          </a:bodyPr>
          <a:lstStyle/>
          <a:p>
            <a:pPr eaLnBrk="1" hangingPunct="1"/>
            <a:r>
              <a:rPr lang="pt-BR" altLang="pt-BR" sz="1200" i="1" dirty="0" err="1">
                <a:latin typeface="Verdana" panose="020B0604030504040204" pitchFamily="34" charset="0"/>
              </a:rPr>
              <a:t>Authors</a:t>
            </a:r>
            <a:r>
              <a:rPr lang="pt-BR" altLang="pt-BR" sz="1200" dirty="0">
                <a:latin typeface="Verdana" panose="020B0604030504040204" pitchFamily="34" charset="0"/>
              </a:rPr>
              <a:t>: </a:t>
            </a:r>
          </a:p>
          <a:p>
            <a:pPr eaLnBrk="1" hangingPunct="1"/>
            <a:r>
              <a:rPr lang="pt-BR" altLang="pt-BR" sz="1200" dirty="0">
                <a:latin typeface="Verdana" panose="020B0604030504040204" pitchFamily="34" charset="0"/>
              </a:rPr>
              <a:t>Miriam Marinho </a:t>
            </a:r>
            <a:r>
              <a:rPr lang="pt-BR" altLang="pt-BR" sz="1200" dirty="0" err="1">
                <a:latin typeface="Verdana" panose="020B0604030504040204" pitchFamily="34" charset="0"/>
              </a:rPr>
              <a:t>Chrizostimo</a:t>
            </a:r>
            <a:r>
              <a:rPr lang="pt-BR" altLang="pt-BR" sz="1200" dirty="0">
                <a:latin typeface="Verdana" panose="020B0604030504040204" pitchFamily="34" charset="0"/>
              </a:rPr>
              <a:t> (Doutora em educação)</a:t>
            </a:r>
          </a:p>
          <a:p>
            <a:pPr algn="just" eaLnBrk="1" hangingPunct="1"/>
            <a:r>
              <a:rPr lang="pt-BR" altLang="pt-BR" sz="1200" dirty="0">
                <a:latin typeface="Verdana" panose="020B0604030504040204" pitchFamily="34" charset="0"/>
              </a:rPr>
              <a:t>Mylena Vilaça Vivas (Especialista em Controle de Infecção em Assistência à Saúde/CIAS)</a:t>
            </a:r>
          </a:p>
          <a:p>
            <a:endParaRPr lang="pt-BR" sz="1200" dirty="0"/>
          </a:p>
        </p:txBody>
      </p:sp>
      <p:sp>
        <p:nvSpPr>
          <p:cNvPr id="38" name="Subtítulo 2"/>
          <p:cNvSpPr txBox="1">
            <a:spLocks/>
          </p:cNvSpPr>
          <p:nvPr/>
        </p:nvSpPr>
        <p:spPr>
          <a:xfrm>
            <a:off x="421001" y="2252518"/>
            <a:ext cx="4392613" cy="21748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accent3"/>
              </a:buClr>
              <a:buSzPts val="1500"/>
              <a:buFont typeface="Raleway"/>
              <a:buChar char="●"/>
              <a:defRPr sz="1500" b="0" i="0" u="none" strike="noStrike" cap="none">
                <a:solidFill>
                  <a:schemeClr val="accent3"/>
                </a:solidFill>
                <a:latin typeface="Raleway"/>
                <a:ea typeface="Raleway"/>
                <a:cs typeface="Raleway"/>
                <a:sym typeface="Raleway"/>
              </a:defRPr>
            </a:lvl1pPr>
            <a:lvl2pPr marL="914400" marR="0" lvl="1" indent="-323850" algn="l" rtl="0">
              <a:lnSpc>
                <a:spcPct val="115000"/>
              </a:lnSpc>
              <a:spcBef>
                <a:spcPts val="1600"/>
              </a:spcBef>
              <a:spcAft>
                <a:spcPts val="0"/>
              </a:spcAft>
              <a:buClr>
                <a:schemeClr val="accent3"/>
              </a:buClr>
              <a:buSzPts val="1500"/>
              <a:buFont typeface="Raleway"/>
              <a:buChar char="○"/>
              <a:defRPr sz="1500" b="0" i="0" u="none" strike="noStrike" cap="none">
                <a:solidFill>
                  <a:schemeClr val="accent3"/>
                </a:solidFill>
                <a:latin typeface="Raleway"/>
                <a:ea typeface="Raleway"/>
                <a:cs typeface="Raleway"/>
                <a:sym typeface="Raleway"/>
              </a:defRPr>
            </a:lvl2pPr>
            <a:lvl3pPr marL="1371600" marR="0" lvl="2" indent="-323850" algn="l" rtl="0">
              <a:lnSpc>
                <a:spcPct val="115000"/>
              </a:lnSpc>
              <a:spcBef>
                <a:spcPts val="1600"/>
              </a:spcBef>
              <a:spcAft>
                <a:spcPts val="0"/>
              </a:spcAft>
              <a:buClr>
                <a:schemeClr val="accent3"/>
              </a:buClr>
              <a:buSzPts val="1500"/>
              <a:buFont typeface="Raleway"/>
              <a:buChar char="■"/>
              <a:defRPr sz="1500" b="0" i="0" u="none" strike="noStrike" cap="none">
                <a:solidFill>
                  <a:schemeClr val="accent3"/>
                </a:solidFill>
                <a:latin typeface="Raleway"/>
                <a:ea typeface="Raleway"/>
                <a:cs typeface="Raleway"/>
                <a:sym typeface="Raleway"/>
              </a:defRPr>
            </a:lvl3pPr>
            <a:lvl4pPr marL="1828800" marR="0" lvl="3" indent="-323850" algn="l" rtl="0">
              <a:lnSpc>
                <a:spcPct val="115000"/>
              </a:lnSpc>
              <a:spcBef>
                <a:spcPts val="1600"/>
              </a:spcBef>
              <a:spcAft>
                <a:spcPts val="0"/>
              </a:spcAft>
              <a:buClr>
                <a:schemeClr val="accent3"/>
              </a:buClr>
              <a:buSzPts val="1500"/>
              <a:buFont typeface="Raleway"/>
              <a:buChar char="●"/>
              <a:defRPr sz="1500" b="0" i="0" u="none" strike="noStrike" cap="none">
                <a:solidFill>
                  <a:schemeClr val="accent3"/>
                </a:solidFill>
                <a:latin typeface="Raleway"/>
                <a:ea typeface="Raleway"/>
                <a:cs typeface="Raleway"/>
                <a:sym typeface="Raleway"/>
              </a:defRPr>
            </a:lvl4pPr>
            <a:lvl5pPr marL="2286000" marR="0" lvl="4" indent="-323850" algn="l" rtl="0">
              <a:lnSpc>
                <a:spcPct val="115000"/>
              </a:lnSpc>
              <a:spcBef>
                <a:spcPts val="1600"/>
              </a:spcBef>
              <a:spcAft>
                <a:spcPts val="0"/>
              </a:spcAft>
              <a:buClr>
                <a:schemeClr val="accent3"/>
              </a:buClr>
              <a:buSzPts val="1500"/>
              <a:buFont typeface="Raleway"/>
              <a:buChar char="○"/>
              <a:defRPr sz="1500" b="0" i="0" u="none" strike="noStrike" cap="none">
                <a:solidFill>
                  <a:schemeClr val="accent3"/>
                </a:solidFill>
                <a:latin typeface="Raleway"/>
                <a:ea typeface="Raleway"/>
                <a:cs typeface="Raleway"/>
                <a:sym typeface="Raleway"/>
              </a:defRPr>
            </a:lvl5pPr>
            <a:lvl6pPr marL="2743200" marR="0" lvl="5" indent="-323850" algn="l" rtl="0">
              <a:lnSpc>
                <a:spcPct val="115000"/>
              </a:lnSpc>
              <a:spcBef>
                <a:spcPts val="1600"/>
              </a:spcBef>
              <a:spcAft>
                <a:spcPts val="0"/>
              </a:spcAft>
              <a:buClr>
                <a:schemeClr val="accent3"/>
              </a:buClr>
              <a:buSzPts val="1500"/>
              <a:buFont typeface="Raleway"/>
              <a:buChar char="■"/>
              <a:defRPr sz="1500" b="0" i="0" u="none" strike="noStrike" cap="none">
                <a:solidFill>
                  <a:schemeClr val="accent3"/>
                </a:solidFill>
                <a:latin typeface="Raleway"/>
                <a:ea typeface="Raleway"/>
                <a:cs typeface="Raleway"/>
                <a:sym typeface="Raleway"/>
              </a:defRPr>
            </a:lvl6pPr>
            <a:lvl7pPr marL="3200400" marR="0" lvl="6" indent="-323850" algn="l" rtl="0">
              <a:lnSpc>
                <a:spcPct val="115000"/>
              </a:lnSpc>
              <a:spcBef>
                <a:spcPts val="1600"/>
              </a:spcBef>
              <a:spcAft>
                <a:spcPts val="0"/>
              </a:spcAft>
              <a:buClr>
                <a:schemeClr val="accent3"/>
              </a:buClr>
              <a:buSzPts val="1500"/>
              <a:buFont typeface="Raleway"/>
              <a:buChar char="●"/>
              <a:defRPr sz="1500" b="0" i="0" u="none" strike="noStrike" cap="none">
                <a:solidFill>
                  <a:schemeClr val="accent3"/>
                </a:solidFill>
                <a:latin typeface="Raleway"/>
                <a:ea typeface="Raleway"/>
                <a:cs typeface="Raleway"/>
                <a:sym typeface="Raleway"/>
              </a:defRPr>
            </a:lvl7pPr>
            <a:lvl8pPr marL="3657600" marR="0" lvl="7" indent="-323850" algn="l" rtl="0">
              <a:lnSpc>
                <a:spcPct val="115000"/>
              </a:lnSpc>
              <a:spcBef>
                <a:spcPts val="1600"/>
              </a:spcBef>
              <a:spcAft>
                <a:spcPts val="0"/>
              </a:spcAft>
              <a:buClr>
                <a:schemeClr val="accent3"/>
              </a:buClr>
              <a:buSzPts val="1500"/>
              <a:buFont typeface="Raleway"/>
              <a:buChar char="○"/>
              <a:defRPr sz="1500" b="0" i="0" u="none" strike="noStrike" cap="none">
                <a:solidFill>
                  <a:schemeClr val="accent3"/>
                </a:solidFill>
                <a:latin typeface="Raleway"/>
                <a:ea typeface="Raleway"/>
                <a:cs typeface="Raleway"/>
                <a:sym typeface="Raleway"/>
              </a:defRPr>
            </a:lvl8pPr>
            <a:lvl9pPr marL="4114800" marR="0" lvl="8" indent="-323850" algn="l" rtl="0">
              <a:lnSpc>
                <a:spcPct val="115000"/>
              </a:lnSpc>
              <a:spcBef>
                <a:spcPts val="1600"/>
              </a:spcBef>
              <a:spcAft>
                <a:spcPts val="1600"/>
              </a:spcAft>
              <a:buClr>
                <a:schemeClr val="accent3"/>
              </a:buClr>
              <a:buSzPts val="1500"/>
              <a:buFont typeface="Raleway"/>
              <a:buChar char="■"/>
              <a:defRPr sz="1500" b="0" i="0" u="none" strike="noStrike" cap="none">
                <a:solidFill>
                  <a:schemeClr val="accent3"/>
                </a:solidFill>
                <a:latin typeface="Raleway"/>
                <a:ea typeface="Raleway"/>
                <a:cs typeface="Raleway"/>
                <a:sym typeface="Raleway"/>
              </a:defRPr>
            </a:lvl9pPr>
          </a:lstStyle>
          <a:p>
            <a:pPr marL="342900" indent="-342900">
              <a:buFont typeface="Arial" panose="020B0604020202020204" pitchFamily="34" charset="0"/>
              <a:buChar char="•"/>
              <a:defRPr/>
            </a:pPr>
            <a:r>
              <a:rPr lang="pt-BR" sz="1200" dirty="0" smtClean="0">
                <a:solidFill>
                  <a:schemeClr val="tx1"/>
                </a:solidFill>
                <a:latin typeface="Verdana" panose="020B0604030504040204" pitchFamily="34" charset="0"/>
                <a:ea typeface="Verdana" panose="020B0604030504040204" pitchFamily="34" charset="0"/>
              </a:rPr>
              <a:t>CHRIZOSTIMO, Miriam Marinho:</a:t>
            </a:r>
          </a:p>
          <a:p>
            <a:pPr marL="342900" indent="-342900">
              <a:buFont typeface="Arial" panose="020B0604020202020204" pitchFamily="34" charset="0"/>
              <a:buChar char="•"/>
              <a:defRPr/>
            </a:pPr>
            <a:endParaRPr lang="pt-BR" sz="1200" dirty="0" smtClean="0">
              <a:latin typeface="Verdana" panose="020B0604030504040204" pitchFamily="34" charset="0"/>
              <a:ea typeface="Verdana" panose="020B0604030504040204" pitchFamily="34" charset="0"/>
            </a:endParaRPr>
          </a:p>
          <a:p>
            <a:pPr marL="342900" indent="-342900">
              <a:buFont typeface="Arial" panose="020B0604020202020204" pitchFamily="34" charset="0"/>
              <a:buChar char="•"/>
              <a:defRPr/>
            </a:pPr>
            <a:r>
              <a:rPr lang="pt-BR" sz="1200" dirty="0" smtClean="0">
                <a:latin typeface="Verdana" panose="020B0604030504040204" pitchFamily="34" charset="0"/>
                <a:ea typeface="Verdana" panose="020B0604030504040204" pitchFamily="34" charset="0"/>
              </a:rPr>
              <a:t>ORCID: </a:t>
            </a:r>
            <a:r>
              <a:rPr lang="pt-BR" sz="1200" dirty="0" smtClean="0">
                <a:latin typeface="Verdana" panose="020B0604030504040204" pitchFamily="34" charset="0"/>
                <a:ea typeface="Verdana" panose="020B0604030504040204" pitchFamily="34" charset="0"/>
                <a:hlinkClick r:id="rId3"/>
              </a:rPr>
              <a:t>https://orcid.org/0000-0001-7498-4637</a:t>
            </a:r>
            <a:endParaRPr lang="pt-BR" sz="1200" dirty="0" smtClean="0">
              <a:latin typeface="Verdana" panose="020B0604030504040204" pitchFamily="34" charset="0"/>
              <a:ea typeface="Verdana" panose="020B0604030504040204" pitchFamily="34" charset="0"/>
            </a:endParaRPr>
          </a:p>
          <a:p>
            <a:pPr marL="342900" indent="-342900">
              <a:buFont typeface="Arial" panose="020B0604020202020204" pitchFamily="34" charset="0"/>
              <a:buChar char="•"/>
              <a:defRPr/>
            </a:pPr>
            <a:r>
              <a:rPr lang="pt-BR" sz="1200" dirty="0" smtClean="0">
                <a:latin typeface="Verdana" panose="020B0604030504040204" pitchFamily="34" charset="0"/>
                <a:ea typeface="Verdana" panose="020B0604030504040204" pitchFamily="34" charset="0"/>
              </a:rPr>
              <a:t>Instituição: MFE/ EEAAC/UFF</a:t>
            </a:r>
          </a:p>
          <a:p>
            <a:pPr marL="342900" indent="-342900">
              <a:buFont typeface="Arial" panose="020B0604020202020204" pitchFamily="34" charset="0"/>
              <a:buChar char="•"/>
              <a:defRPr/>
            </a:pPr>
            <a:r>
              <a:rPr lang="pt-BR" sz="1200" dirty="0" smtClean="0">
                <a:latin typeface="Verdana" panose="020B0604030504040204" pitchFamily="34" charset="0"/>
                <a:ea typeface="Verdana" panose="020B0604030504040204" pitchFamily="34" charset="0"/>
              </a:rPr>
              <a:t>Disciplina/Graduação; Educação no Campo da Saúde;</a:t>
            </a:r>
          </a:p>
          <a:p>
            <a:pPr marL="342900" indent="-342900">
              <a:buFont typeface="Arial" panose="020B0604020202020204" pitchFamily="34" charset="0"/>
              <a:buChar char="•"/>
              <a:defRPr/>
            </a:pPr>
            <a:r>
              <a:rPr lang="pt-BR" sz="1200" dirty="0" smtClean="0">
                <a:latin typeface="Verdana" panose="020B0604030504040204" pitchFamily="34" charset="0"/>
                <a:ea typeface="Verdana" panose="020B0604030504040204" pitchFamily="34" charset="0"/>
              </a:rPr>
              <a:t>Pós-graduação  lato Sensu: Didática/CIAS</a:t>
            </a:r>
          </a:p>
          <a:p>
            <a:pPr marL="342900" indent="-342900">
              <a:buFont typeface="Arial" panose="020B0604020202020204" pitchFamily="34" charset="0"/>
              <a:buChar char="•"/>
              <a:defRPr/>
            </a:pPr>
            <a:r>
              <a:rPr lang="pt-BR" sz="1200" dirty="0" smtClean="0">
                <a:latin typeface="Verdana" panose="020B0604030504040204" pitchFamily="34" charset="0"/>
                <a:ea typeface="Verdana" panose="020B0604030504040204" pitchFamily="34" charset="0"/>
              </a:rPr>
              <a:t>Pós-graduação Stricto Sensu: Currículo, ensino e Planejamento </a:t>
            </a:r>
          </a:p>
          <a:p>
            <a:pPr marL="342900" indent="-342900">
              <a:buFont typeface="Arial" panose="020B0604020202020204" pitchFamily="34" charset="0"/>
              <a:buChar char="•"/>
              <a:defRPr/>
            </a:pPr>
            <a:r>
              <a:rPr lang="pt-BR" sz="1200" dirty="0" smtClean="0">
                <a:latin typeface="Verdana" panose="020B0604030504040204" pitchFamily="34" charset="0"/>
                <a:ea typeface="Verdana" panose="020B0604030504040204" pitchFamily="34" charset="0"/>
              </a:rPr>
              <a:t>Grupo de Pesquisa: GESPRO</a:t>
            </a:r>
          </a:p>
          <a:p>
            <a:pPr marL="342900" indent="-342900">
              <a:buFont typeface="Arial" panose="020B0604020202020204" pitchFamily="34" charset="0"/>
              <a:buChar char="•"/>
              <a:defRPr/>
            </a:pPr>
            <a:r>
              <a:rPr lang="pt-BR" sz="1200" dirty="0" smtClean="0">
                <a:latin typeface="Verdana" panose="020B0604030504040204" pitchFamily="34" charset="0"/>
                <a:ea typeface="Verdana" panose="020B0604030504040204" pitchFamily="34" charset="0"/>
              </a:rPr>
              <a:t>Currículo </a:t>
            </a:r>
            <a:r>
              <a:rPr lang="pt-BR" sz="1200" u="sng" dirty="0" err="1" smtClean="0">
                <a:latin typeface="Verdana" panose="020B0604030504040204" pitchFamily="34" charset="0"/>
                <a:ea typeface="Verdana" panose="020B0604030504040204" pitchFamily="34" charset="0"/>
              </a:rPr>
              <a:t>Lattes:</a:t>
            </a:r>
            <a:r>
              <a:rPr lang="pt-BR" sz="1200" u="sng" dirty="0" err="1" smtClean="0">
                <a:solidFill>
                  <a:srgbClr val="698901"/>
                </a:solidFill>
                <a:latin typeface="Verdana" panose="020B0604030504040204" pitchFamily="34" charset="0"/>
                <a:ea typeface="Verdana" panose="020B0604030504040204" pitchFamily="34" charset="0"/>
              </a:rPr>
              <a:t>http</a:t>
            </a:r>
            <a:r>
              <a:rPr lang="pt-BR" sz="1200" u="sng" dirty="0" smtClean="0">
                <a:solidFill>
                  <a:srgbClr val="698901"/>
                </a:solidFill>
                <a:latin typeface="Verdana" panose="020B0604030504040204" pitchFamily="34" charset="0"/>
                <a:ea typeface="Verdana" panose="020B0604030504040204" pitchFamily="34" charset="0"/>
              </a:rPr>
              <a:t>://lattes.cnpq.br/2774740174692206</a:t>
            </a:r>
          </a:p>
          <a:p>
            <a:pPr marL="342900" indent="-342900">
              <a:buFont typeface="Arial" panose="020B0604020202020204" pitchFamily="34" charset="0"/>
              <a:buChar char="•"/>
              <a:defRPr/>
            </a:pPr>
            <a:endParaRPr lang="pt-BR" sz="1200" dirty="0" smtClean="0">
              <a:latin typeface="Verdana" panose="020B0604030504040204" pitchFamily="34" charset="0"/>
              <a:ea typeface="Verdana" panose="020B0604030504040204" pitchFamily="34" charset="0"/>
            </a:endParaRPr>
          </a:p>
          <a:p>
            <a:pPr marL="342900" indent="-342900">
              <a:buFont typeface="Arial" panose="020B0604020202020204" pitchFamily="34" charset="0"/>
              <a:buChar char="•"/>
              <a:defRPr/>
            </a:pPr>
            <a:endParaRPr lang="pt-BR" sz="1200" dirty="0">
              <a:latin typeface="Verdana" panose="020B0604030504040204" pitchFamily="34" charset="0"/>
              <a:ea typeface="Verdana" panose="020B0604030504040204" pitchFamily="34" charset="0"/>
            </a:endParaRPr>
          </a:p>
        </p:txBody>
      </p:sp>
      <p:sp>
        <p:nvSpPr>
          <p:cNvPr id="39" name="Subtítulo 2"/>
          <p:cNvSpPr txBox="1">
            <a:spLocks/>
          </p:cNvSpPr>
          <p:nvPr/>
        </p:nvSpPr>
        <p:spPr bwMode="auto">
          <a:xfrm>
            <a:off x="4844740" y="2294619"/>
            <a:ext cx="40322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250"/>
              </a:spcBef>
              <a:buClr>
                <a:schemeClr val="accent5"/>
              </a:buClr>
              <a:buSzPct val="80000"/>
              <a:buFont typeface="Arial" panose="020B0604020202020204" pitchFamily="34" charset="0"/>
              <a:buChar char="•"/>
            </a:pPr>
            <a:r>
              <a:rPr lang="pt-BR" altLang="pt-BR" sz="1200" dirty="0">
                <a:latin typeface="Verdana" panose="020B0604030504040204" pitchFamily="34" charset="0"/>
              </a:rPr>
              <a:t>VIVAS, Mylena Vilaça:</a:t>
            </a:r>
          </a:p>
          <a:p>
            <a:pPr eaLnBrk="1" hangingPunct="1">
              <a:spcBef>
                <a:spcPts val="250"/>
              </a:spcBef>
              <a:buClr>
                <a:schemeClr val="accent5"/>
              </a:buClr>
              <a:buSzPct val="80000"/>
              <a:buFont typeface="Arial" panose="020B0604020202020204" pitchFamily="34" charset="0"/>
              <a:buChar char="•"/>
            </a:pPr>
            <a:endParaRPr lang="pt-BR" altLang="pt-BR" sz="1200" dirty="0">
              <a:latin typeface="Verdana" panose="020B0604030504040204" pitchFamily="34" charset="0"/>
            </a:endParaRPr>
          </a:p>
          <a:p>
            <a:pPr eaLnBrk="1" hangingPunct="1">
              <a:spcBef>
                <a:spcPts val="250"/>
              </a:spcBef>
              <a:buClr>
                <a:schemeClr val="accent5"/>
              </a:buClr>
              <a:buSzPct val="80000"/>
              <a:buFont typeface="Arial" panose="020B0604020202020204" pitchFamily="34" charset="0"/>
              <a:buChar char="•"/>
            </a:pPr>
            <a:r>
              <a:rPr lang="pt-BR" altLang="pt-BR" sz="1200" dirty="0">
                <a:latin typeface="Verdana" panose="020B0604030504040204" pitchFamily="34" charset="0"/>
              </a:rPr>
              <a:t>ORCID: </a:t>
            </a:r>
            <a:r>
              <a:rPr lang="pt-BR" altLang="pt-BR" sz="1200" dirty="0">
                <a:latin typeface="Verdana" panose="020B0604030504040204" pitchFamily="34" charset="0"/>
                <a:hlinkClick r:id="rId4"/>
              </a:rPr>
              <a:t>https://orcid.org/0000-0002-2907-0067</a:t>
            </a:r>
            <a:endParaRPr lang="pt-BR" altLang="pt-BR" sz="1200" dirty="0">
              <a:latin typeface="Verdana" panose="020B0604030504040204" pitchFamily="34" charset="0"/>
            </a:endParaRPr>
          </a:p>
          <a:p>
            <a:pPr eaLnBrk="1" hangingPunct="1">
              <a:spcBef>
                <a:spcPts val="250"/>
              </a:spcBef>
              <a:buClr>
                <a:schemeClr val="accent5"/>
              </a:buClr>
              <a:buSzPct val="80000"/>
              <a:buFont typeface="Arial" panose="020B0604020202020204" pitchFamily="34" charset="0"/>
              <a:buChar char="•"/>
            </a:pPr>
            <a:r>
              <a:rPr lang="pt-BR" altLang="pt-BR" sz="1200" dirty="0">
                <a:latin typeface="Verdana" panose="020B0604030504040204" pitchFamily="34" charset="0"/>
              </a:rPr>
              <a:t>Instituição: EEAAC/UFF</a:t>
            </a:r>
          </a:p>
          <a:p>
            <a:pPr eaLnBrk="1" hangingPunct="1">
              <a:spcBef>
                <a:spcPts val="250"/>
              </a:spcBef>
              <a:buClr>
                <a:schemeClr val="accent5"/>
              </a:buClr>
              <a:buSzPct val="80000"/>
              <a:buFont typeface="Arial" panose="020B0604020202020204" pitchFamily="34" charset="0"/>
              <a:buChar char="•"/>
            </a:pPr>
            <a:r>
              <a:rPr lang="pt-BR" altLang="pt-BR" sz="1200" dirty="0">
                <a:latin typeface="Verdana" panose="020B0604030504040204" pitchFamily="34" charset="0"/>
              </a:rPr>
              <a:t>Pós-graduação  lato Sensu: CIAS</a:t>
            </a:r>
          </a:p>
          <a:p>
            <a:pPr eaLnBrk="1" hangingPunct="1">
              <a:spcBef>
                <a:spcPts val="250"/>
              </a:spcBef>
              <a:buClr>
                <a:schemeClr val="accent5"/>
              </a:buClr>
              <a:buSzPct val="80000"/>
              <a:buFont typeface="Arial" panose="020B0604020202020204" pitchFamily="34" charset="0"/>
              <a:buChar char="•"/>
            </a:pPr>
            <a:r>
              <a:rPr lang="pt-BR" altLang="pt-BR" sz="1200" dirty="0">
                <a:latin typeface="Verdana" panose="020B0604030504040204" pitchFamily="34" charset="0"/>
              </a:rPr>
              <a:t>Grupo de Pesquisa: GESPRO</a:t>
            </a:r>
          </a:p>
          <a:p>
            <a:pPr eaLnBrk="1" hangingPunct="1">
              <a:spcBef>
                <a:spcPts val="250"/>
              </a:spcBef>
              <a:buClr>
                <a:schemeClr val="accent5"/>
              </a:buClr>
              <a:buSzPct val="80000"/>
              <a:buFont typeface="Arial" panose="020B0604020202020204" pitchFamily="34" charset="0"/>
              <a:buChar char="•"/>
            </a:pPr>
            <a:r>
              <a:rPr lang="pt-BR" altLang="pt-BR" sz="1200" dirty="0">
                <a:latin typeface="Verdana" panose="020B0604030504040204" pitchFamily="34" charset="0"/>
              </a:rPr>
              <a:t>Currículo </a:t>
            </a:r>
            <a:r>
              <a:rPr lang="pt-BR" altLang="pt-BR" sz="1200" dirty="0" err="1">
                <a:latin typeface="Verdana" panose="020B0604030504040204" pitchFamily="34" charset="0"/>
              </a:rPr>
              <a:t>Lattes:</a:t>
            </a:r>
            <a:r>
              <a:rPr lang="pt-BR" altLang="pt-BR" sz="1200" u="sng" dirty="0" err="1">
                <a:solidFill>
                  <a:srgbClr val="698901"/>
                </a:solidFill>
                <a:latin typeface="Verdana" panose="020B0604030504040204" pitchFamily="34" charset="0"/>
              </a:rPr>
              <a:t>http</a:t>
            </a:r>
            <a:r>
              <a:rPr lang="pt-BR" altLang="pt-BR" sz="1200" u="sng" dirty="0">
                <a:solidFill>
                  <a:srgbClr val="698901"/>
                </a:solidFill>
                <a:latin typeface="Verdana" panose="020B0604030504040204" pitchFamily="34" charset="0"/>
              </a:rPr>
              <a:t>://lattes.cnpq.br/4657598762657308</a:t>
            </a:r>
          </a:p>
          <a:p>
            <a:pPr eaLnBrk="1" hangingPunct="1">
              <a:spcBef>
                <a:spcPts val="250"/>
              </a:spcBef>
              <a:buClr>
                <a:schemeClr val="accent5"/>
              </a:buClr>
              <a:buSzPct val="80000"/>
              <a:buFont typeface="Arial" panose="020B0604020202020204" pitchFamily="34" charset="0"/>
              <a:buChar char="•"/>
            </a:pPr>
            <a:endParaRPr lang="pt-BR" altLang="pt-BR" sz="1200" dirty="0">
              <a:latin typeface="Verdana" panose="020B0604030504040204" pitchFamily="34" charset="0"/>
            </a:endParaRPr>
          </a:p>
        </p:txBody>
      </p:sp>
      <p:sp>
        <p:nvSpPr>
          <p:cNvPr id="3" name="CaixaDeTexto 2"/>
          <p:cNvSpPr txBox="1"/>
          <p:nvPr/>
        </p:nvSpPr>
        <p:spPr>
          <a:xfrm>
            <a:off x="2412510" y="935070"/>
            <a:ext cx="3957810" cy="738664"/>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pt-BR" dirty="0" smtClean="0">
                <a:latin typeface="Verdana" panose="020B0604030504040204" pitchFamily="34" charset="0"/>
                <a:ea typeface="Verdana" panose="020B0604030504040204" pitchFamily="34" charset="0"/>
              </a:rPr>
              <a:t>Mapa Conceitual</a:t>
            </a:r>
          </a:p>
          <a:p>
            <a:pPr algn="ctr"/>
            <a:endParaRPr lang="pt-BR" dirty="0">
              <a:latin typeface="Verdana" panose="020B0604030504040204" pitchFamily="34" charset="0"/>
              <a:ea typeface="Verdana" panose="020B0604030504040204" pitchFamily="34" charset="0"/>
            </a:endParaRPr>
          </a:p>
          <a:p>
            <a:pPr algn="ctr"/>
            <a:r>
              <a:rPr lang="pt-BR" dirty="0" smtClean="0">
                <a:latin typeface="Verdana" panose="020B0604030504040204" pitchFamily="34" charset="0"/>
                <a:ea typeface="Verdana" panose="020B0604030504040204" pitchFamily="34" charset="0"/>
              </a:rPr>
              <a:t>Educação em Saúde</a:t>
            </a:r>
            <a:endParaRPr lang="pt-BR" dirty="0">
              <a:latin typeface="Verdana" panose="020B0604030504040204" pitchFamily="34" charset="0"/>
              <a:ea typeface="Verdana" panose="020B0604030504040204" pitchFamily="34" charset="0"/>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47"/>
        <p:cNvGrpSpPr/>
        <p:nvPr/>
      </p:nvGrpSpPr>
      <p:grpSpPr>
        <a:xfrm>
          <a:off x="0" y="0"/>
          <a:ext cx="0" cy="0"/>
          <a:chOff x="0" y="0"/>
          <a:chExt cx="0" cy="0"/>
        </a:xfrm>
      </p:grpSpPr>
      <p:sp>
        <p:nvSpPr>
          <p:cNvPr id="7252" name="Google Shape;7252;p43"/>
          <p:cNvSpPr txBox="1">
            <a:spLocks noGrp="1"/>
          </p:cNvSpPr>
          <p:nvPr>
            <p:ph type="title" idx="15"/>
          </p:nvPr>
        </p:nvSpPr>
        <p:spPr>
          <a:xfrm>
            <a:off x="669200" y="529840"/>
            <a:ext cx="7710900" cy="572700"/>
          </a:xfrm>
          <a:prstGeom prst="rect">
            <a:avLst/>
          </a:prstGeom>
        </p:spPr>
        <p:txBody>
          <a:bodyPr spcFirstLastPara="1" wrap="square" lIns="91425" tIns="91425" rIns="91425" bIns="91425" anchor="t" anchorCtr="0">
            <a:noAutofit/>
          </a:bodyPr>
          <a:lstStyle/>
          <a:p>
            <a:pPr eaLnBrk="1" hangingPunct="1"/>
            <a:r>
              <a:rPr lang="pt-BR" altLang="pt-BR" sz="1800" dirty="0">
                <a:latin typeface="Algerian" panose="04020705040A02060702" pitchFamily="82" charset="0"/>
              </a:rPr>
              <a:t>C&amp;V </a:t>
            </a:r>
            <a:r>
              <a:rPr lang="pt-BR" altLang="pt-BR" sz="1800" dirty="0" smtClean="0">
                <a:latin typeface="Algerian" panose="04020705040A02060702" pitchFamily="82" charset="0"/>
              </a:rPr>
              <a:t>020 </a:t>
            </a:r>
            <a:r>
              <a:rPr lang="pt-BR" altLang="pt-BR" sz="1800" dirty="0">
                <a:latin typeface="Algerian" panose="04020705040A02060702" pitchFamily="82" charset="0"/>
              </a:rPr>
              <a:t>– Educação – </a:t>
            </a:r>
            <a:r>
              <a:rPr lang="pt-BR" altLang="pt-BR" sz="1800" i="1" dirty="0" err="1">
                <a:latin typeface="Algerian" panose="04020705040A02060702" pitchFamily="82" charset="0"/>
              </a:rPr>
              <a:t>Fantastic</a:t>
            </a:r>
            <a:r>
              <a:rPr lang="pt-BR" altLang="pt-BR" sz="1800" i="1" dirty="0">
                <a:latin typeface="Algerian" panose="04020705040A02060702" pitchFamily="82" charset="0"/>
              </a:rPr>
              <a:t> world </a:t>
            </a:r>
            <a:r>
              <a:rPr lang="pt-BR" altLang="pt-BR" sz="1800" i="1" dirty="0" err="1">
                <a:latin typeface="Algerian" panose="04020705040A02060702" pitchFamily="82" charset="0"/>
              </a:rPr>
              <a:t>of</a:t>
            </a:r>
            <a:r>
              <a:rPr lang="pt-BR" altLang="pt-BR" sz="1800" i="1" dirty="0">
                <a:latin typeface="Algerian" panose="04020705040A02060702" pitchFamily="82" charset="0"/>
              </a:rPr>
              <a:t> </a:t>
            </a:r>
            <a:r>
              <a:rPr lang="pt-BR" altLang="pt-BR" sz="1800" i="1" dirty="0" err="1">
                <a:latin typeface="Algerian" panose="04020705040A02060702" pitchFamily="82" charset="0"/>
              </a:rPr>
              <a:t>education</a:t>
            </a:r>
            <a:endParaRPr lang="pt-BR" altLang="pt-BR" sz="1800" i="1" dirty="0">
              <a:latin typeface="Algerian" panose="04020705040A02060702" pitchFamily="82" charset="0"/>
            </a:endParaRPr>
          </a:p>
        </p:txBody>
      </p:sp>
      <p:grpSp>
        <p:nvGrpSpPr>
          <p:cNvPr id="7256" name="Google Shape;7256;p43"/>
          <p:cNvGrpSpPr/>
          <p:nvPr/>
        </p:nvGrpSpPr>
        <p:grpSpPr>
          <a:xfrm>
            <a:off x="2968930" y="1205450"/>
            <a:ext cx="3206130" cy="174750"/>
            <a:chOff x="3962000" y="4060525"/>
            <a:chExt cx="2324125" cy="174750"/>
          </a:xfrm>
        </p:grpSpPr>
        <p:sp>
          <p:nvSpPr>
            <p:cNvPr id="7257" name="Google Shape;7257;p4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4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4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4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4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4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4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4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4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Subtítulo 4"/>
          <p:cNvSpPr>
            <a:spLocks noGrp="1"/>
          </p:cNvSpPr>
          <p:nvPr>
            <p:ph type="subTitle" idx="5"/>
          </p:nvPr>
        </p:nvSpPr>
        <p:spPr>
          <a:xfrm>
            <a:off x="246427" y="1904072"/>
            <a:ext cx="8643573" cy="572700"/>
          </a:xfrm>
        </p:spPr>
        <p:txBody>
          <a:bodyPr/>
          <a:lstStyle/>
          <a:p>
            <a:pPr eaLnBrk="1" hangingPunct="1"/>
            <a:r>
              <a:rPr lang="pt-BR" altLang="pt-BR" i="1" dirty="0" err="1">
                <a:solidFill>
                  <a:schemeClr val="tx1"/>
                </a:solidFill>
                <a:latin typeface="Verdana" panose="020B0604030504040204" pitchFamily="34" charset="0"/>
              </a:rPr>
              <a:t>Authors</a:t>
            </a:r>
            <a:r>
              <a:rPr lang="pt-BR" altLang="pt-BR" i="1" dirty="0">
                <a:solidFill>
                  <a:schemeClr val="tx1"/>
                </a:solidFill>
                <a:latin typeface="Verdana" panose="020B0604030504040204" pitchFamily="34" charset="0"/>
              </a:rPr>
              <a:t>: </a:t>
            </a:r>
          </a:p>
          <a:p>
            <a:pPr eaLnBrk="1" hangingPunct="1"/>
            <a:r>
              <a:rPr lang="pt-BR" altLang="pt-BR" dirty="0">
                <a:solidFill>
                  <a:schemeClr val="tx1"/>
                </a:solidFill>
                <a:latin typeface="Verdana" panose="020B0604030504040204" pitchFamily="34" charset="0"/>
              </a:rPr>
              <a:t>Miriam Marinho </a:t>
            </a:r>
            <a:r>
              <a:rPr lang="pt-BR" altLang="pt-BR" dirty="0" err="1">
                <a:solidFill>
                  <a:schemeClr val="tx1"/>
                </a:solidFill>
                <a:latin typeface="Verdana" panose="020B0604030504040204" pitchFamily="34" charset="0"/>
              </a:rPr>
              <a:t>Chrizostimo</a:t>
            </a:r>
            <a:r>
              <a:rPr lang="pt-BR" altLang="pt-BR" dirty="0">
                <a:solidFill>
                  <a:schemeClr val="tx1"/>
                </a:solidFill>
                <a:latin typeface="Verdana" panose="020B0604030504040204" pitchFamily="34" charset="0"/>
              </a:rPr>
              <a:t> (Doutora em educação)</a:t>
            </a:r>
          </a:p>
          <a:p>
            <a:pPr eaLnBrk="1" hangingPunct="1"/>
            <a:r>
              <a:rPr lang="pt-BR" altLang="pt-BR" dirty="0">
                <a:solidFill>
                  <a:schemeClr val="tx1"/>
                </a:solidFill>
                <a:latin typeface="Verdana" panose="020B0604030504040204" pitchFamily="34" charset="0"/>
              </a:rPr>
              <a:t>Mylena Vilaça Vivas (Especialista em Controle de Infecção em Assistência à Saúde)</a:t>
            </a:r>
          </a:p>
          <a:p>
            <a:pPr eaLnBrk="1" hangingPunct="1"/>
            <a:endParaRPr lang="pt-BR" altLang="pt-BR" dirty="0">
              <a:solidFill>
                <a:schemeClr val="tx1"/>
              </a:solidFill>
              <a:latin typeface="Verdana" panose="020B0604030504040204" pitchFamily="34" charset="0"/>
            </a:endParaRPr>
          </a:p>
          <a:p>
            <a:pPr eaLnBrk="1" hangingPunct="1"/>
            <a:r>
              <a:rPr lang="pt-BR" altLang="pt-BR" dirty="0">
                <a:solidFill>
                  <a:schemeClr val="tx1"/>
                </a:solidFill>
                <a:latin typeface="Verdana" panose="020B0604030504040204" pitchFamily="34" charset="0"/>
              </a:rPr>
              <a:t/>
            </a:r>
            <a:br>
              <a:rPr lang="pt-BR" altLang="pt-BR" dirty="0">
                <a:solidFill>
                  <a:schemeClr val="tx1"/>
                </a:solidFill>
                <a:latin typeface="Verdana" panose="020B0604030504040204" pitchFamily="34" charset="0"/>
              </a:rPr>
            </a:br>
            <a:endParaRPr lang="pt-BR" altLang="pt-BR" dirty="0">
              <a:solidFill>
                <a:schemeClr val="tx1"/>
              </a:solidFill>
              <a:latin typeface="Verdana" panose="020B0604030504040204" pitchFamily="34" charset="0"/>
            </a:endParaRPr>
          </a:p>
          <a:p>
            <a:pPr eaLnBrk="1" hangingPunct="1"/>
            <a:endParaRPr lang="pt-BR" altLang="pt-BR" dirty="0">
              <a:solidFill>
                <a:schemeClr val="tx1"/>
              </a:solidFill>
              <a:latin typeface="Verdana" panose="020B0604030504040204" pitchFamily="34" charset="0"/>
            </a:endParaRPr>
          </a:p>
          <a:p>
            <a:pPr eaLnBrk="1" hangingPunct="1"/>
            <a:endParaRPr lang="pt-BR" altLang="pt-BR" dirty="0">
              <a:solidFill>
                <a:schemeClr val="tx1"/>
              </a:solidFill>
              <a:latin typeface="Verdana" panose="020B0604030504040204" pitchFamily="34" charset="0"/>
            </a:endParaRPr>
          </a:p>
          <a:p>
            <a:endParaRPr lang="pt-BR" dirty="0">
              <a:solidFill>
                <a:schemeClr val="tx1"/>
              </a:solidFill>
            </a:endParaRPr>
          </a:p>
        </p:txBody>
      </p:sp>
      <p:sp>
        <p:nvSpPr>
          <p:cNvPr id="65" name="Subtítulo 64"/>
          <p:cNvSpPr txBox="1">
            <a:spLocks noGrp="1"/>
          </p:cNvSpPr>
          <p:nvPr>
            <p:ph type="subTitle" idx="3"/>
          </p:nvPr>
        </p:nvSpPr>
        <p:spPr>
          <a:xfrm>
            <a:off x="2570163" y="883091"/>
            <a:ext cx="4010025" cy="830966"/>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pt-BR" sz="1400" b="0" dirty="0" smtClean="0">
                <a:latin typeface="Verdana" panose="020B0604030504040204" pitchFamily="34" charset="0"/>
                <a:ea typeface="Verdana" panose="020B0604030504040204" pitchFamily="34" charset="0"/>
              </a:rPr>
              <a:t>Mapa Conceitual</a:t>
            </a:r>
          </a:p>
          <a:p>
            <a:pPr algn="ctr"/>
            <a:endParaRPr lang="pt-BR" sz="1400" b="0" dirty="0">
              <a:latin typeface="Verdana" panose="020B0604030504040204" pitchFamily="34" charset="0"/>
              <a:ea typeface="Verdana" panose="020B0604030504040204" pitchFamily="34" charset="0"/>
            </a:endParaRPr>
          </a:p>
          <a:p>
            <a:pPr algn="ctr"/>
            <a:r>
              <a:rPr lang="pt-BR" sz="1400" b="0" dirty="0" smtClean="0">
                <a:latin typeface="Verdana" panose="020B0604030504040204" pitchFamily="34" charset="0"/>
                <a:ea typeface="Verdana" panose="020B0604030504040204" pitchFamily="34" charset="0"/>
              </a:rPr>
              <a:t>Educação em Saúde</a:t>
            </a:r>
            <a:endParaRPr lang="pt-BR" sz="1400" b="0" dirty="0">
              <a:latin typeface="Verdana" panose="020B0604030504040204" pitchFamily="34" charset="0"/>
              <a:ea typeface="Verdana" panose="020B0604030504040204" pitchFamily="34" charset="0"/>
            </a:endParaRPr>
          </a:p>
        </p:txBody>
      </p:sp>
      <p:sp>
        <p:nvSpPr>
          <p:cNvPr id="66" name="Subtítulo 3"/>
          <p:cNvSpPr>
            <a:spLocks noGrp="1"/>
          </p:cNvSpPr>
          <p:nvPr>
            <p:ph type="subTitle" idx="6"/>
          </p:nvPr>
        </p:nvSpPr>
        <p:spPr>
          <a:xfrm>
            <a:off x="2526031" y="3013117"/>
            <a:ext cx="5100146" cy="572700"/>
          </a:xfrm>
        </p:spPr>
        <p:txBody>
          <a:bodyPr>
            <a:normAutofit fontScale="92500" lnSpcReduction="10000"/>
          </a:bodyPr>
          <a:lstStyle/>
          <a:p>
            <a:pPr marL="265176" indent="-265176" eaLnBrk="1" fontAlgn="auto" hangingPunct="1">
              <a:spcAft>
                <a:spcPts val="0"/>
              </a:spcAft>
              <a:buFont typeface="Wingdings 2"/>
              <a:buChar char=""/>
              <a:defRPr/>
            </a:pPr>
            <a:r>
              <a:rPr lang="pt-BR" sz="2000" dirty="0" smtClean="0"/>
              <a:t>E-mail: </a:t>
            </a:r>
            <a:r>
              <a:rPr lang="pt-BR" sz="2000" u="sng" dirty="0" smtClean="0">
                <a:solidFill>
                  <a:srgbClr val="698901"/>
                </a:solidFill>
              </a:rPr>
              <a:t>miriammarinho@id.uff.br</a:t>
            </a:r>
          </a:p>
          <a:p>
            <a:pPr marL="265176" indent="-265176" eaLnBrk="1" fontAlgn="auto" hangingPunct="1">
              <a:spcAft>
                <a:spcPts val="0"/>
              </a:spcAft>
              <a:buFont typeface="Wingdings 2"/>
              <a:buChar char=""/>
              <a:defRPr/>
            </a:pPr>
            <a:r>
              <a:rPr lang="pt-BR" sz="2000" dirty="0" smtClean="0"/>
              <a:t>E-mail: </a:t>
            </a:r>
            <a:r>
              <a:rPr lang="pt-BR" sz="2000" u="sng" dirty="0" smtClean="0">
                <a:solidFill>
                  <a:srgbClr val="698901"/>
                </a:solidFill>
              </a:rPr>
              <a:t>mylenavivas@id.uff.br</a:t>
            </a:r>
          </a:p>
          <a:p>
            <a:pPr marL="265176" indent="-265176" eaLnBrk="1" fontAlgn="auto" hangingPunct="1">
              <a:spcAft>
                <a:spcPts val="0"/>
              </a:spcAft>
              <a:buFont typeface="Wingdings 2"/>
              <a:buChar char=""/>
              <a:defRPr/>
            </a:pPr>
            <a:endParaRPr lang="pt-BR" sz="2000" dirty="0"/>
          </a:p>
          <a:p>
            <a:pPr marL="265176" indent="-265176" eaLnBrk="1" fontAlgn="auto" hangingPunct="1">
              <a:spcAft>
                <a:spcPts val="0"/>
              </a:spcAft>
              <a:buFont typeface="Wingdings 2"/>
              <a:buChar char=""/>
              <a:defRPr/>
            </a:pPr>
            <a:endParaRPr lang="pt-BR" sz="2000" dirty="0" smtClean="0"/>
          </a:p>
          <a:p>
            <a:pPr marL="0" indent="0" eaLnBrk="1" fontAlgn="auto" hangingPunct="1">
              <a:spcAft>
                <a:spcPts val="0"/>
              </a:spcAft>
              <a:buFont typeface="Wingdings 2"/>
              <a:buNone/>
              <a:defRPr/>
            </a:pPr>
            <a:endParaRPr lang="pt-BR" sz="2000" dirty="0"/>
          </a:p>
        </p:txBody>
      </p:sp>
      <p:pic>
        <p:nvPicPr>
          <p:cNvPr id="67" name="Image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965" y="3728585"/>
            <a:ext cx="713995" cy="80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Image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4440" y="3782685"/>
            <a:ext cx="1264823" cy="73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Imagem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6428" y="3724646"/>
            <a:ext cx="893589" cy="79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730631376"/>
              </p:ext>
            </p:extLst>
          </p:nvPr>
        </p:nvGraphicFramePr>
        <p:xfrm>
          <a:off x="1361440" y="1676400"/>
          <a:ext cx="6714165" cy="2895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Google Shape;7303;p44"/>
          <p:cNvSpPr txBox="1">
            <a:spLocks noGrp="1"/>
          </p:cNvSpPr>
          <p:nvPr>
            <p:ph type="title"/>
          </p:nvPr>
        </p:nvSpPr>
        <p:spPr>
          <a:xfrm>
            <a:off x="2122568" y="741680"/>
            <a:ext cx="5070711" cy="579120"/>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2800" dirty="0" smtClean="0">
                <a:solidFill>
                  <a:schemeClr val="accent4"/>
                </a:solidFill>
              </a:rPr>
              <a:t>O Que é Mapa Conceitual?</a:t>
            </a:r>
            <a:endParaRPr sz="2800" dirty="0">
              <a:solidFill>
                <a:schemeClr val="accent4"/>
              </a:solidFill>
            </a:endParaRPr>
          </a:p>
        </p:txBody>
      </p:sp>
      <p:sp>
        <p:nvSpPr>
          <p:cNvPr id="6" name="Google Shape;8797;p68"/>
          <p:cNvSpPr/>
          <p:nvPr/>
        </p:nvSpPr>
        <p:spPr>
          <a:xfrm rot="3938297">
            <a:off x="1971062" y="359858"/>
            <a:ext cx="579080" cy="987163"/>
          </a:xfrm>
          <a:custGeom>
            <a:avLst/>
            <a:gdLst/>
            <a:ahLst/>
            <a:cxnLst/>
            <a:rect l="l" t="t" r="r" b="b"/>
            <a:pathLst>
              <a:path w="10633" h="13834" extrusionOk="0">
                <a:moveTo>
                  <a:pt x="3698" y="0"/>
                </a:moveTo>
                <a:cubicBezTo>
                  <a:pt x="3698" y="0"/>
                  <a:pt x="3650" y="579"/>
                  <a:pt x="3343" y="768"/>
                </a:cubicBezTo>
                <a:cubicBezTo>
                  <a:pt x="3253" y="820"/>
                  <a:pt x="3153" y="839"/>
                  <a:pt x="3058" y="839"/>
                </a:cubicBezTo>
                <a:cubicBezTo>
                  <a:pt x="2829" y="839"/>
                  <a:pt x="2623" y="733"/>
                  <a:pt x="2623" y="733"/>
                </a:cubicBezTo>
                <a:cubicBezTo>
                  <a:pt x="2623" y="733"/>
                  <a:pt x="2564" y="1312"/>
                  <a:pt x="2233" y="1501"/>
                </a:cubicBezTo>
                <a:cubicBezTo>
                  <a:pt x="2142" y="1555"/>
                  <a:pt x="2021" y="1574"/>
                  <a:pt x="1894" y="1574"/>
                </a:cubicBezTo>
                <a:cubicBezTo>
                  <a:pt x="1578" y="1574"/>
                  <a:pt x="1229" y="1453"/>
                  <a:pt x="1229" y="1453"/>
                </a:cubicBezTo>
                <a:cubicBezTo>
                  <a:pt x="1229" y="1453"/>
                  <a:pt x="1099" y="2056"/>
                  <a:pt x="886" y="2198"/>
                </a:cubicBezTo>
                <a:cubicBezTo>
                  <a:pt x="819" y="2238"/>
                  <a:pt x="707" y="2252"/>
                  <a:pt x="584" y="2252"/>
                </a:cubicBezTo>
                <a:cubicBezTo>
                  <a:pt x="317" y="2252"/>
                  <a:pt x="0" y="2186"/>
                  <a:pt x="0" y="2186"/>
                </a:cubicBezTo>
                <a:lnTo>
                  <a:pt x="0" y="2186"/>
                </a:lnTo>
                <a:lnTo>
                  <a:pt x="6864" y="13834"/>
                </a:lnTo>
                <a:cubicBezTo>
                  <a:pt x="6993" y="13192"/>
                  <a:pt x="7473" y="13079"/>
                  <a:pt x="7797" y="13079"/>
                </a:cubicBezTo>
                <a:cubicBezTo>
                  <a:pt x="7974" y="13079"/>
                  <a:pt x="8104" y="13113"/>
                  <a:pt x="8104" y="13113"/>
                </a:cubicBezTo>
                <a:cubicBezTo>
                  <a:pt x="8210" y="12865"/>
                  <a:pt x="8364" y="12640"/>
                  <a:pt x="8541" y="12451"/>
                </a:cubicBezTo>
                <a:cubicBezTo>
                  <a:pt x="8617" y="12383"/>
                  <a:pt x="8736" y="12360"/>
                  <a:pt x="8862" y="12360"/>
                </a:cubicBezTo>
                <a:cubicBezTo>
                  <a:pt x="9128" y="12360"/>
                  <a:pt x="9427" y="12463"/>
                  <a:pt x="9427" y="12463"/>
                </a:cubicBezTo>
                <a:cubicBezTo>
                  <a:pt x="9427" y="12463"/>
                  <a:pt x="9510" y="11837"/>
                  <a:pt x="9770" y="11684"/>
                </a:cubicBezTo>
                <a:cubicBezTo>
                  <a:pt x="9838" y="11642"/>
                  <a:pt x="9926" y="11627"/>
                  <a:pt x="10019" y="11627"/>
                </a:cubicBezTo>
                <a:cubicBezTo>
                  <a:pt x="10300" y="11627"/>
                  <a:pt x="10632" y="11766"/>
                  <a:pt x="10632" y="11766"/>
                </a:cubicBezTo>
                <a:lnTo>
                  <a:pt x="36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15827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19"/>
        <p:cNvGrpSpPr/>
        <p:nvPr/>
      </p:nvGrpSpPr>
      <p:grpSpPr>
        <a:xfrm>
          <a:off x="0" y="0"/>
          <a:ext cx="0" cy="0"/>
          <a:chOff x="0" y="0"/>
          <a:chExt cx="0" cy="0"/>
        </a:xfrm>
      </p:grpSpPr>
      <p:sp>
        <p:nvSpPr>
          <p:cNvPr id="7321" name="Google Shape;7321;p46"/>
          <p:cNvSpPr txBox="1">
            <a:spLocks noGrp="1"/>
          </p:cNvSpPr>
          <p:nvPr>
            <p:ph type="ctrTitle"/>
          </p:nvPr>
        </p:nvSpPr>
        <p:spPr>
          <a:xfrm>
            <a:off x="5593618" y="3187540"/>
            <a:ext cx="3469101" cy="1069500"/>
          </a:xfrm>
          <a:prstGeom prst="rect">
            <a:avLst/>
          </a:prstGeom>
        </p:spPr>
        <p:txBody>
          <a:bodyPr spcFirstLastPara="1" wrap="square" lIns="91425" tIns="91425" rIns="91425" bIns="91425" anchor="ctr" anchorCtr="0">
            <a:noAutofit/>
          </a:bodyPr>
          <a:lstStyle/>
          <a:p>
            <a:pPr algn="just"/>
            <a:r>
              <a:rPr lang="en" sz="1600" dirty="0" smtClean="0"/>
              <a:t>—</a:t>
            </a:r>
            <a:r>
              <a:rPr lang="pt-BR" sz="1600" dirty="0" smtClean="0"/>
              <a:t>ARAÚJO</a:t>
            </a:r>
            <a:r>
              <a:rPr lang="pt-BR" sz="1600" dirty="0"/>
              <a:t>;  FORMENTON, </a:t>
            </a:r>
            <a:r>
              <a:rPr lang="pt-BR" sz="1600" dirty="0" smtClean="0"/>
              <a:t>2015</a:t>
            </a:r>
            <a:endParaRPr lang="pt-BR" sz="1600" dirty="0"/>
          </a:p>
        </p:txBody>
      </p:sp>
      <p:grpSp>
        <p:nvGrpSpPr>
          <p:cNvPr id="7322" name="Google Shape;7322;p46"/>
          <p:cNvGrpSpPr/>
          <p:nvPr/>
        </p:nvGrpSpPr>
        <p:grpSpPr>
          <a:xfrm>
            <a:off x="5871074" y="3319793"/>
            <a:ext cx="2324125" cy="174750"/>
            <a:chOff x="3962000" y="4060525"/>
            <a:chExt cx="2324125" cy="174750"/>
          </a:xfrm>
        </p:grpSpPr>
        <p:sp>
          <p:nvSpPr>
            <p:cNvPr id="7323" name="Google Shape;7323;p46"/>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46"/>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46"/>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46"/>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46"/>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46"/>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46"/>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46"/>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46"/>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46"/>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46"/>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46"/>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46"/>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46"/>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46"/>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46"/>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46"/>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46"/>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46"/>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46"/>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46"/>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46"/>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46"/>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46"/>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46"/>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46"/>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46"/>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46"/>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46"/>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46"/>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46"/>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46"/>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ítulo 1"/>
          <p:cNvSpPr>
            <a:spLocks noGrp="1"/>
          </p:cNvSpPr>
          <p:nvPr>
            <p:ph type="subTitle" idx="1"/>
          </p:nvPr>
        </p:nvSpPr>
        <p:spPr>
          <a:xfrm>
            <a:off x="426721" y="1590863"/>
            <a:ext cx="8219440" cy="1474907"/>
          </a:xfrm>
        </p:spPr>
        <p:txBody>
          <a:bodyPr/>
          <a:lstStyle/>
          <a:p>
            <a:pPr algn="just"/>
            <a:r>
              <a:rPr lang="pt-BR" sz="1800" dirty="0" smtClean="0">
                <a:ea typeface="Verdana" panose="020B0604030504040204" pitchFamily="34" charset="0"/>
              </a:rPr>
              <a:t>     		Em </a:t>
            </a:r>
            <a:r>
              <a:rPr lang="pt-BR" sz="1800" dirty="0">
                <a:ea typeface="Verdana" panose="020B0604030504040204" pitchFamily="34" charset="0"/>
              </a:rPr>
              <a:t>sua forma gráfica, os mapas conceituais são diagramas </a:t>
            </a:r>
            <a:r>
              <a:rPr lang="pt-BR" sz="1800" dirty="0" smtClean="0">
                <a:ea typeface="Verdana" panose="020B0604030504040204" pitchFamily="34" charset="0"/>
              </a:rPr>
              <a:t>que mostram </a:t>
            </a:r>
            <a:r>
              <a:rPr lang="pt-BR" sz="1800" dirty="0">
                <a:ea typeface="Verdana" panose="020B0604030504040204" pitchFamily="34" charset="0"/>
              </a:rPr>
              <a:t>relações entre os conceitos, onde os mesmos podem ser interpretados como diagramas hierárquicos que mostram a organização conceitual de uma disciplina ou de parte dela. Seu formato procede de uma estrutura conceitual que pode vir de uma disciplina ou de um corpo de conhecimentos onde os mesmos podem ser utilizados como instrumento de ensino e/ou aprendizagem. </a:t>
            </a:r>
          </a:p>
        </p:txBody>
      </p:sp>
      <p:sp>
        <p:nvSpPr>
          <p:cNvPr id="38" name="Google Shape;7491;p49"/>
          <p:cNvSpPr txBox="1">
            <a:spLocks/>
          </p:cNvSpPr>
          <p:nvPr/>
        </p:nvSpPr>
        <p:spPr>
          <a:xfrm>
            <a:off x="716550" y="543815"/>
            <a:ext cx="77109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3"/>
              </a:buClr>
              <a:buSzPts val="5200"/>
              <a:buFont typeface="Caveat Brush"/>
              <a:buNone/>
              <a:defRPr sz="2000" b="1" i="0" u="none" strike="noStrike" cap="none">
                <a:solidFill>
                  <a:schemeClr val="accent3"/>
                </a:solidFill>
                <a:latin typeface="Caveat Brush"/>
                <a:ea typeface="Caveat Brush"/>
                <a:cs typeface="Caveat Brush"/>
                <a:sym typeface="Caveat Brush"/>
              </a:defRPr>
            </a:lvl1pPr>
            <a:lvl2pPr marR="0" lvl="1" algn="ctr" rtl="0">
              <a:lnSpc>
                <a:spcPct val="100000"/>
              </a:lnSpc>
              <a:spcBef>
                <a:spcPts val="0"/>
              </a:spcBef>
              <a:spcAft>
                <a:spcPts val="0"/>
              </a:spcAft>
              <a:buClr>
                <a:schemeClr val="accent3"/>
              </a:buClr>
              <a:buSzPts val="5200"/>
              <a:buFont typeface="Caveat Brush"/>
              <a:buNone/>
              <a:defRPr sz="5200" b="0" i="0" u="none" strike="noStrike" cap="none">
                <a:solidFill>
                  <a:schemeClr val="accent3"/>
                </a:solidFill>
                <a:latin typeface="Caveat Brush"/>
                <a:ea typeface="Caveat Brush"/>
                <a:cs typeface="Caveat Brush"/>
                <a:sym typeface="Caveat Brush"/>
              </a:defRPr>
            </a:lvl2pPr>
            <a:lvl3pPr marR="0" lvl="2" algn="ctr" rtl="0">
              <a:lnSpc>
                <a:spcPct val="100000"/>
              </a:lnSpc>
              <a:spcBef>
                <a:spcPts val="0"/>
              </a:spcBef>
              <a:spcAft>
                <a:spcPts val="0"/>
              </a:spcAft>
              <a:buClr>
                <a:schemeClr val="accent3"/>
              </a:buClr>
              <a:buSzPts val="5200"/>
              <a:buFont typeface="Caveat Brush"/>
              <a:buNone/>
              <a:defRPr sz="5200" b="0" i="0" u="none" strike="noStrike" cap="none">
                <a:solidFill>
                  <a:schemeClr val="accent3"/>
                </a:solidFill>
                <a:latin typeface="Caveat Brush"/>
                <a:ea typeface="Caveat Brush"/>
                <a:cs typeface="Caveat Brush"/>
                <a:sym typeface="Caveat Brush"/>
              </a:defRPr>
            </a:lvl3pPr>
            <a:lvl4pPr marR="0" lvl="3" algn="ctr" rtl="0">
              <a:lnSpc>
                <a:spcPct val="100000"/>
              </a:lnSpc>
              <a:spcBef>
                <a:spcPts val="0"/>
              </a:spcBef>
              <a:spcAft>
                <a:spcPts val="0"/>
              </a:spcAft>
              <a:buClr>
                <a:schemeClr val="accent3"/>
              </a:buClr>
              <a:buSzPts val="5200"/>
              <a:buFont typeface="Caveat Brush"/>
              <a:buNone/>
              <a:defRPr sz="5200" b="0" i="0" u="none" strike="noStrike" cap="none">
                <a:solidFill>
                  <a:schemeClr val="accent3"/>
                </a:solidFill>
                <a:latin typeface="Caveat Brush"/>
                <a:ea typeface="Caveat Brush"/>
                <a:cs typeface="Caveat Brush"/>
                <a:sym typeface="Caveat Brush"/>
              </a:defRPr>
            </a:lvl4pPr>
            <a:lvl5pPr marR="0" lvl="4" algn="ctr" rtl="0">
              <a:lnSpc>
                <a:spcPct val="100000"/>
              </a:lnSpc>
              <a:spcBef>
                <a:spcPts val="0"/>
              </a:spcBef>
              <a:spcAft>
                <a:spcPts val="0"/>
              </a:spcAft>
              <a:buClr>
                <a:schemeClr val="accent3"/>
              </a:buClr>
              <a:buSzPts val="5200"/>
              <a:buFont typeface="Caveat Brush"/>
              <a:buNone/>
              <a:defRPr sz="5200" b="0" i="0" u="none" strike="noStrike" cap="none">
                <a:solidFill>
                  <a:schemeClr val="accent3"/>
                </a:solidFill>
                <a:latin typeface="Caveat Brush"/>
                <a:ea typeface="Caveat Brush"/>
                <a:cs typeface="Caveat Brush"/>
                <a:sym typeface="Caveat Brush"/>
              </a:defRPr>
            </a:lvl5pPr>
            <a:lvl6pPr marR="0" lvl="5" algn="ctr" rtl="0">
              <a:lnSpc>
                <a:spcPct val="100000"/>
              </a:lnSpc>
              <a:spcBef>
                <a:spcPts val="0"/>
              </a:spcBef>
              <a:spcAft>
                <a:spcPts val="0"/>
              </a:spcAft>
              <a:buClr>
                <a:schemeClr val="accent3"/>
              </a:buClr>
              <a:buSzPts val="5200"/>
              <a:buFont typeface="Caveat Brush"/>
              <a:buNone/>
              <a:defRPr sz="5200" b="0" i="0" u="none" strike="noStrike" cap="none">
                <a:solidFill>
                  <a:schemeClr val="accent3"/>
                </a:solidFill>
                <a:latin typeface="Caveat Brush"/>
                <a:ea typeface="Caveat Brush"/>
                <a:cs typeface="Caveat Brush"/>
                <a:sym typeface="Caveat Brush"/>
              </a:defRPr>
            </a:lvl6pPr>
            <a:lvl7pPr marR="0" lvl="6" algn="ctr" rtl="0">
              <a:lnSpc>
                <a:spcPct val="100000"/>
              </a:lnSpc>
              <a:spcBef>
                <a:spcPts val="0"/>
              </a:spcBef>
              <a:spcAft>
                <a:spcPts val="0"/>
              </a:spcAft>
              <a:buClr>
                <a:schemeClr val="accent3"/>
              </a:buClr>
              <a:buSzPts val="5200"/>
              <a:buFont typeface="Caveat Brush"/>
              <a:buNone/>
              <a:defRPr sz="5200" b="0" i="0" u="none" strike="noStrike" cap="none">
                <a:solidFill>
                  <a:schemeClr val="accent3"/>
                </a:solidFill>
                <a:latin typeface="Caveat Brush"/>
                <a:ea typeface="Caveat Brush"/>
                <a:cs typeface="Caveat Brush"/>
                <a:sym typeface="Caveat Brush"/>
              </a:defRPr>
            </a:lvl7pPr>
            <a:lvl8pPr marR="0" lvl="7" algn="ctr" rtl="0">
              <a:lnSpc>
                <a:spcPct val="100000"/>
              </a:lnSpc>
              <a:spcBef>
                <a:spcPts val="0"/>
              </a:spcBef>
              <a:spcAft>
                <a:spcPts val="0"/>
              </a:spcAft>
              <a:buClr>
                <a:schemeClr val="accent3"/>
              </a:buClr>
              <a:buSzPts val="5200"/>
              <a:buFont typeface="Caveat Brush"/>
              <a:buNone/>
              <a:defRPr sz="5200" b="0" i="0" u="none" strike="noStrike" cap="none">
                <a:solidFill>
                  <a:schemeClr val="accent3"/>
                </a:solidFill>
                <a:latin typeface="Caveat Brush"/>
                <a:ea typeface="Caveat Brush"/>
                <a:cs typeface="Caveat Brush"/>
                <a:sym typeface="Caveat Brush"/>
              </a:defRPr>
            </a:lvl8pPr>
            <a:lvl9pPr marR="0" lvl="8" algn="ctr" rtl="0">
              <a:lnSpc>
                <a:spcPct val="100000"/>
              </a:lnSpc>
              <a:spcBef>
                <a:spcPts val="0"/>
              </a:spcBef>
              <a:spcAft>
                <a:spcPts val="0"/>
              </a:spcAft>
              <a:buClr>
                <a:schemeClr val="accent3"/>
              </a:buClr>
              <a:buSzPts val="5200"/>
              <a:buFont typeface="Caveat Brush"/>
              <a:buNone/>
              <a:defRPr sz="5200" b="0" i="0" u="none" strike="noStrike" cap="none">
                <a:solidFill>
                  <a:schemeClr val="accent3"/>
                </a:solidFill>
                <a:latin typeface="Caveat Brush"/>
                <a:ea typeface="Caveat Brush"/>
                <a:cs typeface="Caveat Brush"/>
                <a:sym typeface="Caveat Brush"/>
              </a:defRPr>
            </a:lvl9pPr>
          </a:lstStyle>
          <a:p>
            <a:pPr algn="ctr"/>
            <a:r>
              <a:rPr lang="pt-BR" sz="2800" dirty="0" smtClean="0"/>
              <a:t>Mapa Conceitual</a:t>
            </a:r>
            <a:endParaRPr lang="pt-BR"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09"/>
        <p:cNvGrpSpPr/>
        <p:nvPr/>
      </p:nvGrpSpPr>
      <p:grpSpPr>
        <a:xfrm>
          <a:off x="0" y="0"/>
          <a:ext cx="0" cy="0"/>
          <a:chOff x="0" y="0"/>
          <a:chExt cx="0" cy="0"/>
        </a:xfrm>
      </p:grpSpPr>
      <p:grpSp>
        <p:nvGrpSpPr>
          <p:cNvPr id="7419" name="Google Shape;7419;p48"/>
          <p:cNvGrpSpPr/>
          <p:nvPr/>
        </p:nvGrpSpPr>
        <p:grpSpPr>
          <a:xfrm>
            <a:off x="2065745" y="4690818"/>
            <a:ext cx="5848691" cy="190818"/>
            <a:chOff x="3962000" y="4060525"/>
            <a:chExt cx="2324125" cy="174750"/>
          </a:xfrm>
        </p:grpSpPr>
        <p:sp>
          <p:nvSpPr>
            <p:cNvPr id="7420" name="Google Shape;7420;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2" name="Google Shape;7452;p48"/>
          <p:cNvSpPr txBox="1">
            <a:spLocks noGrp="1"/>
          </p:cNvSpPr>
          <p:nvPr>
            <p:ph type="title"/>
          </p:nvPr>
        </p:nvSpPr>
        <p:spPr>
          <a:xfrm>
            <a:off x="445595" y="154689"/>
            <a:ext cx="771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Exemplo:</a:t>
            </a:r>
            <a:endParaRPr sz="3200" dirty="0"/>
          </a:p>
        </p:txBody>
      </p:sp>
      <p:grpSp>
        <p:nvGrpSpPr>
          <p:cNvPr id="7453" name="Google Shape;7453;p48"/>
          <p:cNvGrpSpPr/>
          <p:nvPr/>
        </p:nvGrpSpPr>
        <p:grpSpPr>
          <a:xfrm>
            <a:off x="2968930" y="706388"/>
            <a:ext cx="3015310" cy="125172"/>
            <a:chOff x="3962000" y="4060525"/>
            <a:chExt cx="2324125" cy="174750"/>
          </a:xfrm>
        </p:grpSpPr>
        <p:sp>
          <p:nvSpPr>
            <p:cNvPr id="7454" name="Google Shape;7454;p48"/>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48"/>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48"/>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48"/>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48"/>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48"/>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48"/>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48"/>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48"/>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48"/>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48"/>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48"/>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48"/>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48"/>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48"/>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48"/>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48"/>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48"/>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48"/>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48"/>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48"/>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48"/>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48"/>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48"/>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48"/>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48"/>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48"/>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48"/>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48"/>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8"/>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8"/>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8"/>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Imagem 7"/>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46613" t="41374" r="29468" b="17660"/>
          <a:stretch/>
        </p:blipFill>
        <p:spPr>
          <a:xfrm>
            <a:off x="2525149" y="1136857"/>
            <a:ext cx="4140218" cy="3127253"/>
          </a:xfrm>
          <a:prstGeom prst="rect">
            <a:avLst/>
          </a:prstGeom>
          <a:ln>
            <a:noFill/>
          </a:ln>
          <a:effectLst>
            <a:softEdge rad="112500"/>
          </a:effectLst>
        </p:spPr>
      </p:pic>
      <p:sp>
        <p:nvSpPr>
          <p:cNvPr id="10" name="CaixaDeTexto 9"/>
          <p:cNvSpPr txBox="1"/>
          <p:nvPr/>
        </p:nvSpPr>
        <p:spPr>
          <a:xfrm>
            <a:off x="1959552" y="4486121"/>
            <a:ext cx="5934768" cy="246221"/>
          </a:xfrm>
          <a:prstGeom prst="rect">
            <a:avLst/>
          </a:prstGeom>
          <a:noFill/>
        </p:spPr>
        <p:txBody>
          <a:bodyPr wrap="square" rtlCol="0">
            <a:spAutoFit/>
          </a:bodyPr>
          <a:lstStyle/>
          <a:p>
            <a:pPr algn="ctr"/>
            <a:r>
              <a:rPr lang="pt-BR" sz="1000" b="1" dirty="0" smtClean="0">
                <a:solidFill>
                  <a:schemeClr val="accent5"/>
                </a:solidFill>
                <a:latin typeface="Verdana" panose="020B0604030504040204" pitchFamily="34" charset="0"/>
                <a:ea typeface="Verdana" panose="020B0604030504040204" pitchFamily="34" charset="0"/>
              </a:rPr>
              <a:t>Fonte: Livro Ensino Criativo: Práticas Pedagógicas Motivadoras </a:t>
            </a:r>
            <a:endParaRPr lang="pt-BR" sz="1000" b="1" dirty="0">
              <a:solidFill>
                <a:schemeClr val="accent5"/>
              </a:solidFill>
              <a:latin typeface="Verdana" panose="020B0604030504040204" pitchFamily="34" charset="0"/>
              <a:ea typeface="Verdana" panose="020B0604030504040204" pitchFamily="34" charset="0"/>
            </a:endParaRPr>
          </a:p>
        </p:txBody>
      </p:sp>
      <p:sp>
        <p:nvSpPr>
          <p:cNvPr id="93" name="Google Shape;7555;p51"/>
          <p:cNvSpPr/>
          <p:nvPr/>
        </p:nvSpPr>
        <p:spPr>
          <a:xfrm>
            <a:off x="2482886" y="985725"/>
            <a:ext cx="4181103" cy="3274036"/>
          </a:xfrm>
          <a:custGeom>
            <a:avLst/>
            <a:gdLst/>
            <a:ahLst/>
            <a:cxnLst/>
            <a:rect l="l" t="t" r="r" b="b"/>
            <a:pathLst>
              <a:path w="15784" h="15784" extrusionOk="0">
                <a:moveTo>
                  <a:pt x="1" y="1"/>
                </a:moveTo>
                <a:lnTo>
                  <a:pt x="1" y="15783"/>
                </a:lnTo>
                <a:lnTo>
                  <a:pt x="15783" y="15783"/>
                </a:lnTo>
                <a:lnTo>
                  <a:pt x="15783" y="1"/>
                </a:lnTo>
                <a:close/>
              </a:path>
            </a:pathLst>
          </a:custGeom>
          <a:solidFill>
            <a:srgbClr val="FFD400">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599;p51"/>
          <p:cNvSpPr/>
          <p:nvPr/>
        </p:nvSpPr>
        <p:spPr>
          <a:xfrm flipH="1">
            <a:off x="6004429" y="769214"/>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600;p51"/>
          <p:cNvSpPr/>
          <p:nvPr/>
        </p:nvSpPr>
        <p:spPr>
          <a:xfrm flipH="1">
            <a:off x="2252104" y="3461539"/>
            <a:ext cx="985447" cy="1030488"/>
          </a:xfrm>
          <a:custGeom>
            <a:avLst/>
            <a:gdLst/>
            <a:ahLst/>
            <a:cxnLst/>
            <a:rect l="l" t="t" r="r" b="b"/>
            <a:pathLst>
              <a:path w="17306" h="18097" extrusionOk="0">
                <a:moveTo>
                  <a:pt x="12123" y="1"/>
                </a:moveTo>
                <a:lnTo>
                  <a:pt x="0" y="13177"/>
                </a:lnTo>
                <a:lnTo>
                  <a:pt x="44" y="13265"/>
                </a:lnTo>
                <a:lnTo>
                  <a:pt x="132" y="13485"/>
                </a:lnTo>
                <a:lnTo>
                  <a:pt x="308" y="13529"/>
                </a:lnTo>
                <a:lnTo>
                  <a:pt x="483" y="13617"/>
                </a:lnTo>
                <a:lnTo>
                  <a:pt x="571" y="13792"/>
                </a:lnTo>
                <a:lnTo>
                  <a:pt x="659" y="13968"/>
                </a:lnTo>
                <a:lnTo>
                  <a:pt x="835" y="14056"/>
                </a:lnTo>
                <a:lnTo>
                  <a:pt x="1011" y="14100"/>
                </a:lnTo>
                <a:lnTo>
                  <a:pt x="1098" y="14275"/>
                </a:lnTo>
                <a:lnTo>
                  <a:pt x="1142" y="14495"/>
                </a:lnTo>
                <a:lnTo>
                  <a:pt x="1186" y="14495"/>
                </a:lnTo>
                <a:lnTo>
                  <a:pt x="1362" y="14539"/>
                </a:lnTo>
                <a:lnTo>
                  <a:pt x="1538" y="14627"/>
                </a:lnTo>
                <a:lnTo>
                  <a:pt x="1625" y="14802"/>
                </a:lnTo>
                <a:lnTo>
                  <a:pt x="1669" y="14978"/>
                </a:lnTo>
                <a:lnTo>
                  <a:pt x="1713" y="14978"/>
                </a:lnTo>
                <a:lnTo>
                  <a:pt x="1889" y="15066"/>
                </a:lnTo>
                <a:lnTo>
                  <a:pt x="2065" y="15110"/>
                </a:lnTo>
                <a:lnTo>
                  <a:pt x="2109" y="15286"/>
                </a:lnTo>
                <a:lnTo>
                  <a:pt x="2196" y="15461"/>
                </a:lnTo>
                <a:lnTo>
                  <a:pt x="2196" y="15505"/>
                </a:lnTo>
                <a:lnTo>
                  <a:pt x="2416" y="15549"/>
                </a:lnTo>
                <a:lnTo>
                  <a:pt x="2592" y="15593"/>
                </a:lnTo>
                <a:lnTo>
                  <a:pt x="2636" y="15813"/>
                </a:lnTo>
                <a:lnTo>
                  <a:pt x="2723" y="15988"/>
                </a:lnTo>
                <a:lnTo>
                  <a:pt x="2899" y="16032"/>
                </a:lnTo>
                <a:lnTo>
                  <a:pt x="3119" y="16120"/>
                </a:lnTo>
                <a:lnTo>
                  <a:pt x="3163" y="16296"/>
                </a:lnTo>
                <a:lnTo>
                  <a:pt x="3251" y="16471"/>
                </a:lnTo>
                <a:lnTo>
                  <a:pt x="3251" y="16515"/>
                </a:lnTo>
                <a:lnTo>
                  <a:pt x="3426" y="16559"/>
                </a:lnTo>
                <a:lnTo>
                  <a:pt x="3646" y="16603"/>
                </a:lnTo>
                <a:lnTo>
                  <a:pt x="3690" y="16823"/>
                </a:lnTo>
                <a:lnTo>
                  <a:pt x="3778" y="16998"/>
                </a:lnTo>
                <a:lnTo>
                  <a:pt x="3953" y="17042"/>
                </a:lnTo>
                <a:lnTo>
                  <a:pt x="4129" y="17130"/>
                </a:lnTo>
                <a:lnTo>
                  <a:pt x="4217" y="17306"/>
                </a:lnTo>
                <a:lnTo>
                  <a:pt x="4305" y="17482"/>
                </a:lnTo>
                <a:lnTo>
                  <a:pt x="4480" y="17569"/>
                </a:lnTo>
                <a:lnTo>
                  <a:pt x="4656" y="17613"/>
                </a:lnTo>
                <a:lnTo>
                  <a:pt x="4744" y="17789"/>
                </a:lnTo>
                <a:lnTo>
                  <a:pt x="4832" y="18009"/>
                </a:lnTo>
                <a:lnTo>
                  <a:pt x="5007" y="18053"/>
                </a:lnTo>
                <a:lnTo>
                  <a:pt x="5095" y="18097"/>
                </a:lnTo>
                <a:lnTo>
                  <a:pt x="5183" y="18009"/>
                </a:lnTo>
                <a:lnTo>
                  <a:pt x="17305" y="4920"/>
                </a:lnTo>
                <a:lnTo>
                  <a:pt x="17261" y="4876"/>
                </a:lnTo>
                <a:lnTo>
                  <a:pt x="17218" y="4657"/>
                </a:lnTo>
                <a:lnTo>
                  <a:pt x="17174" y="4657"/>
                </a:lnTo>
                <a:lnTo>
                  <a:pt x="16998" y="4613"/>
                </a:lnTo>
                <a:lnTo>
                  <a:pt x="16822" y="4525"/>
                </a:lnTo>
                <a:lnTo>
                  <a:pt x="16734" y="4349"/>
                </a:lnTo>
                <a:lnTo>
                  <a:pt x="16690" y="4173"/>
                </a:lnTo>
                <a:lnTo>
                  <a:pt x="16647" y="4173"/>
                </a:lnTo>
                <a:lnTo>
                  <a:pt x="16471" y="4086"/>
                </a:lnTo>
                <a:lnTo>
                  <a:pt x="16295" y="4042"/>
                </a:lnTo>
                <a:lnTo>
                  <a:pt x="16251" y="3866"/>
                </a:lnTo>
                <a:lnTo>
                  <a:pt x="16163" y="3646"/>
                </a:lnTo>
                <a:lnTo>
                  <a:pt x="15944" y="3602"/>
                </a:lnTo>
                <a:lnTo>
                  <a:pt x="15768" y="3558"/>
                </a:lnTo>
                <a:lnTo>
                  <a:pt x="15724" y="3339"/>
                </a:lnTo>
                <a:lnTo>
                  <a:pt x="15636" y="3163"/>
                </a:lnTo>
                <a:lnTo>
                  <a:pt x="15461" y="3075"/>
                </a:lnTo>
                <a:lnTo>
                  <a:pt x="15241" y="3031"/>
                </a:lnTo>
                <a:lnTo>
                  <a:pt x="15197" y="2856"/>
                </a:lnTo>
                <a:lnTo>
                  <a:pt x="15109" y="2680"/>
                </a:lnTo>
                <a:lnTo>
                  <a:pt x="15109" y="2636"/>
                </a:lnTo>
                <a:lnTo>
                  <a:pt x="14934" y="2592"/>
                </a:lnTo>
                <a:lnTo>
                  <a:pt x="14758" y="2548"/>
                </a:lnTo>
                <a:lnTo>
                  <a:pt x="14670" y="2329"/>
                </a:lnTo>
                <a:lnTo>
                  <a:pt x="14582" y="2153"/>
                </a:lnTo>
                <a:lnTo>
                  <a:pt x="14407" y="2109"/>
                </a:lnTo>
                <a:lnTo>
                  <a:pt x="14231" y="2021"/>
                </a:lnTo>
                <a:lnTo>
                  <a:pt x="14143" y="1846"/>
                </a:lnTo>
                <a:lnTo>
                  <a:pt x="14055" y="1670"/>
                </a:lnTo>
                <a:lnTo>
                  <a:pt x="13880" y="1582"/>
                </a:lnTo>
                <a:lnTo>
                  <a:pt x="13704" y="1538"/>
                </a:lnTo>
                <a:lnTo>
                  <a:pt x="13616" y="1362"/>
                </a:lnTo>
                <a:lnTo>
                  <a:pt x="13572" y="1143"/>
                </a:lnTo>
                <a:lnTo>
                  <a:pt x="13528" y="1143"/>
                </a:lnTo>
                <a:lnTo>
                  <a:pt x="13352" y="1099"/>
                </a:lnTo>
                <a:lnTo>
                  <a:pt x="13177" y="1011"/>
                </a:lnTo>
                <a:lnTo>
                  <a:pt x="13089" y="835"/>
                </a:lnTo>
                <a:lnTo>
                  <a:pt x="13045" y="660"/>
                </a:lnTo>
                <a:lnTo>
                  <a:pt x="13001" y="660"/>
                </a:lnTo>
                <a:lnTo>
                  <a:pt x="12825" y="572"/>
                </a:lnTo>
                <a:lnTo>
                  <a:pt x="12650" y="528"/>
                </a:lnTo>
                <a:lnTo>
                  <a:pt x="12562" y="352"/>
                </a:lnTo>
                <a:lnTo>
                  <a:pt x="12518" y="133"/>
                </a:lnTo>
                <a:lnTo>
                  <a:pt x="12298" y="89"/>
                </a:lnTo>
                <a:lnTo>
                  <a:pt x="121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89"/>
        <p:cNvGrpSpPr/>
        <p:nvPr/>
      </p:nvGrpSpPr>
      <p:grpSpPr>
        <a:xfrm>
          <a:off x="0" y="0"/>
          <a:ext cx="0" cy="0"/>
          <a:chOff x="0" y="0"/>
          <a:chExt cx="0" cy="0"/>
        </a:xfrm>
      </p:grpSpPr>
      <p:sp>
        <p:nvSpPr>
          <p:cNvPr id="7491" name="Google Shape;7491;p49"/>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Mapa Conceitual</a:t>
            </a:r>
            <a:endParaRPr dirty="0"/>
          </a:p>
        </p:txBody>
      </p:sp>
      <p:sp>
        <p:nvSpPr>
          <p:cNvPr id="7497" name="Google Shape;7497;p49"/>
          <p:cNvSpPr txBox="1">
            <a:spLocks noGrp="1"/>
          </p:cNvSpPr>
          <p:nvPr>
            <p:ph type="subTitle" idx="1"/>
          </p:nvPr>
        </p:nvSpPr>
        <p:spPr>
          <a:xfrm>
            <a:off x="-96818" y="3852019"/>
            <a:ext cx="5536902" cy="362700"/>
          </a:xfrm>
          <a:prstGeom prst="rect">
            <a:avLst/>
          </a:prstGeom>
        </p:spPr>
        <p:txBody>
          <a:bodyPr spcFirstLastPara="1" wrap="square" lIns="91425" tIns="91425" rIns="91425" bIns="91425" anchor="ctr" anchorCtr="0">
            <a:noAutofit/>
          </a:bodyPr>
          <a:lstStyle/>
          <a:p>
            <a:pPr marL="0" lvl="0" indent="0"/>
            <a:r>
              <a:rPr lang="en" sz="1600" dirty="0" smtClean="0"/>
              <a:t>—</a:t>
            </a:r>
            <a:r>
              <a:rPr lang="it-IT" sz="1600" dirty="0" smtClean="0"/>
              <a:t> </a:t>
            </a:r>
            <a:r>
              <a:rPr lang="it-IT" sz="1600" dirty="0" smtClean="0"/>
              <a:t>NOVAK</a:t>
            </a:r>
            <a:r>
              <a:rPr lang="it-IT" sz="1600" dirty="0"/>
              <a:t>, 1984 in Barreto, Chrizostimo, Vivas </a:t>
            </a:r>
            <a:r>
              <a:rPr lang="it-IT" sz="1600" dirty="0" smtClean="0"/>
              <a:t>2020</a:t>
            </a:r>
            <a:endParaRPr sz="1600" dirty="0"/>
          </a:p>
        </p:txBody>
      </p:sp>
      <p:grpSp>
        <p:nvGrpSpPr>
          <p:cNvPr id="7499" name="Google Shape;7499;p49"/>
          <p:cNvGrpSpPr/>
          <p:nvPr/>
        </p:nvGrpSpPr>
        <p:grpSpPr>
          <a:xfrm>
            <a:off x="2999899" y="1211707"/>
            <a:ext cx="3149887" cy="174750"/>
            <a:chOff x="3962000" y="4060525"/>
            <a:chExt cx="2324125" cy="174750"/>
          </a:xfrm>
        </p:grpSpPr>
        <p:sp>
          <p:nvSpPr>
            <p:cNvPr id="7500" name="Google Shape;7500;p49"/>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49"/>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49"/>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49"/>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49"/>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49"/>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49"/>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49"/>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49"/>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49"/>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49"/>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49"/>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49"/>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49"/>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49"/>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49"/>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49"/>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49"/>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49"/>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49"/>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49"/>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49"/>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49"/>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49"/>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49"/>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49"/>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49"/>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49"/>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49"/>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49"/>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49"/>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49"/>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ítulo 1"/>
          <p:cNvSpPr>
            <a:spLocks noGrp="1"/>
          </p:cNvSpPr>
          <p:nvPr>
            <p:ph type="subTitle" idx="3"/>
          </p:nvPr>
        </p:nvSpPr>
        <p:spPr>
          <a:xfrm>
            <a:off x="180846" y="1549675"/>
            <a:ext cx="4965318" cy="2170139"/>
          </a:xfrm>
        </p:spPr>
        <p:txBody>
          <a:bodyPr/>
          <a:lstStyle/>
          <a:p>
            <a:pPr marL="0" indent="0"/>
            <a:r>
              <a:rPr lang="pt-BR" dirty="0" smtClean="0"/>
              <a:t>O </a:t>
            </a:r>
            <a:r>
              <a:rPr lang="pt-BR" dirty="0"/>
              <a:t>Mapa Conceitual é um recurso relevante tanto para os estudantes quanto para os professores, que ao proporem a organização </a:t>
            </a:r>
            <a:r>
              <a:rPr lang="pt-BR" dirty="0" smtClean="0"/>
              <a:t>dos conhecimentos </a:t>
            </a:r>
            <a:r>
              <a:rPr lang="pt-BR" dirty="0"/>
              <a:t>sobre um tema revelam de forma única a sua representação. Portanto, não existe um mapa conceitual certo, pois o conhecimento ao ser produzido ou comunicado sofre mudanças de acordo com o arcabouço formativo de quem o processa. </a:t>
            </a:r>
          </a:p>
        </p:txBody>
      </p:sp>
      <p:graphicFrame>
        <p:nvGraphicFramePr>
          <p:cNvPr id="5" name="Diagrama 4"/>
          <p:cNvGraphicFramePr/>
          <p:nvPr>
            <p:extLst>
              <p:ext uri="{D42A27DB-BD31-4B8C-83A1-F6EECF244321}">
                <p14:modId xmlns:p14="http://schemas.microsoft.com/office/powerpoint/2010/main" val="3947927790"/>
              </p:ext>
            </p:extLst>
          </p:nvPr>
        </p:nvGraphicFramePr>
        <p:xfrm>
          <a:off x="4128676" y="1302002"/>
          <a:ext cx="5480716" cy="337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73"/>
        <p:cNvGrpSpPr/>
        <p:nvPr/>
      </p:nvGrpSpPr>
      <p:grpSpPr>
        <a:xfrm>
          <a:off x="0" y="0"/>
          <a:ext cx="0" cy="0"/>
          <a:chOff x="0" y="0"/>
          <a:chExt cx="0" cy="0"/>
        </a:xfrm>
      </p:grpSpPr>
      <p:pic>
        <p:nvPicPr>
          <p:cNvPr id="7774" name="Google Shape;7774;p53"/>
          <p:cNvPicPr preferRelativeResize="0"/>
          <p:nvPr/>
        </p:nvPicPr>
        <p:blipFill>
          <a:blip r:embed="rId3">
            <a:alphaModFix amt="73000"/>
          </a:blip>
          <a:stretch>
            <a:fillRect/>
          </a:stretch>
        </p:blipFill>
        <p:spPr>
          <a:xfrm flipH="1">
            <a:off x="687553" y="2026900"/>
            <a:ext cx="2022575" cy="813925"/>
          </a:xfrm>
          <a:prstGeom prst="rect">
            <a:avLst/>
          </a:prstGeom>
          <a:noFill/>
          <a:ln>
            <a:noFill/>
          </a:ln>
        </p:spPr>
      </p:pic>
      <p:pic>
        <p:nvPicPr>
          <p:cNvPr id="7775" name="Google Shape;7775;p53"/>
          <p:cNvPicPr preferRelativeResize="0"/>
          <p:nvPr/>
        </p:nvPicPr>
        <p:blipFill>
          <a:blip r:embed="rId4">
            <a:alphaModFix amt="73000"/>
          </a:blip>
          <a:stretch>
            <a:fillRect/>
          </a:stretch>
        </p:blipFill>
        <p:spPr>
          <a:xfrm flipH="1">
            <a:off x="3287793" y="2025829"/>
            <a:ext cx="2022575" cy="813925"/>
          </a:xfrm>
          <a:prstGeom prst="rect">
            <a:avLst/>
          </a:prstGeom>
          <a:noFill/>
          <a:ln>
            <a:noFill/>
          </a:ln>
        </p:spPr>
      </p:pic>
      <p:pic>
        <p:nvPicPr>
          <p:cNvPr id="7776" name="Google Shape;7776;p53"/>
          <p:cNvPicPr preferRelativeResize="0"/>
          <p:nvPr/>
        </p:nvPicPr>
        <p:blipFill>
          <a:blip r:embed="rId5">
            <a:alphaModFix amt="58999"/>
          </a:blip>
          <a:stretch>
            <a:fillRect/>
          </a:stretch>
        </p:blipFill>
        <p:spPr>
          <a:xfrm flipH="1">
            <a:off x="6166364" y="2005392"/>
            <a:ext cx="2022575" cy="813925"/>
          </a:xfrm>
          <a:prstGeom prst="rect">
            <a:avLst/>
          </a:prstGeom>
          <a:noFill/>
          <a:ln>
            <a:noFill/>
          </a:ln>
        </p:spPr>
      </p:pic>
      <p:sp>
        <p:nvSpPr>
          <p:cNvPr id="7777" name="Google Shape;7777;p53"/>
          <p:cNvSpPr txBox="1">
            <a:spLocks noGrp="1"/>
          </p:cNvSpPr>
          <p:nvPr>
            <p:ph type="subTitle" idx="4"/>
          </p:nvPr>
        </p:nvSpPr>
        <p:spPr>
          <a:xfrm>
            <a:off x="3301699" y="2928540"/>
            <a:ext cx="2105491" cy="1236165"/>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r>
              <a:rPr lang="pt-BR" sz="1400" dirty="0">
                <a:solidFill>
                  <a:schemeClr val="accent5"/>
                </a:solidFill>
              </a:rPr>
              <a:t>Que contém uma síntese gráfica dos aspectos mais importantes de um </a:t>
            </a:r>
            <a:r>
              <a:rPr lang="pt-BR" sz="1400" dirty="0" smtClean="0">
                <a:solidFill>
                  <a:schemeClr val="accent5"/>
                </a:solidFill>
              </a:rPr>
              <a:t>texto;</a:t>
            </a:r>
            <a:endParaRPr lang="pt-BR" sz="1400" dirty="0"/>
          </a:p>
        </p:txBody>
      </p:sp>
      <p:sp>
        <p:nvSpPr>
          <p:cNvPr id="7778" name="Google Shape;7778;p53"/>
          <p:cNvSpPr txBox="1">
            <a:spLocks noGrp="1"/>
          </p:cNvSpPr>
          <p:nvPr>
            <p:ph type="subTitle" idx="6"/>
          </p:nvPr>
        </p:nvSpPr>
        <p:spPr>
          <a:xfrm>
            <a:off x="482524" y="2929378"/>
            <a:ext cx="2322600" cy="859200"/>
          </a:xfrm>
          <a:prstGeom prst="rect">
            <a:avLst/>
          </a:prstGeom>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t" anchorCtr="0">
            <a:noAutofit/>
          </a:bodyPr>
          <a:lstStyle/>
          <a:p>
            <a:pPr marL="0" lvl="0" indent="0"/>
            <a:r>
              <a:rPr lang="pt-BR" sz="1400" dirty="0">
                <a:solidFill>
                  <a:schemeClr val="accent5"/>
                </a:solidFill>
              </a:rPr>
              <a:t>Onde os conceitos </a:t>
            </a:r>
            <a:r>
              <a:rPr lang="pt-BR" sz="1400" dirty="0" smtClean="0">
                <a:solidFill>
                  <a:schemeClr val="accent5"/>
                </a:solidFill>
              </a:rPr>
              <a:t>estão dispostos </a:t>
            </a:r>
            <a:r>
              <a:rPr lang="pt-BR" sz="1400" dirty="0">
                <a:solidFill>
                  <a:schemeClr val="accent5"/>
                </a:solidFill>
              </a:rPr>
              <a:t>em ordem de importância;</a:t>
            </a:r>
            <a:endParaRPr lang="pt-BR" sz="1400" dirty="0"/>
          </a:p>
        </p:txBody>
      </p:sp>
      <p:sp>
        <p:nvSpPr>
          <p:cNvPr id="7779" name="Google Shape;7779;p53"/>
          <p:cNvSpPr txBox="1">
            <a:spLocks noGrp="1"/>
          </p:cNvSpPr>
          <p:nvPr>
            <p:ph type="subTitle" idx="5"/>
          </p:nvPr>
        </p:nvSpPr>
        <p:spPr>
          <a:xfrm>
            <a:off x="5744585" y="2915376"/>
            <a:ext cx="2911735" cy="1485249"/>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r>
              <a:rPr lang="pt-BR" sz="1200" dirty="0">
                <a:solidFill>
                  <a:schemeClr val="accent5"/>
                </a:solidFill>
              </a:rPr>
              <a:t>Que se divide </a:t>
            </a:r>
            <a:r>
              <a:rPr lang="pt-BR" sz="1200" dirty="0" smtClean="0">
                <a:solidFill>
                  <a:schemeClr val="accent5"/>
                </a:solidFill>
              </a:rPr>
              <a:t>em 3:</a:t>
            </a:r>
          </a:p>
          <a:p>
            <a:pPr marL="0" lvl="0" indent="0"/>
            <a:r>
              <a:rPr lang="pt-BR" sz="1200" dirty="0" smtClean="0">
                <a:solidFill>
                  <a:schemeClr val="accent5"/>
                </a:solidFill>
              </a:rPr>
              <a:t> </a:t>
            </a:r>
            <a:r>
              <a:rPr lang="pt-BR" sz="1200" b="1" dirty="0">
                <a:solidFill>
                  <a:schemeClr val="accent5"/>
                </a:solidFill>
              </a:rPr>
              <a:t>Unidimensional</a:t>
            </a:r>
            <a:r>
              <a:rPr lang="pt-BR" sz="1200" dirty="0">
                <a:solidFill>
                  <a:schemeClr val="accent5"/>
                </a:solidFill>
              </a:rPr>
              <a:t>: Com apenas alguns conceitos dispostos de forma vertical</a:t>
            </a:r>
            <a:r>
              <a:rPr lang="pt-BR" sz="1200" dirty="0" smtClean="0">
                <a:solidFill>
                  <a:schemeClr val="accent5"/>
                </a:solidFill>
              </a:rPr>
              <a:t>;</a:t>
            </a:r>
          </a:p>
          <a:p>
            <a:pPr marL="0" lvl="0" indent="0"/>
            <a:r>
              <a:rPr lang="pt-BR" sz="1200" dirty="0" smtClean="0">
                <a:solidFill>
                  <a:schemeClr val="accent5"/>
                </a:solidFill>
              </a:rPr>
              <a:t> </a:t>
            </a:r>
            <a:r>
              <a:rPr lang="pt-BR" sz="1200" b="1" dirty="0">
                <a:solidFill>
                  <a:schemeClr val="accent5"/>
                </a:solidFill>
              </a:rPr>
              <a:t>Bidimensional: </a:t>
            </a:r>
            <a:r>
              <a:rPr lang="pt-BR" sz="1200" dirty="0">
                <a:solidFill>
                  <a:schemeClr val="accent5"/>
                </a:solidFill>
              </a:rPr>
              <a:t>Com conceitos dispostos vertical e horizontalmente; ou </a:t>
            </a:r>
            <a:r>
              <a:rPr lang="pt-BR" sz="1200" b="1" dirty="0">
                <a:solidFill>
                  <a:schemeClr val="accent5"/>
                </a:solidFill>
              </a:rPr>
              <a:t>Tridimensional: </a:t>
            </a:r>
            <a:r>
              <a:rPr lang="pt-BR" sz="1200" dirty="0">
                <a:solidFill>
                  <a:schemeClr val="accent5"/>
                </a:solidFill>
              </a:rPr>
              <a:t>Com conceitos e suas relações em três dimensões.</a:t>
            </a:r>
            <a:endParaRPr lang="pt-BR" sz="1200" dirty="0"/>
          </a:p>
        </p:txBody>
      </p:sp>
      <p:sp>
        <p:nvSpPr>
          <p:cNvPr id="7780" name="Google Shape;7780;p53"/>
          <p:cNvSpPr txBox="1">
            <a:spLocks noGrp="1"/>
          </p:cNvSpPr>
          <p:nvPr>
            <p:ph type="subTitle" idx="1"/>
          </p:nvPr>
        </p:nvSpPr>
        <p:spPr>
          <a:xfrm>
            <a:off x="3498832" y="2175588"/>
            <a:ext cx="1584600" cy="643500"/>
          </a:xfrm>
          <a:prstGeom prst="rect">
            <a:avLst/>
          </a:prstGeom>
        </p:spPr>
        <p:txBody>
          <a:bodyPr spcFirstLastPara="1" wrap="square" lIns="91425" tIns="91425" rIns="91425" bIns="91425" anchor="ctr" anchorCtr="0">
            <a:noAutofit/>
          </a:bodyPr>
          <a:lstStyle/>
          <a:p>
            <a:pPr lvl="0" algn="ctr"/>
            <a:r>
              <a:rPr lang="pt-BR" dirty="0" smtClean="0">
                <a:latin typeface="Raleway"/>
              </a:rPr>
              <a:t>Seleção</a:t>
            </a:r>
            <a:endParaRPr lang="pt-BR" dirty="0">
              <a:latin typeface="Raleway"/>
            </a:endParaRPr>
          </a:p>
        </p:txBody>
      </p:sp>
      <p:sp>
        <p:nvSpPr>
          <p:cNvPr id="7781" name="Google Shape;7781;p53"/>
          <p:cNvSpPr txBox="1">
            <a:spLocks noGrp="1"/>
          </p:cNvSpPr>
          <p:nvPr>
            <p:ph type="subTitle" idx="3"/>
          </p:nvPr>
        </p:nvSpPr>
        <p:spPr>
          <a:xfrm>
            <a:off x="663343" y="2208938"/>
            <a:ext cx="1967700" cy="64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Raleway"/>
              </a:rPr>
              <a:t>Hieraquização</a:t>
            </a:r>
            <a:endParaRPr dirty="0">
              <a:latin typeface="Raleway"/>
            </a:endParaRPr>
          </a:p>
        </p:txBody>
      </p:sp>
      <p:sp>
        <p:nvSpPr>
          <p:cNvPr id="7782" name="Google Shape;7782;p53"/>
          <p:cNvSpPr txBox="1">
            <a:spLocks noGrp="1"/>
          </p:cNvSpPr>
          <p:nvPr>
            <p:ph type="subTitle" idx="2"/>
          </p:nvPr>
        </p:nvSpPr>
        <p:spPr>
          <a:xfrm>
            <a:off x="6193790" y="2112110"/>
            <a:ext cx="1967700" cy="643500"/>
          </a:xfrm>
          <a:prstGeom prst="rect">
            <a:avLst/>
          </a:prstGeom>
        </p:spPr>
        <p:txBody>
          <a:bodyPr spcFirstLastPara="1" wrap="square" lIns="91425" tIns="91425" rIns="91425" bIns="91425" anchor="ctr" anchorCtr="0">
            <a:noAutofit/>
          </a:bodyPr>
          <a:lstStyle/>
          <a:p>
            <a:pPr lvl="0"/>
            <a:r>
              <a:rPr lang="pt-BR" dirty="0">
                <a:latin typeface="Raleway"/>
              </a:rPr>
              <a:t>Impacto </a:t>
            </a:r>
          </a:p>
          <a:p>
            <a:pPr lvl="0"/>
            <a:r>
              <a:rPr lang="pt-BR" dirty="0">
                <a:latin typeface="Raleway"/>
              </a:rPr>
              <a:t>Visual</a:t>
            </a:r>
          </a:p>
        </p:txBody>
      </p:sp>
      <p:grpSp>
        <p:nvGrpSpPr>
          <p:cNvPr id="7783" name="Google Shape;7783;p53"/>
          <p:cNvGrpSpPr/>
          <p:nvPr/>
        </p:nvGrpSpPr>
        <p:grpSpPr>
          <a:xfrm>
            <a:off x="1247227" y="1093371"/>
            <a:ext cx="6988179" cy="174750"/>
            <a:chOff x="3962000" y="4060525"/>
            <a:chExt cx="2324125" cy="174750"/>
          </a:xfrm>
        </p:grpSpPr>
        <p:sp>
          <p:nvSpPr>
            <p:cNvPr id="7784" name="Google Shape;7784;p53"/>
            <p:cNvSpPr/>
            <p:nvPr/>
          </p:nvSpPr>
          <p:spPr>
            <a:xfrm>
              <a:off x="3962000" y="4060525"/>
              <a:ext cx="1117875" cy="168975"/>
            </a:xfrm>
            <a:custGeom>
              <a:avLst/>
              <a:gdLst/>
              <a:ahLst/>
              <a:cxnLst/>
              <a:rect l="l" t="t" r="r" b="b"/>
              <a:pathLst>
                <a:path w="44715" h="6759" extrusionOk="0">
                  <a:moveTo>
                    <a:pt x="9249" y="189"/>
                  </a:moveTo>
                  <a:lnTo>
                    <a:pt x="9605" y="168"/>
                  </a:lnTo>
                  <a:cubicBezTo>
                    <a:pt x="9730" y="377"/>
                    <a:pt x="10023" y="377"/>
                    <a:pt x="10128" y="168"/>
                  </a:cubicBezTo>
                  <a:lnTo>
                    <a:pt x="11048" y="168"/>
                  </a:lnTo>
                  <a:cubicBezTo>
                    <a:pt x="11174" y="377"/>
                    <a:pt x="11404" y="356"/>
                    <a:pt x="11572" y="440"/>
                  </a:cubicBezTo>
                  <a:cubicBezTo>
                    <a:pt x="11969" y="607"/>
                    <a:pt x="12199" y="440"/>
                    <a:pt x="12262" y="42"/>
                  </a:cubicBezTo>
                  <a:lnTo>
                    <a:pt x="12618" y="42"/>
                  </a:lnTo>
                  <a:cubicBezTo>
                    <a:pt x="13078" y="838"/>
                    <a:pt x="13517" y="838"/>
                    <a:pt x="14041" y="42"/>
                  </a:cubicBezTo>
                  <a:cubicBezTo>
                    <a:pt x="14229" y="1"/>
                    <a:pt x="14396" y="1"/>
                    <a:pt x="14564" y="63"/>
                  </a:cubicBezTo>
                  <a:cubicBezTo>
                    <a:pt x="14606" y="210"/>
                    <a:pt x="14731" y="314"/>
                    <a:pt x="14878" y="335"/>
                  </a:cubicBezTo>
                  <a:cubicBezTo>
                    <a:pt x="15422" y="461"/>
                    <a:pt x="16007" y="398"/>
                    <a:pt x="16510" y="168"/>
                  </a:cubicBezTo>
                  <a:cubicBezTo>
                    <a:pt x="16865" y="147"/>
                    <a:pt x="17221" y="168"/>
                    <a:pt x="17577" y="231"/>
                  </a:cubicBezTo>
                  <a:cubicBezTo>
                    <a:pt x="17807" y="607"/>
                    <a:pt x="18372" y="628"/>
                    <a:pt x="18455" y="1193"/>
                  </a:cubicBezTo>
                  <a:cubicBezTo>
                    <a:pt x="18623" y="900"/>
                    <a:pt x="18790" y="628"/>
                    <a:pt x="18979" y="356"/>
                  </a:cubicBezTo>
                  <a:cubicBezTo>
                    <a:pt x="19292" y="294"/>
                    <a:pt x="19606" y="314"/>
                    <a:pt x="19920" y="419"/>
                  </a:cubicBezTo>
                  <a:cubicBezTo>
                    <a:pt x="20108" y="566"/>
                    <a:pt x="20339" y="712"/>
                    <a:pt x="20569" y="817"/>
                  </a:cubicBezTo>
                  <a:cubicBezTo>
                    <a:pt x="20924" y="900"/>
                    <a:pt x="21301" y="963"/>
                    <a:pt x="21301" y="398"/>
                  </a:cubicBezTo>
                  <a:cubicBezTo>
                    <a:pt x="21887" y="294"/>
                    <a:pt x="22494" y="294"/>
                    <a:pt x="23059" y="398"/>
                  </a:cubicBezTo>
                  <a:cubicBezTo>
                    <a:pt x="23059" y="858"/>
                    <a:pt x="23414" y="1130"/>
                    <a:pt x="23561" y="1507"/>
                  </a:cubicBezTo>
                  <a:cubicBezTo>
                    <a:pt x="23833" y="1361"/>
                    <a:pt x="23833" y="1130"/>
                    <a:pt x="23896" y="963"/>
                  </a:cubicBezTo>
                  <a:cubicBezTo>
                    <a:pt x="23937" y="754"/>
                    <a:pt x="23958" y="566"/>
                    <a:pt x="23958" y="356"/>
                  </a:cubicBezTo>
                  <a:cubicBezTo>
                    <a:pt x="24314" y="294"/>
                    <a:pt x="24670" y="314"/>
                    <a:pt x="25005" y="398"/>
                  </a:cubicBezTo>
                  <a:cubicBezTo>
                    <a:pt x="25025" y="545"/>
                    <a:pt x="25005" y="796"/>
                    <a:pt x="25214" y="796"/>
                  </a:cubicBezTo>
                  <a:cubicBezTo>
                    <a:pt x="25549" y="796"/>
                    <a:pt x="25946" y="796"/>
                    <a:pt x="26072" y="335"/>
                  </a:cubicBezTo>
                  <a:lnTo>
                    <a:pt x="28206" y="356"/>
                  </a:lnTo>
                  <a:cubicBezTo>
                    <a:pt x="28248" y="628"/>
                    <a:pt x="28436" y="670"/>
                    <a:pt x="28666" y="670"/>
                  </a:cubicBezTo>
                  <a:cubicBezTo>
                    <a:pt x="29336" y="712"/>
                    <a:pt x="30005" y="607"/>
                    <a:pt x="30696" y="733"/>
                  </a:cubicBezTo>
                  <a:cubicBezTo>
                    <a:pt x="30947" y="796"/>
                    <a:pt x="31031" y="566"/>
                    <a:pt x="31051" y="335"/>
                  </a:cubicBezTo>
                  <a:cubicBezTo>
                    <a:pt x="31282" y="294"/>
                    <a:pt x="31533" y="314"/>
                    <a:pt x="31742" y="419"/>
                  </a:cubicBezTo>
                  <a:cubicBezTo>
                    <a:pt x="31805" y="586"/>
                    <a:pt x="31972" y="691"/>
                    <a:pt x="32139" y="670"/>
                  </a:cubicBezTo>
                  <a:lnTo>
                    <a:pt x="32997" y="670"/>
                  </a:lnTo>
                  <a:cubicBezTo>
                    <a:pt x="32997" y="900"/>
                    <a:pt x="32997" y="1151"/>
                    <a:pt x="33311" y="1193"/>
                  </a:cubicBezTo>
                  <a:cubicBezTo>
                    <a:pt x="33520" y="1235"/>
                    <a:pt x="33709" y="1130"/>
                    <a:pt x="33813" y="942"/>
                  </a:cubicBezTo>
                  <a:cubicBezTo>
                    <a:pt x="33855" y="817"/>
                    <a:pt x="33876" y="670"/>
                    <a:pt x="33876" y="545"/>
                  </a:cubicBezTo>
                  <a:cubicBezTo>
                    <a:pt x="34169" y="503"/>
                    <a:pt x="34483" y="524"/>
                    <a:pt x="34755" y="607"/>
                  </a:cubicBezTo>
                  <a:cubicBezTo>
                    <a:pt x="34755" y="712"/>
                    <a:pt x="34839" y="817"/>
                    <a:pt x="34943" y="858"/>
                  </a:cubicBezTo>
                  <a:cubicBezTo>
                    <a:pt x="34880" y="1193"/>
                    <a:pt x="35173" y="1507"/>
                    <a:pt x="35006" y="1863"/>
                  </a:cubicBezTo>
                  <a:cubicBezTo>
                    <a:pt x="34943" y="2009"/>
                    <a:pt x="35069" y="2156"/>
                    <a:pt x="35215" y="2198"/>
                  </a:cubicBezTo>
                  <a:cubicBezTo>
                    <a:pt x="35383" y="2239"/>
                    <a:pt x="35571" y="2198"/>
                    <a:pt x="35676" y="2051"/>
                  </a:cubicBezTo>
                  <a:cubicBezTo>
                    <a:pt x="35822" y="1947"/>
                    <a:pt x="35759" y="1821"/>
                    <a:pt x="35676" y="1674"/>
                  </a:cubicBezTo>
                  <a:cubicBezTo>
                    <a:pt x="35424" y="1256"/>
                    <a:pt x="35550" y="984"/>
                    <a:pt x="36010" y="858"/>
                  </a:cubicBezTo>
                  <a:cubicBezTo>
                    <a:pt x="36261" y="879"/>
                    <a:pt x="36533" y="775"/>
                    <a:pt x="36722" y="1026"/>
                  </a:cubicBezTo>
                  <a:cubicBezTo>
                    <a:pt x="36408" y="1172"/>
                    <a:pt x="36345" y="1444"/>
                    <a:pt x="36366" y="1737"/>
                  </a:cubicBezTo>
                  <a:lnTo>
                    <a:pt x="36303" y="1779"/>
                  </a:lnTo>
                  <a:lnTo>
                    <a:pt x="36324" y="1821"/>
                  </a:lnTo>
                  <a:lnTo>
                    <a:pt x="36366" y="1737"/>
                  </a:lnTo>
                  <a:cubicBezTo>
                    <a:pt x="36638" y="1695"/>
                    <a:pt x="36889" y="2051"/>
                    <a:pt x="37182" y="1800"/>
                  </a:cubicBezTo>
                  <a:cubicBezTo>
                    <a:pt x="37119" y="1528"/>
                    <a:pt x="36826" y="1340"/>
                    <a:pt x="36910" y="1026"/>
                  </a:cubicBezTo>
                  <a:cubicBezTo>
                    <a:pt x="37224" y="1005"/>
                    <a:pt x="37517" y="879"/>
                    <a:pt x="37789" y="691"/>
                  </a:cubicBezTo>
                  <a:lnTo>
                    <a:pt x="38145" y="691"/>
                  </a:lnTo>
                  <a:lnTo>
                    <a:pt x="38312" y="858"/>
                  </a:lnTo>
                  <a:cubicBezTo>
                    <a:pt x="38626" y="1172"/>
                    <a:pt x="38689" y="1633"/>
                    <a:pt x="38919" y="2030"/>
                  </a:cubicBezTo>
                  <a:cubicBezTo>
                    <a:pt x="38856" y="1444"/>
                    <a:pt x="39421" y="1277"/>
                    <a:pt x="39567" y="858"/>
                  </a:cubicBezTo>
                  <a:lnTo>
                    <a:pt x="39923" y="858"/>
                  </a:lnTo>
                  <a:cubicBezTo>
                    <a:pt x="39965" y="1382"/>
                    <a:pt x="40676" y="1298"/>
                    <a:pt x="40739" y="1821"/>
                  </a:cubicBezTo>
                  <a:cubicBezTo>
                    <a:pt x="40781" y="1821"/>
                    <a:pt x="40844" y="1821"/>
                    <a:pt x="40886" y="1821"/>
                  </a:cubicBezTo>
                  <a:cubicBezTo>
                    <a:pt x="41534" y="1800"/>
                    <a:pt x="42141" y="1528"/>
                    <a:pt x="42580" y="1026"/>
                  </a:cubicBezTo>
                  <a:lnTo>
                    <a:pt x="42580" y="1026"/>
                  </a:lnTo>
                  <a:cubicBezTo>
                    <a:pt x="42873" y="1068"/>
                    <a:pt x="43145" y="1110"/>
                    <a:pt x="43438" y="1151"/>
                  </a:cubicBezTo>
                  <a:cubicBezTo>
                    <a:pt x="43522" y="1151"/>
                    <a:pt x="43606" y="1172"/>
                    <a:pt x="43606" y="1277"/>
                  </a:cubicBezTo>
                  <a:cubicBezTo>
                    <a:pt x="43606" y="1361"/>
                    <a:pt x="43564" y="1444"/>
                    <a:pt x="43501" y="1486"/>
                  </a:cubicBezTo>
                  <a:cubicBezTo>
                    <a:pt x="43417" y="1549"/>
                    <a:pt x="43292" y="1591"/>
                    <a:pt x="43187" y="1612"/>
                  </a:cubicBezTo>
                  <a:cubicBezTo>
                    <a:pt x="42706" y="1716"/>
                    <a:pt x="42476" y="1947"/>
                    <a:pt x="42706" y="2470"/>
                  </a:cubicBezTo>
                  <a:cubicBezTo>
                    <a:pt x="42748" y="2574"/>
                    <a:pt x="42580" y="2721"/>
                    <a:pt x="42727" y="2888"/>
                  </a:cubicBezTo>
                  <a:cubicBezTo>
                    <a:pt x="42978" y="2867"/>
                    <a:pt x="43145" y="2532"/>
                    <a:pt x="43459" y="2637"/>
                  </a:cubicBezTo>
                  <a:cubicBezTo>
                    <a:pt x="43501" y="3014"/>
                    <a:pt x="43836" y="3035"/>
                    <a:pt x="44087" y="3181"/>
                  </a:cubicBezTo>
                  <a:cubicBezTo>
                    <a:pt x="44317" y="3327"/>
                    <a:pt x="44715" y="3474"/>
                    <a:pt x="44610" y="3976"/>
                  </a:cubicBezTo>
                  <a:cubicBezTo>
                    <a:pt x="44422" y="4687"/>
                    <a:pt x="44338" y="4813"/>
                    <a:pt x="43606" y="4750"/>
                  </a:cubicBezTo>
                  <a:cubicBezTo>
                    <a:pt x="43229" y="4708"/>
                    <a:pt x="42852" y="4646"/>
                    <a:pt x="42497" y="4520"/>
                  </a:cubicBezTo>
                  <a:cubicBezTo>
                    <a:pt x="41848" y="4311"/>
                    <a:pt x="41158" y="4436"/>
                    <a:pt x="40614" y="4813"/>
                  </a:cubicBezTo>
                  <a:cubicBezTo>
                    <a:pt x="40132" y="5232"/>
                    <a:pt x="40090" y="5232"/>
                    <a:pt x="39693" y="4667"/>
                  </a:cubicBezTo>
                  <a:cubicBezTo>
                    <a:pt x="39609" y="4520"/>
                    <a:pt x="39526" y="4248"/>
                    <a:pt x="39358" y="4311"/>
                  </a:cubicBezTo>
                  <a:cubicBezTo>
                    <a:pt x="38730" y="4604"/>
                    <a:pt x="38437" y="4206"/>
                    <a:pt x="38186" y="3683"/>
                  </a:cubicBezTo>
                  <a:cubicBezTo>
                    <a:pt x="37747" y="4018"/>
                    <a:pt x="37391" y="4415"/>
                    <a:pt x="36826" y="4102"/>
                  </a:cubicBezTo>
                  <a:cubicBezTo>
                    <a:pt x="36826" y="4708"/>
                    <a:pt x="36826" y="4708"/>
                    <a:pt x="36387" y="5294"/>
                  </a:cubicBezTo>
                  <a:cubicBezTo>
                    <a:pt x="36324" y="5378"/>
                    <a:pt x="36261" y="5483"/>
                    <a:pt x="36199" y="5587"/>
                  </a:cubicBezTo>
                  <a:cubicBezTo>
                    <a:pt x="35843" y="6048"/>
                    <a:pt x="35822" y="6027"/>
                    <a:pt x="35383" y="5692"/>
                  </a:cubicBezTo>
                  <a:cubicBezTo>
                    <a:pt x="35215" y="5566"/>
                    <a:pt x="35173" y="5399"/>
                    <a:pt x="35069" y="5273"/>
                  </a:cubicBezTo>
                  <a:cubicBezTo>
                    <a:pt x="34818" y="5001"/>
                    <a:pt x="34336" y="5106"/>
                    <a:pt x="34253" y="5483"/>
                  </a:cubicBezTo>
                  <a:cubicBezTo>
                    <a:pt x="34044" y="6089"/>
                    <a:pt x="33813" y="6131"/>
                    <a:pt x="33248" y="5817"/>
                  </a:cubicBezTo>
                  <a:cubicBezTo>
                    <a:pt x="32914" y="5629"/>
                    <a:pt x="32851" y="5252"/>
                    <a:pt x="32558" y="5043"/>
                  </a:cubicBezTo>
                  <a:cubicBezTo>
                    <a:pt x="32453" y="4960"/>
                    <a:pt x="32391" y="4771"/>
                    <a:pt x="32202" y="4897"/>
                  </a:cubicBezTo>
                  <a:cubicBezTo>
                    <a:pt x="32098" y="4980"/>
                    <a:pt x="32160" y="5106"/>
                    <a:pt x="32202" y="5232"/>
                  </a:cubicBezTo>
                  <a:cubicBezTo>
                    <a:pt x="32411" y="5817"/>
                    <a:pt x="32391" y="5817"/>
                    <a:pt x="31847" y="6068"/>
                  </a:cubicBezTo>
                  <a:cubicBezTo>
                    <a:pt x="31637" y="6173"/>
                    <a:pt x="31428" y="6278"/>
                    <a:pt x="31240" y="6424"/>
                  </a:cubicBezTo>
                  <a:cubicBezTo>
                    <a:pt x="31031" y="6550"/>
                    <a:pt x="30717" y="6633"/>
                    <a:pt x="30570" y="6487"/>
                  </a:cubicBezTo>
                  <a:cubicBezTo>
                    <a:pt x="30131" y="6110"/>
                    <a:pt x="29901" y="6424"/>
                    <a:pt x="29650" y="6696"/>
                  </a:cubicBezTo>
                  <a:cubicBezTo>
                    <a:pt x="28875" y="6759"/>
                    <a:pt x="28101" y="6717"/>
                    <a:pt x="27327" y="6612"/>
                  </a:cubicBezTo>
                  <a:cubicBezTo>
                    <a:pt x="27285" y="6550"/>
                    <a:pt x="27243" y="6445"/>
                    <a:pt x="27181" y="6424"/>
                  </a:cubicBezTo>
                  <a:cubicBezTo>
                    <a:pt x="27034" y="6403"/>
                    <a:pt x="26992" y="6529"/>
                    <a:pt x="26971" y="6633"/>
                  </a:cubicBezTo>
                  <a:cubicBezTo>
                    <a:pt x="26804" y="6696"/>
                    <a:pt x="26616" y="6675"/>
                    <a:pt x="26448" y="6592"/>
                  </a:cubicBezTo>
                  <a:cubicBezTo>
                    <a:pt x="26302" y="5964"/>
                    <a:pt x="26218" y="5880"/>
                    <a:pt x="25758" y="6110"/>
                  </a:cubicBezTo>
                  <a:cubicBezTo>
                    <a:pt x="25507" y="6236"/>
                    <a:pt x="25297" y="6424"/>
                    <a:pt x="25025" y="6320"/>
                  </a:cubicBezTo>
                  <a:cubicBezTo>
                    <a:pt x="24481" y="6131"/>
                    <a:pt x="23833" y="6257"/>
                    <a:pt x="23372" y="5817"/>
                  </a:cubicBezTo>
                  <a:cubicBezTo>
                    <a:pt x="23268" y="5692"/>
                    <a:pt x="23100" y="5671"/>
                    <a:pt x="22954" y="5713"/>
                  </a:cubicBezTo>
                  <a:cubicBezTo>
                    <a:pt x="22536" y="5943"/>
                    <a:pt x="22410" y="5692"/>
                    <a:pt x="22284" y="5336"/>
                  </a:cubicBezTo>
                  <a:cubicBezTo>
                    <a:pt x="22222" y="5169"/>
                    <a:pt x="22264" y="4897"/>
                    <a:pt x="21887" y="4855"/>
                  </a:cubicBezTo>
                  <a:cubicBezTo>
                    <a:pt x="21971" y="5629"/>
                    <a:pt x="21510" y="5985"/>
                    <a:pt x="20883" y="6257"/>
                  </a:cubicBezTo>
                  <a:cubicBezTo>
                    <a:pt x="20820" y="6278"/>
                    <a:pt x="20799" y="6403"/>
                    <a:pt x="20757" y="6487"/>
                  </a:cubicBezTo>
                  <a:lnTo>
                    <a:pt x="20422" y="6487"/>
                  </a:lnTo>
                  <a:cubicBezTo>
                    <a:pt x="20150" y="6110"/>
                    <a:pt x="20108" y="6110"/>
                    <a:pt x="19899" y="6508"/>
                  </a:cubicBezTo>
                  <a:cubicBezTo>
                    <a:pt x="19418" y="6571"/>
                    <a:pt x="18937" y="6571"/>
                    <a:pt x="18476" y="6508"/>
                  </a:cubicBezTo>
                  <a:cubicBezTo>
                    <a:pt x="18455" y="6445"/>
                    <a:pt x="18435" y="6340"/>
                    <a:pt x="18414" y="6340"/>
                  </a:cubicBezTo>
                  <a:cubicBezTo>
                    <a:pt x="17598" y="6215"/>
                    <a:pt x="16823" y="5880"/>
                    <a:pt x="16154" y="5399"/>
                  </a:cubicBezTo>
                  <a:cubicBezTo>
                    <a:pt x="15986" y="5273"/>
                    <a:pt x="15735" y="5315"/>
                    <a:pt x="15589" y="5462"/>
                  </a:cubicBezTo>
                  <a:cubicBezTo>
                    <a:pt x="15422" y="5629"/>
                    <a:pt x="15275" y="5796"/>
                    <a:pt x="15108" y="5985"/>
                  </a:cubicBezTo>
                  <a:cubicBezTo>
                    <a:pt x="14940" y="6027"/>
                    <a:pt x="14752" y="6027"/>
                    <a:pt x="14564" y="5985"/>
                  </a:cubicBezTo>
                  <a:cubicBezTo>
                    <a:pt x="14208" y="5566"/>
                    <a:pt x="14041" y="5566"/>
                    <a:pt x="13685" y="5985"/>
                  </a:cubicBezTo>
                  <a:cubicBezTo>
                    <a:pt x="13497" y="6027"/>
                    <a:pt x="13329" y="6006"/>
                    <a:pt x="13162" y="5922"/>
                  </a:cubicBezTo>
                  <a:cubicBezTo>
                    <a:pt x="13036" y="5608"/>
                    <a:pt x="12848" y="5608"/>
                    <a:pt x="12639" y="5838"/>
                  </a:cubicBezTo>
                  <a:lnTo>
                    <a:pt x="11551" y="5817"/>
                  </a:lnTo>
                  <a:cubicBezTo>
                    <a:pt x="11446" y="5629"/>
                    <a:pt x="11153" y="5629"/>
                    <a:pt x="11028" y="5817"/>
                  </a:cubicBezTo>
                  <a:cubicBezTo>
                    <a:pt x="10797" y="5859"/>
                    <a:pt x="10546" y="5859"/>
                    <a:pt x="10316" y="5817"/>
                  </a:cubicBezTo>
                  <a:cubicBezTo>
                    <a:pt x="10002" y="5399"/>
                    <a:pt x="9835" y="5378"/>
                    <a:pt x="9437" y="5755"/>
                  </a:cubicBezTo>
                  <a:cubicBezTo>
                    <a:pt x="8663" y="5922"/>
                    <a:pt x="7889" y="5817"/>
                    <a:pt x="7115" y="5817"/>
                  </a:cubicBezTo>
                  <a:cubicBezTo>
                    <a:pt x="6906" y="5608"/>
                    <a:pt x="6717" y="5608"/>
                    <a:pt x="6592" y="5901"/>
                  </a:cubicBezTo>
                  <a:cubicBezTo>
                    <a:pt x="6362" y="6006"/>
                    <a:pt x="6131" y="6027"/>
                    <a:pt x="5880" y="6006"/>
                  </a:cubicBezTo>
                  <a:cubicBezTo>
                    <a:pt x="5462" y="5587"/>
                    <a:pt x="4771" y="5524"/>
                    <a:pt x="4269" y="5880"/>
                  </a:cubicBezTo>
                  <a:cubicBezTo>
                    <a:pt x="3516" y="5796"/>
                    <a:pt x="2805" y="5504"/>
                    <a:pt x="2072" y="5315"/>
                  </a:cubicBezTo>
                  <a:cubicBezTo>
                    <a:pt x="1110" y="5085"/>
                    <a:pt x="670" y="4290"/>
                    <a:pt x="377" y="3432"/>
                  </a:cubicBezTo>
                  <a:cubicBezTo>
                    <a:pt x="210" y="2909"/>
                    <a:pt x="1" y="2407"/>
                    <a:pt x="210" y="1821"/>
                  </a:cubicBezTo>
                  <a:cubicBezTo>
                    <a:pt x="482" y="1026"/>
                    <a:pt x="984" y="586"/>
                    <a:pt x="1800" y="524"/>
                  </a:cubicBezTo>
                  <a:cubicBezTo>
                    <a:pt x="2219" y="503"/>
                    <a:pt x="2637" y="524"/>
                    <a:pt x="3035" y="503"/>
                  </a:cubicBezTo>
                  <a:cubicBezTo>
                    <a:pt x="3453" y="1319"/>
                    <a:pt x="4144" y="545"/>
                    <a:pt x="4667" y="796"/>
                  </a:cubicBezTo>
                  <a:cubicBezTo>
                    <a:pt x="4834" y="879"/>
                    <a:pt x="5022" y="817"/>
                    <a:pt x="5106" y="649"/>
                  </a:cubicBezTo>
                  <a:cubicBezTo>
                    <a:pt x="5127" y="566"/>
                    <a:pt x="5169" y="482"/>
                    <a:pt x="5190" y="398"/>
                  </a:cubicBezTo>
                  <a:cubicBezTo>
                    <a:pt x="5357" y="356"/>
                    <a:pt x="5525" y="356"/>
                    <a:pt x="5713" y="398"/>
                  </a:cubicBezTo>
                  <a:cubicBezTo>
                    <a:pt x="5713" y="628"/>
                    <a:pt x="5943" y="775"/>
                    <a:pt x="6152" y="691"/>
                  </a:cubicBezTo>
                  <a:cubicBezTo>
                    <a:pt x="6550" y="566"/>
                    <a:pt x="6947" y="503"/>
                    <a:pt x="7366" y="524"/>
                  </a:cubicBezTo>
                  <a:cubicBezTo>
                    <a:pt x="7533" y="524"/>
                    <a:pt x="7617" y="398"/>
                    <a:pt x="7659" y="252"/>
                  </a:cubicBezTo>
                  <a:cubicBezTo>
                    <a:pt x="7952" y="189"/>
                    <a:pt x="8245" y="168"/>
                    <a:pt x="8538" y="231"/>
                  </a:cubicBezTo>
                  <a:cubicBezTo>
                    <a:pt x="8852" y="628"/>
                    <a:pt x="8956" y="628"/>
                    <a:pt x="9249" y="189"/>
                  </a:cubicBezTo>
                  <a:close/>
                  <a:moveTo>
                    <a:pt x="40216" y="3181"/>
                  </a:moveTo>
                  <a:cubicBezTo>
                    <a:pt x="40237" y="3014"/>
                    <a:pt x="40132" y="2930"/>
                    <a:pt x="39986" y="2867"/>
                  </a:cubicBezTo>
                  <a:cubicBezTo>
                    <a:pt x="39860" y="2783"/>
                    <a:pt x="39672" y="2846"/>
                    <a:pt x="39630" y="2993"/>
                  </a:cubicBezTo>
                  <a:cubicBezTo>
                    <a:pt x="39567" y="3139"/>
                    <a:pt x="39672" y="3307"/>
                    <a:pt x="39818" y="3327"/>
                  </a:cubicBezTo>
                  <a:cubicBezTo>
                    <a:pt x="39965" y="3348"/>
                    <a:pt x="40111" y="3348"/>
                    <a:pt x="40216" y="3181"/>
                  </a:cubicBezTo>
                  <a:close/>
                  <a:moveTo>
                    <a:pt x="30654" y="1089"/>
                  </a:moveTo>
                  <a:cubicBezTo>
                    <a:pt x="30633" y="1151"/>
                    <a:pt x="30591" y="1214"/>
                    <a:pt x="30612" y="1235"/>
                  </a:cubicBezTo>
                  <a:cubicBezTo>
                    <a:pt x="30612" y="1277"/>
                    <a:pt x="30696" y="1298"/>
                    <a:pt x="30738" y="1319"/>
                  </a:cubicBezTo>
                  <a:cubicBezTo>
                    <a:pt x="30759" y="1256"/>
                    <a:pt x="30821" y="1193"/>
                    <a:pt x="30800" y="1172"/>
                  </a:cubicBezTo>
                  <a:cubicBezTo>
                    <a:pt x="30779" y="1130"/>
                    <a:pt x="30717" y="1130"/>
                    <a:pt x="30654" y="1110"/>
                  </a:cubicBezTo>
                  <a:close/>
                  <a:moveTo>
                    <a:pt x="31888" y="1444"/>
                  </a:moveTo>
                  <a:cubicBezTo>
                    <a:pt x="31867" y="1382"/>
                    <a:pt x="31847" y="1319"/>
                    <a:pt x="31826" y="1298"/>
                  </a:cubicBezTo>
                  <a:cubicBezTo>
                    <a:pt x="31784" y="1277"/>
                    <a:pt x="31721" y="1319"/>
                    <a:pt x="31679" y="1340"/>
                  </a:cubicBezTo>
                  <a:cubicBezTo>
                    <a:pt x="31700" y="1402"/>
                    <a:pt x="31700" y="1465"/>
                    <a:pt x="31742" y="1486"/>
                  </a:cubicBezTo>
                  <a:cubicBezTo>
                    <a:pt x="31784" y="1507"/>
                    <a:pt x="31826" y="1465"/>
                    <a:pt x="31888" y="1444"/>
                  </a:cubicBezTo>
                  <a:close/>
                  <a:moveTo>
                    <a:pt x="43417" y="3286"/>
                  </a:moveTo>
                  <a:cubicBezTo>
                    <a:pt x="43355" y="3265"/>
                    <a:pt x="43313" y="3223"/>
                    <a:pt x="43271" y="3223"/>
                  </a:cubicBezTo>
                  <a:cubicBezTo>
                    <a:pt x="43229" y="3244"/>
                    <a:pt x="43229" y="3327"/>
                    <a:pt x="43208" y="3369"/>
                  </a:cubicBezTo>
                  <a:cubicBezTo>
                    <a:pt x="43250" y="3390"/>
                    <a:pt x="43313" y="3453"/>
                    <a:pt x="43334" y="3432"/>
                  </a:cubicBezTo>
                  <a:cubicBezTo>
                    <a:pt x="43375" y="3411"/>
                    <a:pt x="43396" y="3348"/>
                    <a:pt x="43417" y="3307"/>
                  </a:cubicBezTo>
                  <a:close/>
                  <a:moveTo>
                    <a:pt x="35989" y="5001"/>
                  </a:moveTo>
                  <a:cubicBezTo>
                    <a:pt x="35969" y="5064"/>
                    <a:pt x="35948" y="5106"/>
                    <a:pt x="35927" y="5148"/>
                  </a:cubicBezTo>
                  <a:cubicBezTo>
                    <a:pt x="35969" y="5169"/>
                    <a:pt x="36031" y="5232"/>
                    <a:pt x="36052" y="5211"/>
                  </a:cubicBezTo>
                  <a:cubicBezTo>
                    <a:pt x="36094" y="5190"/>
                    <a:pt x="36115" y="5127"/>
                    <a:pt x="36136" y="506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5" name="Google Shape;7785;p53"/>
            <p:cNvSpPr/>
            <p:nvPr/>
          </p:nvSpPr>
          <p:spPr>
            <a:xfrm>
              <a:off x="4702700" y="4077275"/>
              <a:ext cx="1172275" cy="158000"/>
            </a:xfrm>
            <a:custGeom>
              <a:avLst/>
              <a:gdLst/>
              <a:ahLst/>
              <a:cxnLst/>
              <a:rect l="l" t="t" r="r" b="b"/>
              <a:pathLst>
                <a:path w="46891" h="6320" extrusionOk="0">
                  <a:moveTo>
                    <a:pt x="14019" y="1716"/>
                  </a:moveTo>
                  <a:cubicBezTo>
                    <a:pt x="13538" y="1862"/>
                    <a:pt x="13350" y="2197"/>
                    <a:pt x="13099" y="2239"/>
                  </a:cubicBezTo>
                  <a:cubicBezTo>
                    <a:pt x="12952" y="2072"/>
                    <a:pt x="13141" y="1925"/>
                    <a:pt x="13078" y="1800"/>
                  </a:cubicBezTo>
                  <a:cubicBezTo>
                    <a:pt x="12869" y="1277"/>
                    <a:pt x="13078" y="1067"/>
                    <a:pt x="13559" y="963"/>
                  </a:cubicBezTo>
                  <a:cubicBezTo>
                    <a:pt x="13685" y="942"/>
                    <a:pt x="13789" y="900"/>
                    <a:pt x="13894" y="837"/>
                  </a:cubicBezTo>
                  <a:cubicBezTo>
                    <a:pt x="13957" y="774"/>
                    <a:pt x="13978" y="691"/>
                    <a:pt x="13978" y="628"/>
                  </a:cubicBezTo>
                  <a:cubicBezTo>
                    <a:pt x="13978" y="523"/>
                    <a:pt x="13915" y="502"/>
                    <a:pt x="13810" y="481"/>
                  </a:cubicBezTo>
                  <a:cubicBezTo>
                    <a:pt x="13517" y="460"/>
                    <a:pt x="13245" y="419"/>
                    <a:pt x="12973" y="377"/>
                  </a:cubicBezTo>
                  <a:cubicBezTo>
                    <a:pt x="12994" y="188"/>
                    <a:pt x="13057" y="21"/>
                    <a:pt x="13287" y="105"/>
                  </a:cubicBezTo>
                  <a:cubicBezTo>
                    <a:pt x="13601" y="209"/>
                    <a:pt x="13894" y="293"/>
                    <a:pt x="14187" y="63"/>
                  </a:cubicBezTo>
                  <a:cubicBezTo>
                    <a:pt x="15317" y="0"/>
                    <a:pt x="16447" y="21"/>
                    <a:pt x="17597" y="126"/>
                  </a:cubicBezTo>
                  <a:cubicBezTo>
                    <a:pt x="17869" y="460"/>
                    <a:pt x="18016" y="460"/>
                    <a:pt x="18288" y="126"/>
                  </a:cubicBezTo>
                  <a:cubicBezTo>
                    <a:pt x="18539" y="42"/>
                    <a:pt x="18811" y="42"/>
                    <a:pt x="19041" y="168"/>
                  </a:cubicBezTo>
                  <a:cubicBezTo>
                    <a:pt x="19083" y="188"/>
                    <a:pt x="19104" y="188"/>
                    <a:pt x="19146" y="209"/>
                  </a:cubicBezTo>
                  <a:lnTo>
                    <a:pt x="20087" y="230"/>
                  </a:lnTo>
                  <a:cubicBezTo>
                    <a:pt x="20548" y="523"/>
                    <a:pt x="21008" y="732"/>
                    <a:pt x="21468" y="230"/>
                  </a:cubicBezTo>
                  <a:cubicBezTo>
                    <a:pt x="22012" y="168"/>
                    <a:pt x="22556" y="188"/>
                    <a:pt x="23079" y="293"/>
                  </a:cubicBezTo>
                  <a:cubicBezTo>
                    <a:pt x="23100" y="398"/>
                    <a:pt x="23142" y="502"/>
                    <a:pt x="23268" y="502"/>
                  </a:cubicBezTo>
                  <a:cubicBezTo>
                    <a:pt x="23393" y="481"/>
                    <a:pt x="23414" y="377"/>
                    <a:pt x="23435" y="272"/>
                  </a:cubicBezTo>
                  <a:cubicBezTo>
                    <a:pt x="23665" y="209"/>
                    <a:pt x="23916" y="188"/>
                    <a:pt x="24147" y="230"/>
                  </a:cubicBezTo>
                  <a:cubicBezTo>
                    <a:pt x="24272" y="398"/>
                    <a:pt x="24377" y="398"/>
                    <a:pt x="24502" y="230"/>
                  </a:cubicBezTo>
                  <a:cubicBezTo>
                    <a:pt x="24795" y="188"/>
                    <a:pt x="25088" y="188"/>
                    <a:pt x="25381" y="272"/>
                  </a:cubicBezTo>
                  <a:cubicBezTo>
                    <a:pt x="25758" y="670"/>
                    <a:pt x="25946" y="670"/>
                    <a:pt x="26281" y="251"/>
                  </a:cubicBezTo>
                  <a:cubicBezTo>
                    <a:pt x="26804" y="188"/>
                    <a:pt x="27348" y="188"/>
                    <a:pt x="27871" y="272"/>
                  </a:cubicBezTo>
                  <a:cubicBezTo>
                    <a:pt x="27871" y="523"/>
                    <a:pt x="28080" y="732"/>
                    <a:pt x="28331" y="732"/>
                  </a:cubicBezTo>
                  <a:cubicBezTo>
                    <a:pt x="28666" y="753"/>
                    <a:pt x="28980" y="816"/>
                    <a:pt x="29273" y="921"/>
                  </a:cubicBezTo>
                  <a:cubicBezTo>
                    <a:pt x="29817" y="1088"/>
                    <a:pt x="30382" y="900"/>
                    <a:pt x="30717" y="440"/>
                  </a:cubicBezTo>
                  <a:cubicBezTo>
                    <a:pt x="30947" y="377"/>
                    <a:pt x="31198" y="398"/>
                    <a:pt x="31428" y="481"/>
                  </a:cubicBezTo>
                  <a:cubicBezTo>
                    <a:pt x="31574" y="837"/>
                    <a:pt x="31763" y="858"/>
                    <a:pt x="31951" y="502"/>
                  </a:cubicBezTo>
                  <a:cubicBezTo>
                    <a:pt x="32537" y="356"/>
                    <a:pt x="33144" y="356"/>
                    <a:pt x="33730" y="523"/>
                  </a:cubicBezTo>
                  <a:cubicBezTo>
                    <a:pt x="33960" y="858"/>
                    <a:pt x="34190" y="816"/>
                    <a:pt x="34441" y="544"/>
                  </a:cubicBezTo>
                  <a:lnTo>
                    <a:pt x="35508" y="586"/>
                  </a:lnTo>
                  <a:cubicBezTo>
                    <a:pt x="35675" y="795"/>
                    <a:pt x="35759" y="712"/>
                    <a:pt x="35843" y="502"/>
                  </a:cubicBezTo>
                  <a:lnTo>
                    <a:pt x="38333" y="649"/>
                  </a:lnTo>
                  <a:cubicBezTo>
                    <a:pt x="38375" y="858"/>
                    <a:pt x="38479" y="1088"/>
                    <a:pt x="38709" y="1025"/>
                  </a:cubicBezTo>
                  <a:cubicBezTo>
                    <a:pt x="39191" y="921"/>
                    <a:pt x="39651" y="1088"/>
                    <a:pt x="40090" y="1151"/>
                  </a:cubicBezTo>
                  <a:cubicBezTo>
                    <a:pt x="40467" y="1235"/>
                    <a:pt x="40844" y="1151"/>
                    <a:pt x="41157" y="921"/>
                  </a:cubicBezTo>
                  <a:cubicBezTo>
                    <a:pt x="41576" y="900"/>
                    <a:pt x="41994" y="921"/>
                    <a:pt x="42413" y="1025"/>
                  </a:cubicBezTo>
                  <a:cubicBezTo>
                    <a:pt x="42476" y="1235"/>
                    <a:pt x="42580" y="1339"/>
                    <a:pt x="42748" y="1109"/>
                  </a:cubicBezTo>
                  <a:cubicBezTo>
                    <a:pt x="43166" y="1067"/>
                    <a:pt x="43585" y="1088"/>
                    <a:pt x="44003" y="1172"/>
                  </a:cubicBezTo>
                  <a:cubicBezTo>
                    <a:pt x="44066" y="1402"/>
                    <a:pt x="44170" y="1528"/>
                    <a:pt x="44359" y="1256"/>
                  </a:cubicBezTo>
                  <a:lnTo>
                    <a:pt x="45405" y="1318"/>
                  </a:lnTo>
                  <a:cubicBezTo>
                    <a:pt x="45426" y="1423"/>
                    <a:pt x="45468" y="1569"/>
                    <a:pt x="45593" y="1590"/>
                  </a:cubicBezTo>
                  <a:cubicBezTo>
                    <a:pt x="46137" y="1695"/>
                    <a:pt x="46409" y="2113"/>
                    <a:pt x="46744" y="2469"/>
                  </a:cubicBezTo>
                  <a:cubicBezTo>
                    <a:pt x="46890" y="2616"/>
                    <a:pt x="46890" y="2699"/>
                    <a:pt x="46807" y="2909"/>
                  </a:cubicBezTo>
                  <a:cubicBezTo>
                    <a:pt x="46660" y="3369"/>
                    <a:pt x="46263" y="3704"/>
                    <a:pt x="46137" y="4164"/>
                  </a:cubicBezTo>
                  <a:cubicBezTo>
                    <a:pt x="46074" y="4394"/>
                    <a:pt x="46116" y="4666"/>
                    <a:pt x="45823" y="4750"/>
                  </a:cubicBezTo>
                  <a:cubicBezTo>
                    <a:pt x="45551" y="4813"/>
                    <a:pt x="45426" y="4541"/>
                    <a:pt x="45258" y="4394"/>
                  </a:cubicBezTo>
                  <a:cubicBezTo>
                    <a:pt x="45175" y="4310"/>
                    <a:pt x="45133" y="4206"/>
                    <a:pt x="45049" y="4143"/>
                  </a:cubicBezTo>
                  <a:cubicBezTo>
                    <a:pt x="44840" y="3892"/>
                    <a:pt x="44610" y="3892"/>
                    <a:pt x="44547" y="4227"/>
                  </a:cubicBezTo>
                  <a:cubicBezTo>
                    <a:pt x="44484" y="4603"/>
                    <a:pt x="44296" y="4520"/>
                    <a:pt x="44003" y="4541"/>
                  </a:cubicBezTo>
                  <a:cubicBezTo>
                    <a:pt x="43313" y="4582"/>
                    <a:pt x="42622" y="4771"/>
                    <a:pt x="41911" y="4541"/>
                  </a:cubicBezTo>
                  <a:cubicBezTo>
                    <a:pt x="41785" y="4499"/>
                    <a:pt x="41680" y="4582"/>
                    <a:pt x="41597" y="4645"/>
                  </a:cubicBezTo>
                  <a:cubicBezTo>
                    <a:pt x="41325" y="4834"/>
                    <a:pt x="41011" y="4917"/>
                    <a:pt x="40697" y="4875"/>
                  </a:cubicBezTo>
                  <a:cubicBezTo>
                    <a:pt x="40488" y="4854"/>
                    <a:pt x="40446" y="5022"/>
                    <a:pt x="40425" y="5168"/>
                  </a:cubicBezTo>
                  <a:cubicBezTo>
                    <a:pt x="37831" y="5252"/>
                    <a:pt x="35236" y="5168"/>
                    <a:pt x="32662" y="4896"/>
                  </a:cubicBezTo>
                  <a:cubicBezTo>
                    <a:pt x="31951" y="4813"/>
                    <a:pt x="31240" y="4813"/>
                    <a:pt x="30528" y="4896"/>
                  </a:cubicBezTo>
                  <a:cubicBezTo>
                    <a:pt x="29712" y="5022"/>
                    <a:pt x="28875" y="5022"/>
                    <a:pt x="28059" y="4896"/>
                  </a:cubicBezTo>
                  <a:cubicBezTo>
                    <a:pt x="27473" y="4792"/>
                    <a:pt x="26888" y="4813"/>
                    <a:pt x="26302" y="4938"/>
                  </a:cubicBezTo>
                  <a:cubicBezTo>
                    <a:pt x="25130" y="5273"/>
                    <a:pt x="23895" y="5106"/>
                    <a:pt x="22703" y="5168"/>
                  </a:cubicBezTo>
                  <a:cubicBezTo>
                    <a:pt x="21343" y="5252"/>
                    <a:pt x="20004" y="5357"/>
                    <a:pt x="18644" y="5440"/>
                  </a:cubicBezTo>
                  <a:cubicBezTo>
                    <a:pt x="18413" y="5461"/>
                    <a:pt x="18183" y="5482"/>
                    <a:pt x="17953" y="5482"/>
                  </a:cubicBezTo>
                  <a:cubicBezTo>
                    <a:pt x="16405" y="5378"/>
                    <a:pt x="14898" y="5670"/>
                    <a:pt x="13371" y="5775"/>
                  </a:cubicBezTo>
                  <a:cubicBezTo>
                    <a:pt x="13141" y="5796"/>
                    <a:pt x="12911" y="5838"/>
                    <a:pt x="12659" y="5838"/>
                  </a:cubicBezTo>
                  <a:cubicBezTo>
                    <a:pt x="11090" y="5838"/>
                    <a:pt x="9563" y="5838"/>
                    <a:pt x="7993" y="5963"/>
                  </a:cubicBezTo>
                  <a:cubicBezTo>
                    <a:pt x="6236" y="6110"/>
                    <a:pt x="4478" y="6026"/>
                    <a:pt x="2700" y="6047"/>
                  </a:cubicBezTo>
                  <a:cubicBezTo>
                    <a:pt x="2051" y="6026"/>
                    <a:pt x="1403" y="6110"/>
                    <a:pt x="775" y="6256"/>
                  </a:cubicBezTo>
                  <a:cubicBezTo>
                    <a:pt x="503" y="6319"/>
                    <a:pt x="189" y="6235"/>
                    <a:pt x="1" y="6026"/>
                  </a:cubicBezTo>
                  <a:cubicBezTo>
                    <a:pt x="252" y="5754"/>
                    <a:pt x="482" y="5440"/>
                    <a:pt x="921" y="5838"/>
                  </a:cubicBezTo>
                  <a:cubicBezTo>
                    <a:pt x="1068" y="5963"/>
                    <a:pt x="1382" y="5901"/>
                    <a:pt x="1591" y="5754"/>
                  </a:cubicBezTo>
                  <a:cubicBezTo>
                    <a:pt x="1800" y="5629"/>
                    <a:pt x="1988" y="5503"/>
                    <a:pt x="2198" y="5398"/>
                  </a:cubicBezTo>
                  <a:cubicBezTo>
                    <a:pt x="2742" y="5126"/>
                    <a:pt x="2763" y="5147"/>
                    <a:pt x="2553" y="4562"/>
                  </a:cubicBezTo>
                  <a:cubicBezTo>
                    <a:pt x="2511" y="4457"/>
                    <a:pt x="2449" y="4331"/>
                    <a:pt x="2553" y="4248"/>
                  </a:cubicBezTo>
                  <a:cubicBezTo>
                    <a:pt x="2742" y="4101"/>
                    <a:pt x="2804" y="4290"/>
                    <a:pt x="2909" y="4373"/>
                  </a:cubicBezTo>
                  <a:cubicBezTo>
                    <a:pt x="3202" y="4582"/>
                    <a:pt x="3265" y="4959"/>
                    <a:pt x="3600" y="5168"/>
                  </a:cubicBezTo>
                  <a:cubicBezTo>
                    <a:pt x="4164" y="5482"/>
                    <a:pt x="4374" y="5419"/>
                    <a:pt x="4604" y="4813"/>
                  </a:cubicBezTo>
                  <a:cubicBezTo>
                    <a:pt x="4708" y="4436"/>
                    <a:pt x="5169" y="4331"/>
                    <a:pt x="5420" y="4603"/>
                  </a:cubicBezTo>
                  <a:cubicBezTo>
                    <a:pt x="5524" y="4729"/>
                    <a:pt x="5566" y="4917"/>
                    <a:pt x="5734" y="5022"/>
                  </a:cubicBezTo>
                  <a:cubicBezTo>
                    <a:pt x="6173" y="5378"/>
                    <a:pt x="6194" y="5378"/>
                    <a:pt x="6550" y="4917"/>
                  </a:cubicBezTo>
                  <a:cubicBezTo>
                    <a:pt x="6613" y="4813"/>
                    <a:pt x="6675" y="4708"/>
                    <a:pt x="6738" y="4624"/>
                  </a:cubicBezTo>
                  <a:cubicBezTo>
                    <a:pt x="7177" y="4038"/>
                    <a:pt x="7177" y="4038"/>
                    <a:pt x="7177" y="3432"/>
                  </a:cubicBezTo>
                  <a:cubicBezTo>
                    <a:pt x="7721" y="3745"/>
                    <a:pt x="8098" y="3369"/>
                    <a:pt x="8537" y="3034"/>
                  </a:cubicBezTo>
                  <a:cubicBezTo>
                    <a:pt x="8789" y="3557"/>
                    <a:pt x="9082" y="3934"/>
                    <a:pt x="9709" y="3662"/>
                  </a:cubicBezTo>
                  <a:cubicBezTo>
                    <a:pt x="9877" y="3578"/>
                    <a:pt x="9960" y="3850"/>
                    <a:pt x="10044" y="3997"/>
                  </a:cubicBezTo>
                  <a:cubicBezTo>
                    <a:pt x="10442" y="4562"/>
                    <a:pt x="10483" y="4562"/>
                    <a:pt x="10965" y="4143"/>
                  </a:cubicBezTo>
                  <a:cubicBezTo>
                    <a:pt x="11509" y="3766"/>
                    <a:pt x="12220" y="3641"/>
                    <a:pt x="12869" y="3850"/>
                  </a:cubicBezTo>
                  <a:cubicBezTo>
                    <a:pt x="13224" y="3976"/>
                    <a:pt x="13601" y="4059"/>
                    <a:pt x="13978" y="4080"/>
                  </a:cubicBezTo>
                  <a:cubicBezTo>
                    <a:pt x="14710" y="4164"/>
                    <a:pt x="14794" y="4017"/>
                    <a:pt x="14982" y="3306"/>
                  </a:cubicBezTo>
                  <a:cubicBezTo>
                    <a:pt x="15087" y="2804"/>
                    <a:pt x="14731" y="2699"/>
                    <a:pt x="14459" y="2511"/>
                  </a:cubicBezTo>
                  <a:cubicBezTo>
                    <a:pt x="14166" y="2344"/>
                    <a:pt x="13873" y="2365"/>
                    <a:pt x="13999" y="1737"/>
                  </a:cubicBezTo>
                  <a:cubicBezTo>
                    <a:pt x="13978" y="1465"/>
                    <a:pt x="13873" y="1569"/>
                    <a:pt x="13852" y="1800"/>
                  </a:cubicBezTo>
                  <a:cubicBezTo>
                    <a:pt x="13852" y="1862"/>
                    <a:pt x="13747" y="1988"/>
                    <a:pt x="13936" y="1988"/>
                  </a:cubicBezTo>
                  <a:cubicBezTo>
                    <a:pt x="14103" y="1967"/>
                    <a:pt x="14291" y="1988"/>
                    <a:pt x="14333" y="1737"/>
                  </a:cubicBezTo>
                  <a:cubicBezTo>
                    <a:pt x="14354" y="1611"/>
                    <a:pt x="14312" y="1507"/>
                    <a:pt x="14019" y="1716"/>
                  </a:cubicBezTo>
                  <a:close/>
                  <a:moveTo>
                    <a:pt x="16509" y="1318"/>
                  </a:moveTo>
                  <a:cubicBezTo>
                    <a:pt x="16488" y="984"/>
                    <a:pt x="16363" y="732"/>
                    <a:pt x="16091" y="753"/>
                  </a:cubicBezTo>
                  <a:cubicBezTo>
                    <a:pt x="15735" y="795"/>
                    <a:pt x="15547" y="1172"/>
                    <a:pt x="15359" y="1423"/>
                  </a:cubicBezTo>
                  <a:cubicBezTo>
                    <a:pt x="15254" y="1590"/>
                    <a:pt x="15400" y="1988"/>
                    <a:pt x="15568" y="2218"/>
                  </a:cubicBezTo>
                  <a:cubicBezTo>
                    <a:pt x="15631" y="2260"/>
                    <a:pt x="15714" y="2260"/>
                    <a:pt x="15798" y="2239"/>
                  </a:cubicBezTo>
                  <a:cubicBezTo>
                    <a:pt x="16007" y="1883"/>
                    <a:pt x="16468" y="1716"/>
                    <a:pt x="16509" y="1318"/>
                  </a:cubicBezTo>
                  <a:close/>
                  <a:moveTo>
                    <a:pt x="43898" y="2176"/>
                  </a:moveTo>
                  <a:cubicBezTo>
                    <a:pt x="43857" y="2197"/>
                    <a:pt x="43773" y="2218"/>
                    <a:pt x="43752" y="2239"/>
                  </a:cubicBezTo>
                  <a:cubicBezTo>
                    <a:pt x="43689" y="2532"/>
                    <a:pt x="43752" y="2825"/>
                    <a:pt x="43919" y="3076"/>
                  </a:cubicBezTo>
                  <a:cubicBezTo>
                    <a:pt x="44045" y="3327"/>
                    <a:pt x="44338" y="3432"/>
                    <a:pt x="44610" y="3327"/>
                  </a:cubicBezTo>
                  <a:cubicBezTo>
                    <a:pt x="44777" y="3264"/>
                    <a:pt x="45049" y="3222"/>
                    <a:pt x="44986" y="2950"/>
                  </a:cubicBezTo>
                  <a:cubicBezTo>
                    <a:pt x="44945" y="2720"/>
                    <a:pt x="44840" y="2469"/>
                    <a:pt x="44505" y="2616"/>
                  </a:cubicBezTo>
                  <a:cubicBezTo>
                    <a:pt x="44170" y="2762"/>
                    <a:pt x="44108" y="2595"/>
                    <a:pt x="44108" y="2302"/>
                  </a:cubicBezTo>
                  <a:cubicBezTo>
                    <a:pt x="44108" y="2197"/>
                    <a:pt x="44003" y="2155"/>
                    <a:pt x="43898" y="2176"/>
                  </a:cubicBezTo>
                  <a:close/>
                  <a:moveTo>
                    <a:pt x="41911" y="2783"/>
                  </a:moveTo>
                  <a:cubicBezTo>
                    <a:pt x="41932" y="2741"/>
                    <a:pt x="41994" y="2678"/>
                    <a:pt x="41973" y="2637"/>
                  </a:cubicBezTo>
                  <a:cubicBezTo>
                    <a:pt x="41953" y="2616"/>
                    <a:pt x="41890" y="2595"/>
                    <a:pt x="41827" y="2574"/>
                  </a:cubicBezTo>
                  <a:cubicBezTo>
                    <a:pt x="41806" y="2616"/>
                    <a:pt x="41764" y="2678"/>
                    <a:pt x="41785" y="2720"/>
                  </a:cubicBezTo>
                  <a:cubicBezTo>
                    <a:pt x="41785" y="2762"/>
                    <a:pt x="41869" y="2762"/>
                    <a:pt x="41911" y="2783"/>
                  </a:cubicBezTo>
                  <a:close/>
                  <a:moveTo>
                    <a:pt x="9312" y="4854"/>
                  </a:moveTo>
                  <a:cubicBezTo>
                    <a:pt x="9354" y="4875"/>
                    <a:pt x="9416" y="4917"/>
                    <a:pt x="9458" y="4917"/>
                  </a:cubicBezTo>
                  <a:cubicBezTo>
                    <a:pt x="9479" y="4896"/>
                    <a:pt x="9500" y="4813"/>
                    <a:pt x="9521" y="4771"/>
                  </a:cubicBezTo>
                  <a:cubicBezTo>
                    <a:pt x="9458" y="4750"/>
                    <a:pt x="9416" y="4708"/>
                    <a:pt x="9374" y="4708"/>
                  </a:cubicBezTo>
                  <a:cubicBezTo>
                    <a:pt x="9333" y="4729"/>
                    <a:pt x="9333" y="4792"/>
                    <a:pt x="9312" y="4854"/>
                  </a:cubicBezTo>
                  <a:close/>
                  <a:moveTo>
                    <a:pt x="16070" y="3327"/>
                  </a:moveTo>
                  <a:lnTo>
                    <a:pt x="15924" y="3264"/>
                  </a:lnTo>
                  <a:cubicBezTo>
                    <a:pt x="15903" y="3327"/>
                    <a:pt x="15861" y="3369"/>
                    <a:pt x="15882" y="3411"/>
                  </a:cubicBezTo>
                  <a:cubicBezTo>
                    <a:pt x="15882" y="3453"/>
                    <a:pt x="15965" y="3453"/>
                    <a:pt x="16007" y="3473"/>
                  </a:cubicBezTo>
                  <a:close/>
                  <a:moveTo>
                    <a:pt x="42685" y="3327"/>
                  </a:moveTo>
                  <a:cubicBezTo>
                    <a:pt x="42643" y="3306"/>
                    <a:pt x="42580" y="3264"/>
                    <a:pt x="42538" y="3285"/>
                  </a:cubicBezTo>
                  <a:cubicBezTo>
                    <a:pt x="42517" y="3285"/>
                    <a:pt x="42497" y="3369"/>
                    <a:pt x="42476" y="3411"/>
                  </a:cubicBezTo>
                  <a:cubicBezTo>
                    <a:pt x="42538" y="3432"/>
                    <a:pt x="42580" y="3494"/>
                    <a:pt x="42622" y="3473"/>
                  </a:cubicBezTo>
                  <a:cubicBezTo>
                    <a:pt x="42664" y="3473"/>
                    <a:pt x="42685" y="3390"/>
                    <a:pt x="42706" y="332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6" name="Google Shape;7786;p53"/>
            <p:cNvSpPr/>
            <p:nvPr/>
          </p:nvSpPr>
          <p:spPr>
            <a:xfrm>
              <a:off x="5713850" y="4108125"/>
              <a:ext cx="572275" cy="107250"/>
            </a:xfrm>
            <a:custGeom>
              <a:avLst/>
              <a:gdLst/>
              <a:ahLst/>
              <a:cxnLst/>
              <a:rect l="l" t="t" r="r" b="b"/>
              <a:pathLst>
                <a:path w="22891" h="4290" extrusionOk="0">
                  <a:moveTo>
                    <a:pt x="0" y="3913"/>
                  </a:moveTo>
                  <a:cubicBezTo>
                    <a:pt x="21" y="3746"/>
                    <a:pt x="63" y="3600"/>
                    <a:pt x="272" y="3620"/>
                  </a:cubicBezTo>
                  <a:cubicBezTo>
                    <a:pt x="586" y="3662"/>
                    <a:pt x="921" y="3579"/>
                    <a:pt x="1172" y="3390"/>
                  </a:cubicBezTo>
                  <a:cubicBezTo>
                    <a:pt x="1276" y="3328"/>
                    <a:pt x="1381" y="3244"/>
                    <a:pt x="1486" y="3286"/>
                  </a:cubicBezTo>
                  <a:cubicBezTo>
                    <a:pt x="2197" y="3495"/>
                    <a:pt x="2887" y="3328"/>
                    <a:pt x="3578" y="3286"/>
                  </a:cubicBezTo>
                  <a:cubicBezTo>
                    <a:pt x="3871" y="3244"/>
                    <a:pt x="4059" y="3348"/>
                    <a:pt x="4122" y="2972"/>
                  </a:cubicBezTo>
                  <a:cubicBezTo>
                    <a:pt x="4185" y="2637"/>
                    <a:pt x="4415" y="2637"/>
                    <a:pt x="4624" y="2867"/>
                  </a:cubicBezTo>
                  <a:cubicBezTo>
                    <a:pt x="4708" y="2951"/>
                    <a:pt x="4771" y="3076"/>
                    <a:pt x="4854" y="3139"/>
                  </a:cubicBezTo>
                  <a:cubicBezTo>
                    <a:pt x="5001" y="3286"/>
                    <a:pt x="5147" y="3558"/>
                    <a:pt x="5419" y="3474"/>
                  </a:cubicBezTo>
                  <a:cubicBezTo>
                    <a:pt x="5691" y="3411"/>
                    <a:pt x="5649" y="3139"/>
                    <a:pt x="5712" y="2909"/>
                  </a:cubicBezTo>
                  <a:cubicBezTo>
                    <a:pt x="5838" y="2449"/>
                    <a:pt x="6235" y="2114"/>
                    <a:pt x="6403" y="1633"/>
                  </a:cubicBezTo>
                  <a:cubicBezTo>
                    <a:pt x="6465" y="1444"/>
                    <a:pt x="6465" y="1361"/>
                    <a:pt x="6340" y="1214"/>
                  </a:cubicBezTo>
                  <a:cubicBezTo>
                    <a:pt x="5984" y="838"/>
                    <a:pt x="5712" y="419"/>
                    <a:pt x="5168" y="335"/>
                  </a:cubicBezTo>
                  <a:cubicBezTo>
                    <a:pt x="5043" y="315"/>
                    <a:pt x="5022" y="168"/>
                    <a:pt x="5001" y="43"/>
                  </a:cubicBezTo>
                  <a:cubicBezTo>
                    <a:pt x="6800" y="1"/>
                    <a:pt x="8579" y="231"/>
                    <a:pt x="10378" y="315"/>
                  </a:cubicBezTo>
                  <a:cubicBezTo>
                    <a:pt x="10880" y="335"/>
                    <a:pt x="11382" y="335"/>
                    <a:pt x="11864" y="377"/>
                  </a:cubicBezTo>
                  <a:cubicBezTo>
                    <a:pt x="14584" y="545"/>
                    <a:pt x="17283" y="649"/>
                    <a:pt x="19940" y="1235"/>
                  </a:cubicBezTo>
                  <a:cubicBezTo>
                    <a:pt x="20463" y="1340"/>
                    <a:pt x="20986" y="1361"/>
                    <a:pt x="21509" y="1423"/>
                  </a:cubicBezTo>
                  <a:cubicBezTo>
                    <a:pt x="21656" y="1444"/>
                    <a:pt x="21802" y="1486"/>
                    <a:pt x="21928" y="1528"/>
                  </a:cubicBezTo>
                  <a:cubicBezTo>
                    <a:pt x="22346" y="1675"/>
                    <a:pt x="22890" y="2239"/>
                    <a:pt x="22870" y="2491"/>
                  </a:cubicBezTo>
                  <a:cubicBezTo>
                    <a:pt x="22870" y="2825"/>
                    <a:pt x="22200" y="3600"/>
                    <a:pt x="21865" y="3746"/>
                  </a:cubicBezTo>
                  <a:cubicBezTo>
                    <a:pt x="21321" y="3976"/>
                    <a:pt x="20735" y="3851"/>
                    <a:pt x="20212" y="3767"/>
                  </a:cubicBezTo>
                  <a:cubicBezTo>
                    <a:pt x="18664" y="3537"/>
                    <a:pt x="17116" y="3600"/>
                    <a:pt x="15567" y="3369"/>
                  </a:cubicBezTo>
                  <a:cubicBezTo>
                    <a:pt x="15274" y="3369"/>
                    <a:pt x="14981" y="3390"/>
                    <a:pt x="14688" y="3453"/>
                  </a:cubicBezTo>
                  <a:cubicBezTo>
                    <a:pt x="13035" y="3453"/>
                    <a:pt x="11445" y="3976"/>
                    <a:pt x="9771" y="3892"/>
                  </a:cubicBezTo>
                  <a:cubicBezTo>
                    <a:pt x="9123" y="3913"/>
                    <a:pt x="8474" y="3872"/>
                    <a:pt x="7846" y="3746"/>
                  </a:cubicBezTo>
                  <a:cubicBezTo>
                    <a:pt x="7574" y="3704"/>
                    <a:pt x="7302" y="3725"/>
                    <a:pt x="7051" y="3809"/>
                  </a:cubicBezTo>
                  <a:cubicBezTo>
                    <a:pt x="5398" y="4290"/>
                    <a:pt x="3724" y="4018"/>
                    <a:pt x="2051" y="3976"/>
                  </a:cubicBezTo>
                  <a:cubicBezTo>
                    <a:pt x="1360" y="3997"/>
                    <a:pt x="690" y="3976"/>
                    <a:pt x="0" y="391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7" name="Google Shape;7787;p53"/>
            <p:cNvSpPr/>
            <p:nvPr/>
          </p:nvSpPr>
          <p:spPr>
            <a:xfrm>
              <a:off x="4481425" y="4181875"/>
              <a:ext cx="142325" cy="46600"/>
            </a:xfrm>
            <a:custGeom>
              <a:avLst/>
              <a:gdLst/>
              <a:ahLst/>
              <a:cxnLst/>
              <a:rect l="l" t="t" r="r" b="b"/>
              <a:pathLst>
                <a:path w="5693" h="1864" extrusionOk="0">
                  <a:moveTo>
                    <a:pt x="1" y="1633"/>
                  </a:moveTo>
                  <a:cubicBezTo>
                    <a:pt x="43" y="1549"/>
                    <a:pt x="64" y="1424"/>
                    <a:pt x="106" y="1403"/>
                  </a:cubicBezTo>
                  <a:cubicBezTo>
                    <a:pt x="733" y="1131"/>
                    <a:pt x="1215" y="775"/>
                    <a:pt x="1131" y="1"/>
                  </a:cubicBezTo>
                  <a:cubicBezTo>
                    <a:pt x="1487" y="43"/>
                    <a:pt x="1466" y="315"/>
                    <a:pt x="1507" y="482"/>
                  </a:cubicBezTo>
                  <a:cubicBezTo>
                    <a:pt x="1633" y="838"/>
                    <a:pt x="1779" y="1089"/>
                    <a:pt x="2198" y="859"/>
                  </a:cubicBezTo>
                  <a:cubicBezTo>
                    <a:pt x="2344" y="817"/>
                    <a:pt x="2512" y="838"/>
                    <a:pt x="2616" y="963"/>
                  </a:cubicBezTo>
                  <a:cubicBezTo>
                    <a:pt x="3077" y="1403"/>
                    <a:pt x="3725" y="1277"/>
                    <a:pt x="4248" y="1466"/>
                  </a:cubicBezTo>
                  <a:cubicBezTo>
                    <a:pt x="4541" y="1570"/>
                    <a:pt x="4751" y="1382"/>
                    <a:pt x="4981" y="1256"/>
                  </a:cubicBezTo>
                  <a:cubicBezTo>
                    <a:pt x="5441" y="1026"/>
                    <a:pt x="5546" y="1110"/>
                    <a:pt x="5692" y="1738"/>
                  </a:cubicBezTo>
                  <a:cubicBezTo>
                    <a:pt x="5462" y="1842"/>
                    <a:pt x="5232" y="1863"/>
                    <a:pt x="5002" y="1821"/>
                  </a:cubicBezTo>
                  <a:cubicBezTo>
                    <a:pt x="3328" y="1549"/>
                    <a:pt x="1654" y="1738"/>
                    <a:pt x="1" y="163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8" name="Google Shape;7788;p53"/>
            <p:cNvSpPr/>
            <p:nvPr/>
          </p:nvSpPr>
          <p:spPr>
            <a:xfrm>
              <a:off x="4339675" y="4191825"/>
              <a:ext cx="84250" cy="31400"/>
            </a:xfrm>
            <a:custGeom>
              <a:avLst/>
              <a:gdLst/>
              <a:ahLst/>
              <a:cxnLst/>
              <a:rect l="l" t="t" r="r" b="b"/>
              <a:pathLst>
                <a:path w="3370" h="1256" extrusionOk="0">
                  <a:moveTo>
                    <a:pt x="1" y="712"/>
                  </a:moveTo>
                  <a:cubicBezTo>
                    <a:pt x="168" y="544"/>
                    <a:pt x="315" y="356"/>
                    <a:pt x="482" y="189"/>
                  </a:cubicBezTo>
                  <a:cubicBezTo>
                    <a:pt x="628" y="21"/>
                    <a:pt x="879" y="0"/>
                    <a:pt x="1047" y="126"/>
                  </a:cubicBezTo>
                  <a:cubicBezTo>
                    <a:pt x="1716" y="607"/>
                    <a:pt x="2491" y="921"/>
                    <a:pt x="3307" y="1068"/>
                  </a:cubicBezTo>
                  <a:cubicBezTo>
                    <a:pt x="3328" y="1068"/>
                    <a:pt x="3348" y="1172"/>
                    <a:pt x="3369" y="1235"/>
                  </a:cubicBezTo>
                  <a:cubicBezTo>
                    <a:pt x="2888" y="1256"/>
                    <a:pt x="2428" y="1193"/>
                    <a:pt x="1988" y="1026"/>
                  </a:cubicBezTo>
                  <a:cubicBezTo>
                    <a:pt x="1340" y="837"/>
                    <a:pt x="670" y="712"/>
                    <a:pt x="1" y="71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9" name="Google Shape;7789;p53"/>
            <p:cNvSpPr/>
            <p:nvPr/>
          </p:nvSpPr>
          <p:spPr>
            <a:xfrm>
              <a:off x="5399450" y="4080400"/>
              <a:ext cx="70650" cy="23575"/>
            </a:xfrm>
            <a:custGeom>
              <a:avLst/>
              <a:gdLst/>
              <a:ahLst/>
              <a:cxnLst/>
              <a:rect l="l" t="t" r="r" b="b"/>
              <a:pathLst>
                <a:path w="2826" h="943" extrusionOk="0">
                  <a:moveTo>
                    <a:pt x="2826" y="315"/>
                  </a:moveTo>
                  <a:cubicBezTo>
                    <a:pt x="2491" y="754"/>
                    <a:pt x="1926" y="942"/>
                    <a:pt x="1403" y="775"/>
                  </a:cubicBezTo>
                  <a:cubicBezTo>
                    <a:pt x="1089" y="670"/>
                    <a:pt x="775" y="607"/>
                    <a:pt x="461" y="587"/>
                  </a:cubicBezTo>
                  <a:cubicBezTo>
                    <a:pt x="210" y="587"/>
                    <a:pt x="1" y="377"/>
                    <a:pt x="1" y="126"/>
                  </a:cubicBezTo>
                  <a:cubicBezTo>
                    <a:pt x="942" y="1"/>
                    <a:pt x="1884" y="294"/>
                    <a:pt x="2826" y="31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0" name="Google Shape;7790;p53"/>
            <p:cNvSpPr/>
            <p:nvPr/>
          </p:nvSpPr>
          <p:spPr>
            <a:xfrm>
              <a:off x="5661000" y="4092950"/>
              <a:ext cx="70650" cy="14675"/>
            </a:xfrm>
            <a:custGeom>
              <a:avLst/>
              <a:gdLst/>
              <a:ahLst/>
              <a:cxnLst/>
              <a:rect l="l" t="t" r="r" b="b"/>
              <a:pathLst>
                <a:path w="2826" h="587" extrusionOk="0">
                  <a:moveTo>
                    <a:pt x="2825" y="294"/>
                  </a:moveTo>
                  <a:cubicBezTo>
                    <a:pt x="2512" y="503"/>
                    <a:pt x="2135" y="587"/>
                    <a:pt x="1758" y="503"/>
                  </a:cubicBezTo>
                  <a:cubicBezTo>
                    <a:pt x="1319" y="440"/>
                    <a:pt x="859" y="273"/>
                    <a:pt x="377" y="398"/>
                  </a:cubicBezTo>
                  <a:cubicBezTo>
                    <a:pt x="147" y="440"/>
                    <a:pt x="43" y="210"/>
                    <a:pt x="1" y="1"/>
                  </a:cubicBezTo>
                  <a:cubicBezTo>
                    <a:pt x="942" y="85"/>
                    <a:pt x="1905" y="43"/>
                    <a:pt x="2825" y="29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1" name="Google Shape;7791;p53"/>
            <p:cNvSpPr/>
            <p:nvPr/>
          </p:nvSpPr>
          <p:spPr>
            <a:xfrm>
              <a:off x="4834525" y="4073075"/>
              <a:ext cx="28275" cy="43450"/>
            </a:xfrm>
            <a:custGeom>
              <a:avLst/>
              <a:gdLst/>
              <a:ahLst/>
              <a:cxnLst/>
              <a:rect l="l" t="t" r="r" b="b"/>
              <a:pathLst>
                <a:path w="1131" h="1738" extrusionOk="0">
                  <a:moveTo>
                    <a:pt x="1130" y="356"/>
                  </a:moveTo>
                  <a:cubicBezTo>
                    <a:pt x="649" y="482"/>
                    <a:pt x="523" y="754"/>
                    <a:pt x="796" y="1172"/>
                  </a:cubicBezTo>
                  <a:cubicBezTo>
                    <a:pt x="879" y="1319"/>
                    <a:pt x="942" y="1445"/>
                    <a:pt x="796" y="1549"/>
                  </a:cubicBezTo>
                  <a:cubicBezTo>
                    <a:pt x="670" y="1696"/>
                    <a:pt x="503" y="1737"/>
                    <a:pt x="335" y="1696"/>
                  </a:cubicBezTo>
                  <a:cubicBezTo>
                    <a:pt x="189" y="1654"/>
                    <a:pt x="63" y="1507"/>
                    <a:pt x="126" y="1361"/>
                  </a:cubicBezTo>
                  <a:cubicBezTo>
                    <a:pt x="293" y="1005"/>
                    <a:pt x="0" y="691"/>
                    <a:pt x="63" y="356"/>
                  </a:cubicBezTo>
                  <a:cubicBezTo>
                    <a:pt x="231" y="356"/>
                    <a:pt x="377" y="294"/>
                    <a:pt x="419" y="105"/>
                  </a:cubicBezTo>
                  <a:cubicBezTo>
                    <a:pt x="649" y="1"/>
                    <a:pt x="879" y="126"/>
                    <a:pt x="1109" y="147"/>
                  </a:cubicBezTo>
                  <a:cubicBezTo>
                    <a:pt x="1130" y="210"/>
                    <a:pt x="1130" y="294"/>
                    <a:pt x="113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2" name="Google Shape;7792;p53"/>
            <p:cNvSpPr/>
            <p:nvPr/>
          </p:nvSpPr>
          <p:spPr>
            <a:xfrm>
              <a:off x="4920300" y="4077275"/>
              <a:ext cx="30900" cy="34025"/>
            </a:xfrm>
            <a:custGeom>
              <a:avLst/>
              <a:gdLst/>
              <a:ahLst/>
              <a:cxnLst/>
              <a:rect l="l" t="t" r="r" b="b"/>
              <a:pathLst>
                <a:path w="1236" h="1361" extrusionOk="0">
                  <a:moveTo>
                    <a:pt x="880" y="0"/>
                  </a:moveTo>
                  <a:cubicBezTo>
                    <a:pt x="942" y="126"/>
                    <a:pt x="1089" y="209"/>
                    <a:pt x="1235" y="188"/>
                  </a:cubicBezTo>
                  <a:cubicBezTo>
                    <a:pt x="1089" y="607"/>
                    <a:pt x="524" y="774"/>
                    <a:pt x="608" y="1360"/>
                  </a:cubicBezTo>
                  <a:cubicBezTo>
                    <a:pt x="378" y="963"/>
                    <a:pt x="315" y="523"/>
                    <a:pt x="1" y="188"/>
                  </a:cubicBezTo>
                  <a:lnTo>
                    <a:pt x="168" y="42"/>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3" name="Google Shape;7793;p53"/>
            <p:cNvSpPr/>
            <p:nvPr/>
          </p:nvSpPr>
          <p:spPr>
            <a:xfrm>
              <a:off x="4068725" y="4198100"/>
              <a:ext cx="40300" cy="14150"/>
            </a:xfrm>
            <a:custGeom>
              <a:avLst/>
              <a:gdLst/>
              <a:ahLst/>
              <a:cxnLst/>
              <a:rect l="l" t="t" r="r" b="b"/>
              <a:pathLst>
                <a:path w="1612" h="566" extrusionOk="0">
                  <a:moveTo>
                    <a:pt x="0" y="356"/>
                  </a:moveTo>
                  <a:cubicBezTo>
                    <a:pt x="502" y="1"/>
                    <a:pt x="1172" y="63"/>
                    <a:pt x="1611" y="482"/>
                  </a:cubicBezTo>
                  <a:cubicBezTo>
                    <a:pt x="1067" y="565"/>
                    <a:pt x="523" y="524"/>
                    <a:pt x="0" y="35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4" name="Google Shape;7794;p53"/>
            <p:cNvSpPr/>
            <p:nvPr/>
          </p:nvSpPr>
          <p:spPr>
            <a:xfrm>
              <a:off x="4304100" y="4198625"/>
              <a:ext cx="22000" cy="16750"/>
            </a:xfrm>
            <a:custGeom>
              <a:avLst/>
              <a:gdLst/>
              <a:ahLst/>
              <a:cxnLst/>
              <a:rect l="l" t="t" r="r" b="b"/>
              <a:pathLst>
                <a:path w="880" h="670" extrusionOk="0">
                  <a:moveTo>
                    <a:pt x="1" y="440"/>
                  </a:moveTo>
                  <a:cubicBezTo>
                    <a:pt x="357" y="21"/>
                    <a:pt x="524" y="0"/>
                    <a:pt x="880" y="440"/>
                  </a:cubicBezTo>
                  <a:cubicBezTo>
                    <a:pt x="587" y="670"/>
                    <a:pt x="294" y="503"/>
                    <a:pt x="1" y="44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5" name="Google Shape;7795;p53"/>
            <p:cNvSpPr/>
            <p:nvPr/>
          </p:nvSpPr>
          <p:spPr>
            <a:xfrm>
              <a:off x="4197925" y="4194450"/>
              <a:ext cx="22000" cy="12050"/>
            </a:xfrm>
            <a:custGeom>
              <a:avLst/>
              <a:gdLst/>
              <a:ahLst/>
              <a:cxnLst/>
              <a:rect l="l" t="t" r="r" b="b"/>
              <a:pathLst>
                <a:path w="880" h="482" extrusionOk="0">
                  <a:moveTo>
                    <a:pt x="0" y="377"/>
                  </a:moveTo>
                  <a:cubicBezTo>
                    <a:pt x="398" y="0"/>
                    <a:pt x="565" y="21"/>
                    <a:pt x="879" y="439"/>
                  </a:cubicBezTo>
                  <a:cubicBezTo>
                    <a:pt x="586" y="481"/>
                    <a:pt x="272" y="460"/>
                    <a:pt x="0" y="37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6" name="Google Shape;7796;p53"/>
            <p:cNvSpPr/>
            <p:nvPr/>
          </p:nvSpPr>
          <p:spPr>
            <a:xfrm>
              <a:off x="4126775" y="4200200"/>
              <a:ext cx="13100" cy="10475"/>
            </a:xfrm>
            <a:custGeom>
              <a:avLst/>
              <a:gdLst/>
              <a:ahLst/>
              <a:cxnLst/>
              <a:rect l="l" t="t" r="r" b="b"/>
              <a:pathLst>
                <a:path w="524" h="419" extrusionOk="0">
                  <a:moveTo>
                    <a:pt x="1" y="314"/>
                  </a:moveTo>
                  <a:cubicBezTo>
                    <a:pt x="126" y="0"/>
                    <a:pt x="315" y="0"/>
                    <a:pt x="524" y="209"/>
                  </a:cubicBezTo>
                  <a:cubicBezTo>
                    <a:pt x="398" y="377"/>
                    <a:pt x="168" y="419"/>
                    <a:pt x="1" y="314"/>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7" name="Google Shape;7797;p53"/>
            <p:cNvSpPr/>
            <p:nvPr/>
          </p:nvSpPr>
          <p:spPr>
            <a:xfrm>
              <a:off x="4277425" y="4200200"/>
              <a:ext cx="13100" cy="9950"/>
            </a:xfrm>
            <a:custGeom>
              <a:avLst/>
              <a:gdLst/>
              <a:ahLst/>
              <a:cxnLst/>
              <a:rect l="l" t="t" r="r" b="b"/>
              <a:pathLst>
                <a:path w="524" h="398" extrusionOk="0">
                  <a:moveTo>
                    <a:pt x="1" y="251"/>
                  </a:moveTo>
                  <a:cubicBezTo>
                    <a:pt x="231" y="0"/>
                    <a:pt x="398" y="0"/>
                    <a:pt x="524" y="335"/>
                  </a:cubicBezTo>
                  <a:cubicBezTo>
                    <a:pt x="356" y="398"/>
                    <a:pt x="147" y="377"/>
                    <a:pt x="1" y="25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8" name="Google Shape;7798;p53"/>
            <p:cNvSpPr/>
            <p:nvPr/>
          </p:nvSpPr>
          <p:spPr>
            <a:xfrm>
              <a:off x="4459475" y="4212750"/>
              <a:ext cx="13100" cy="11000"/>
            </a:xfrm>
            <a:custGeom>
              <a:avLst/>
              <a:gdLst/>
              <a:ahLst/>
              <a:cxnLst/>
              <a:rect l="l" t="t" r="r" b="b"/>
              <a:pathLst>
                <a:path w="524" h="440" extrusionOk="0">
                  <a:moveTo>
                    <a:pt x="0" y="398"/>
                  </a:moveTo>
                  <a:cubicBezTo>
                    <a:pt x="209" y="0"/>
                    <a:pt x="272" y="0"/>
                    <a:pt x="523" y="377"/>
                  </a:cubicBezTo>
                  <a:cubicBezTo>
                    <a:pt x="335" y="440"/>
                    <a:pt x="168" y="440"/>
                    <a:pt x="0"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53"/>
            <p:cNvSpPr/>
            <p:nvPr/>
          </p:nvSpPr>
          <p:spPr>
            <a:xfrm>
              <a:off x="5762475" y="4100800"/>
              <a:ext cx="8925" cy="9450"/>
            </a:xfrm>
            <a:custGeom>
              <a:avLst/>
              <a:gdLst/>
              <a:ahLst/>
              <a:cxnLst/>
              <a:rect l="l" t="t" r="r" b="b"/>
              <a:pathLst>
                <a:path w="357" h="378" extrusionOk="0">
                  <a:moveTo>
                    <a:pt x="357" y="168"/>
                  </a:moveTo>
                  <a:cubicBezTo>
                    <a:pt x="189" y="377"/>
                    <a:pt x="85" y="273"/>
                    <a:pt x="1" y="63"/>
                  </a:cubicBezTo>
                  <a:cubicBezTo>
                    <a:pt x="126" y="1"/>
                    <a:pt x="294" y="43"/>
                    <a:pt x="357" y="16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53"/>
            <p:cNvSpPr/>
            <p:nvPr/>
          </p:nvSpPr>
          <p:spPr>
            <a:xfrm>
              <a:off x="5802775" y="4104475"/>
              <a:ext cx="8900" cy="10475"/>
            </a:xfrm>
            <a:custGeom>
              <a:avLst/>
              <a:gdLst/>
              <a:ahLst/>
              <a:cxnLst/>
              <a:rect l="l" t="t" r="r" b="b"/>
              <a:pathLst>
                <a:path w="356" h="419" extrusionOk="0">
                  <a:moveTo>
                    <a:pt x="356" y="147"/>
                  </a:moveTo>
                  <a:cubicBezTo>
                    <a:pt x="167" y="419"/>
                    <a:pt x="63" y="293"/>
                    <a:pt x="0" y="42"/>
                  </a:cubicBezTo>
                  <a:cubicBezTo>
                    <a:pt x="126" y="0"/>
                    <a:pt x="272" y="42"/>
                    <a:pt x="356"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53"/>
            <p:cNvSpPr/>
            <p:nvPr/>
          </p:nvSpPr>
          <p:spPr>
            <a:xfrm>
              <a:off x="4636800" y="4220600"/>
              <a:ext cx="8900" cy="6825"/>
            </a:xfrm>
            <a:custGeom>
              <a:avLst/>
              <a:gdLst/>
              <a:ahLst/>
              <a:cxnLst/>
              <a:rect l="l" t="t" r="r" b="b"/>
              <a:pathLst>
                <a:path w="356" h="273" extrusionOk="0">
                  <a:moveTo>
                    <a:pt x="0" y="230"/>
                  </a:moveTo>
                  <a:cubicBezTo>
                    <a:pt x="21" y="126"/>
                    <a:pt x="63" y="0"/>
                    <a:pt x="189" y="21"/>
                  </a:cubicBezTo>
                  <a:cubicBezTo>
                    <a:pt x="251" y="21"/>
                    <a:pt x="293" y="147"/>
                    <a:pt x="356" y="209"/>
                  </a:cubicBezTo>
                  <a:cubicBezTo>
                    <a:pt x="230" y="272"/>
                    <a:pt x="105" y="272"/>
                    <a:pt x="0" y="23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53"/>
            <p:cNvSpPr/>
            <p:nvPr/>
          </p:nvSpPr>
          <p:spPr>
            <a:xfrm>
              <a:off x="4237675" y="4200725"/>
              <a:ext cx="13100" cy="5775"/>
            </a:xfrm>
            <a:custGeom>
              <a:avLst/>
              <a:gdLst/>
              <a:ahLst/>
              <a:cxnLst/>
              <a:rect l="l" t="t" r="r" b="b"/>
              <a:pathLst>
                <a:path w="524" h="231" extrusionOk="0">
                  <a:moveTo>
                    <a:pt x="1" y="188"/>
                  </a:moveTo>
                  <a:cubicBezTo>
                    <a:pt x="126" y="0"/>
                    <a:pt x="398" y="0"/>
                    <a:pt x="524" y="188"/>
                  </a:cubicBezTo>
                  <a:cubicBezTo>
                    <a:pt x="356" y="230"/>
                    <a:pt x="168" y="230"/>
                    <a:pt x="1" y="18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3" name="Google Shape;7803;p53"/>
            <p:cNvSpPr/>
            <p:nvPr/>
          </p:nvSpPr>
          <p:spPr>
            <a:xfrm>
              <a:off x="4960075" y="4079350"/>
              <a:ext cx="66975" cy="27225"/>
            </a:xfrm>
            <a:custGeom>
              <a:avLst/>
              <a:gdLst/>
              <a:ahLst/>
              <a:cxnLst/>
              <a:rect l="l" t="t" r="r" b="b"/>
              <a:pathLst>
                <a:path w="2679" h="1089" extrusionOk="0">
                  <a:moveTo>
                    <a:pt x="0" y="105"/>
                  </a:moveTo>
                  <a:cubicBezTo>
                    <a:pt x="147" y="85"/>
                    <a:pt x="314" y="1"/>
                    <a:pt x="439" y="43"/>
                  </a:cubicBezTo>
                  <a:cubicBezTo>
                    <a:pt x="1172" y="273"/>
                    <a:pt x="1946" y="85"/>
                    <a:pt x="2678" y="294"/>
                  </a:cubicBezTo>
                  <a:cubicBezTo>
                    <a:pt x="2239" y="775"/>
                    <a:pt x="1632" y="1068"/>
                    <a:pt x="983" y="1089"/>
                  </a:cubicBezTo>
                  <a:cubicBezTo>
                    <a:pt x="921" y="1089"/>
                    <a:pt x="879" y="1089"/>
                    <a:pt x="816" y="1089"/>
                  </a:cubicBezTo>
                  <a:cubicBezTo>
                    <a:pt x="774" y="566"/>
                    <a:pt x="42" y="629"/>
                    <a:pt x="0" y="10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4" name="Google Shape;7804;p53"/>
            <p:cNvSpPr/>
            <p:nvPr/>
          </p:nvSpPr>
          <p:spPr>
            <a:xfrm>
              <a:off x="4871150" y="4086675"/>
              <a:ext cx="20425" cy="25150"/>
            </a:xfrm>
            <a:custGeom>
              <a:avLst/>
              <a:gdLst/>
              <a:ahLst/>
              <a:cxnLst/>
              <a:rect l="l" t="t" r="r" b="b"/>
              <a:pathLst>
                <a:path w="817" h="1006" extrusionOk="0">
                  <a:moveTo>
                    <a:pt x="377" y="1"/>
                  </a:moveTo>
                  <a:lnTo>
                    <a:pt x="544" y="1"/>
                  </a:lnTo>
                  <a:cubicBezTo>
                    <a:pt x="460" y="315"/>
                    <a:pt x="753" y="482"/>
                    <a:pt x="816" y="754"/>
                  </a:cubicBezTo>
                  <a:cubicBezTo>
                    <a:pt x="523" y="1005"/>
                    <a:pt x="272" y="670"/>
                    <a:pt x="0" y="712"/>
                  </a:cubicBezTo>
                  <a:cubicBezTo>
                    <a:pt x="0" y="398"/>
                    <a:pt x="42" y="126"/>
                    <a:pt x="3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5" name="Google Shape;7805;p53"/>
            <p:cNvSpPr/>
            <p:nvPr/>
          </p:nvSpPr>
          <p:spPr>
            <a:xfrm>
              <a:off x="4951175" y="4130100"/>
              <a:ext cx="16750" cy="14150"/>
            </a:xfrm>
            <a:custGeom>
              <a:avLst/>
              <a:gdLst/>
              <a:ahLst/>
              <a:cxnLst/>
              <a:rect l="l" t="t" r="r" b="b"/>
              <a:pathLst>
                <a:path w="670" h="566" extrusionOk="0">
                  <a:moveTo>
                    <a:pt x="649" y="398"/>
                  </a:moveTo>
                  <a:cubicBezTo>
                    <a:pt x="544" y="565"/>
                    <a:pt x="398" y="565"/>
                    <a:pt x="251" y="544"/>
                  </a:cubicBezTo>
                  <a:cubicBezTo>
                    <a:pt x="105" y="524"/>
                    <a:pt x="0" y="356"/>
                    <a:pt x="63" y="210"/>
                  </a:cubicBezTo>
                  <a:cubicBezTo>
                    <a:pt x="105" y="63"/>
                    <a:pt x="293" y="0"/>
                    <a:pt x="419" y="84"/>
                  </a:cubicBezTo>
                  <a:cubicBezTo>
                    <a:pt x="565" y="147"/>
                    <a:pt x="670" y="231"/>
                    <a:pt x="649" y="398"/>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6" name="Google Shape;7806;p53"/>
            <p:cNvSpPr/>
            <p:nvPr/>
          </p:nvSpPr>
          <p:spPr>
            <a:xfrm>
              <a:off x="5042200" y="4141075"/>
              <a:ext cx="5250" cy="5775"/>
            </a:xfrm>
            <a:custGeom>
              <a:avLst/>
              <a:gdLst/>
              <a:ahLst/>
              <a:cxnLst/>
              <a:rect l="l" t="t" r="r" b="b"/>
              <a:pathLst>
                <a:path w="210" h="231" extrusionOk="0">
                  <a:moveTo>
                    <a:pt x="209" y="85"/>
                  </a:moveTo>
                  <a:cubicBezTo>
                    <a:pt x="188" y="126"/>
                    <a:pt x="167" y="210"/>
                    <a:pt x="126" y="210"/>
                  </a:cubicBezTo>
                  <a:cubicBezTo>
                    <a:pt x="105" y="231"/>
                    <a:pt x="42" y="189"/>
                    <a:pt x="0" y="168"/>
                  </a:cubicBezTo>
                  <a:cubicBezTo>
                    <a:pt x="21" y="105"/>
                    <a:pt x="21" y="22"/>
                    <a:pt x="63" y="22"/>
                  </a:cubicBezTo>
                  <a:cubicBezTo>
                    <a:pt x="105" y="1"/>
                    <a:pt x="147" y="43"/>
                    <a:pt x="209"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7" name="Google Shape;7807;p53"/>
            <p:cNvSpPr/>
            <p:nvPr/>
          </p:nvSpPr>
          <p:spPr>
            <a:xfrm>
              <a:off x="4860150" y="4186075"/>
              <a:ext cx="5250" cy="5250"/>
            </a:xfrm>
            <a:custGeom>
              <a:avLst/>
              <a:gdLst/>
              <a:ahLst/>
              <a:cxnLst/>
              <a:rect l="l" t="t" r="r" b="b"/>
              <a:pathLst>
                <a:path w="210" h="210" extrusionOk="0">
                  <a:moveTo>
                    <a:pt x="63" y="0"/>
                  </a:moveTo>
                  <a:lnTo>
                    <a:pt x="210" y="63"/>
                  </a:lnTo>
                  <a:cubicBezTo>
                    <a:pt x="189" y="105"/>
                    <a:pt x="168" y="189"/>
                    <a:pt x="126" y="189"/>
                  </a:cubicBezTo>
                  <a:cubicBezTo>
                    <a:pt x="105" y="210"/>
                    <a:pt x="43" y="168"/>
                    <a:pt x="1" y="147"/>
                  </a:cubicBezTo>
                  <a:cubicBezTo>
                    <a:pt x="22" y="84"/>
                    <a:pt x="22" y="42"/>
                    <a:pt x="6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8" name="Google Shape;7808;p53"/>
            <p:cNvSpPr/>
            <p:nvPr/>
          </p:nvSpPr>
          <p:spPr>
            <a:xfrm>
              <a:off x="4869575" y="4104475"/>
              <a:ext cx="2100" cy="1575"/>
            </a:xfrm>
            <a:custGeom>
              <a:avLst/>
              <a:gdLst/>
              <a:ahLst/>
              <a:cxnLst/>
              <a:rect l="l" t="t" r="r" b="b"/>
              <a:pathLst>
                <a:path w="84" h="63" extrusionOk="0">
                  <a:moveTo>
                    <a:pt x="84" y="0"/>
                  </a:moveTo>
                  <a:lnTo>
                    <a:pt x="42" y="63"/>
                  </a:lnTo>
                  <a:lnTo>
                    <a:pt x="0" y="2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9" name="Google Shape;7809;p53"/>
            <p:cNvSpPr/>
            <p:nvPr/>
          </p:nvSpPr>
          <p:spPr>
            <a:xfrm>
              <a:off x="5084025" y="4095575"/>
              <a:ext cx="31425" cy="38725"/>
            </a:xfrm>
            <a:custGeom>
              <a:avLst/>
              <a:gdLst/>
              <a:ahLst/>
              <a:cxnLst/>
              <a:rect l="l" t="t" r="r" b="b"/>
              <a:pathLst>
                <a:path w="1257" h="1549" extrusionOk="0">
                  <a:moveTo>
                    <a:pt x="1256" y="586"/>
                  </a:moveTo>
                  <a:cubicBezTo>
                    <a:pt x="1215" y="984"/>
                    <a:pt x="733" y="1151"/>
                    <a:pt x="545" y="1528"/>
                  </a:cubicBezTo>
                  <a:cubicBezTo>
                    <a:pt x="461" y="1549"/>
                    <a:pt x="378" y="1528"/>
                    <a:pt x="315" y="1486"/>
                  </a:cubicBezTo>
                  <a:cubicBezTo>
                    <a:pt x="147" y="1256"/>
                    <a:pt x="1" y="858"/>
                    <a:pt x="106" y="712"/>
                  </a:cubicBezTo>
                  <a:cubicBezTo>
                    <a:pt x="294" y="440"/>
                    <a:pt x="482" y="84"/>
                    <a:pt x="838" y="42"/>
                  </a:cubicBezTo>
                  <a:cubicBezTo>
                    <a:pt x="1110" y="0"/>
                    <a:pt x="1235" y="252"/>
                    <a:pt x="1256" y="586"/>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0" name="Google Shape;7810;p53"/>
            <p:cNvSpPr/>
            <p:nvPr/>
          </p:nvSpPr>
          <p:spPr>
            <a:xfrm>
              <a:off x="5794925" y="4131675"/>
              <a:ext cx="34025" cy="31400"/>
            </a:xfrm>
            <a:custGeom>
              <a:avLst/>
              <a:gdLst/>
              <a:ahLst/>
              <a:cxnLst/>
              <a:rect l="l" t="t" r="r" b="b"/>
              <a:pathLst>
                <a:path w="1361" h="1256" extrusionOk="0">
                  <a:moveTo>
                    <a:pt x="209" y="0"/>
                  </a:moveTo>
                  <a:cubicBezTo>
                    <a:pt x="314" y="0"/>
                    <a:pt x="419" y="21"/>
                    <a:pt x="419" y="126"/>
                  </a:cubicBezTo>
                  <a:cubicBezTo>
                    <a:pt x="419" y="419"/>
                    <a:pt x="502" y="565"/>
                    <a:pt x="816" y="419"/>
                  </a:cubicBezTo>
                  <a:cubicBezTo>
                    <a:pt x="1151" y="272"/>
                    <a:pt x="1256" y="544"/>
                    <a:pt x="1297" y="774"/>
                  </a:cubicBezTo>
                  <a:cubicBezTo>
                    <a:pt x="1360" y="1046"/>
                    <a:pt x="1088" y="1088"/>
                    <a:pt x="921" y="1151"/>
                  </a:cubicBezTo>
                  <a:cubicBezTo>
                    <a:pt x="649" y="1256"/>
                    <a:pt x="356" y="1130"/>
                    <a:pt x="230" y="900"/>
                  </a:cubicBezTo>
                  <a:cubicBezTo>
                    <a:pt x="63" y="649"/>
                    <a:pt x="0" y="356"/>
                    <a:pt x="63" y="63"/>
                  </a:cubicBezTo>
                  <a:cubicBezTo>
                    <a:pt x="84" y="42"/>
                    <a:pt x="168" y="21"/>
                    <a:pt x="20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1" name="Google Shape;7811;p53"/>
            <p:cNvSpPr/>
            <p:nvPr/>
          </p:nvSpPr>
          <p:spPr>
            <a:xfrm>
              <a:off x="5046900" y="4113350"/>
              <a:ext cx="15200" cy="13625"/>
            </a:xfrm>
            <a:custGeom>
              <a:avLst/>
              <a:gdLst/>
              <a:ahLst/>
              <a:cxnLst/>
              <a:rect l="l" t="t" r="r" b="b"/>
              <a:pathLst>
                <a:path w="608" h="545" extrusionOk="0">
                  <a:moveTo>
                    <a:pt x="398" y="22"/>
                  </a:moveTo>
                  <a:cubicBezTo>
                    <a:pt x="523" y="43"/>
                    <a:pt x="607" y="168"/>
                    <a:pt x="565" y="294"/>
                  </a:cubicBezTo>
                  <a:cubicBezTo>
                    <a:pt x="544" y="524"/>
                    <a:pt x="335" y="524"/>
                    <a:pt x="168" y="524"/>
                  </a:cubicBezTo>
                  <a:cubicBezTo>
                    <a:pt x="0" y="545"/>
                    <a:pt x="84" y="398"/>
                    <a:pt x="84" y="357"/>
                  </a:cubicBezTo>
                  <a:cubicBezTo>
                    <a:pt x="105" y="106"/>
                    <a:pt x="210" y="1"/>
                    <a:pt x="398" y="2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2" name="Google Shape;7812;p53"/>
            <p:cNvSpPr/>
            <p:nvPr/>
          </p:nvSpPr>
          <p:spPr>
            <a:xfrm>
              <a:off x="5746800" y="4141600"/>
              <a:ext cx="5775" cy="5250"/>
            </a:xfrm>
            <a:custGeom>
              <a:avLst/>
              <a:gdLst/>
              <a:ahLst/>
              <a:cxnLst/>
              <a:rect l="l" t="t" r="r" b="b"/>
              <a:pathLst>
                <a:path w="231" h="210" extrusionOk="0">
                  <a:moveTo>
                    <a:pt x="147" y="210"/>
                  </a:moveTo>
                  <a:cubicBezTo>
                    <a:pt x="105" y="189"/>
                    <a:pt x="21" y="189"/>
                    <a:pt x="21" y="147"/>
                  </a:cubicBezTo>
                  <a:cubicBezTo>
                    <a:pt x="0" y="105"/>
                    <a:pt x="42" y="43"/>
                    <a:pt x="63" y="1"/>
                  </a:cubicBezTo>
                  <a:cubicBezTo>
                    <a:pt x="126" y="22"/>
                    <a:pt x="189" y="43"/>
                    <a:pt x="209" y="64"/>
                  </a:cubicBezTo>
                  <a:cubicBezTo>
                    <a:pt x="230" y="105"/>
                    <a:pt x="168" y="168"/>
                    <a:pt x="147" y="21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3" name="Google Shape;7813;p53"/>
            <p:cNvSpPr/>
            <p:nvPr/>
          </p:nvSpPr>
          <p:spPr>
            <a:xfrm>
              <a:off x="4935475" y="4194950"/>
              <a:ext cx="5250" cy="5275"/>
            </a:xfrm>
            <a:custGeom>
              <a:avLst/>
              <a:gdLst/>
              <a:ahLst/>
              <a:cxnLst/>
              <a:rect l="l" t="t" r="r" b="b"/>
              <a:pathLst>
                <a:path w="210" h="211" extrusionOk="0">
                  <a:moveTo>
                    <a:pt x="1" y="147"/>
                  </a:moveTo>
                  <a:cubicBezTo>
                    <a:pt x="22" y="85"/>
                    <a:pt x="22" y="22"/>
                    <a:pt x="63" y="1"/>
                  </a:cubicBezTo>
                  <a:cubicBezTo>
                    <a:pt x="105" y="1"/>
                    <a:pt x="168" y="43"/>
                    <a:pt x="210" y="64"/>
                  </a:cubicBezTo>
                  <a:cubicBezTo>
                    <a:pt x="189" y="106"/>
                    <a:pt x="168" y="189"/>
                    <a:pt x="147" y="210"/>
                  </a:cubicBezTo>
                  <a:cubicBezTo>
                    <a:pt x="105" y="210"/>
                    <a:pt x="43" y="168"/>
                    <a:pt x="1" y="147"/>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4" name="Google Shape;7814;p53"/>
            <p:cNvSpPr/>
            <p:nvPr/>
          </p:nvSpPr>
          <p:spPr>
            <a:xfrm>
              <a:off x="5099200" y="4158875"/>
              <a:ext cx="5775" cy="5250"/>
            </a:xfrm>
            <a:custGeom>
              <a:avLst/>
              <a:gdLst/>
              <a:ahLst/>
              <a:cxnLst/>
              <a:rect l="l" t="t" r="r" b="b"/>
              <a:pathLst>
                <a:path w="231" h="210" extrusionOk="0">
                  <a:moveTo>
                    <a:pt x="231" y="63"/>
                  </a:moveTo>
                  <a:lnTo>
                    <a:pt x="168" y="209"/>
                  </a:lnTo>
                  <a:cubicBezTo>
                    <a:pt x="105" y="189"/>
                    <a:pt x="43" y="168"/>
                    <a:pt x="22" y="147"/>
                  </a:cubicBezTo>
                  <a:cubicBezTo>
                    <a:pt x="1" y="105"/>
                    <a:pt x="64" y="42"/>
                    <a:pt x="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5" name="Google Shape;7815;p53"/>
            <p:cNvSpPr/>
            <p:nvPr/>
          </p:nvSpPr>
          <p:spPr>
            <a:xfrm>
              <a:off x="5764575" y="4158875"/>
              <a:ext cx="5775" cy="5250"/>
            </a:xfrm>
            <a:custGeom>
              <a:avLst/>
              <a:gdLst/>
              <a:ahLst/>
              <a:cxnLst/>
              <a:rect l="l" t="t" r="r" b="b"/>
              <a:pathLst>
                <a:path w="231" h="210" extrusionOk="0">
                  <a:moveTo>
                    <a:pt x="231" y="63"/>
                  </a:moveTo>
                  <a:cubicBezTo>
                    <a:pt x="210" y="105"/>
                    <a:pt x="189" y="189"/>
                    <a:pt x="147" y="209"/>
                  </a:cubicBezTo>
                  <a:cubicBezTo>
                    <a:pt x="126" y="209"/>
                    <a:pt x="63" y="168"/>
                    <a:pt x="1" y="147"/>
                  </a:cubicBezTo>
                  <a:cubicBezTo>
                    <a:pt x="22" y="105"/>
                    <a:pt x="42" y="21"/>
                    <a:pt x="84" y="0"/>
                  </a:cubicBezTo>
                  <a:cubicBezTo>
                    <a:pt x="105" y="0"/>
                    <a:pt x="168" y="63"/>
                    <a:pt x="231" y="63"/>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6" name="Google Shape;7816;p53"/>
          <p:cNvSpPr txBox="1">
            <a:spLocks noGrp="1"/>
          </p:cNvSpPr>
          <p:nvPr>
            <p:ph type="title"/>
          </p:nvPr>
        </p:nvSpPr>
        <p:spPr>
          <a:xfrm>
            <a:off x="716550" y="558753"/>
            <a:ext cx="771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Mapa Conceitual</a:t>
            </a:r>
            <a:endParaRPr dirty="0"/>
          </a:p>
        </p:txBody>
      </p:sp>
      <p:sp>
        <p:nvSpPr>
          <p:cNvPr id="45" name="CaixaDeTexto 44"/>
          <p:cNvSpPr txBox="1"/>
          <p:nvPr/>
        </p:nvSpPr>
        <p:spPr>
          <a:xfrm>
            <a:off x="762148" y="1447455"/>
            <a:ext cx="7777210" cy="369332"/>
          </a:xfrm>
          <a:prstGeom prst="rect">
            <a:avLst/>
          </a:prstGeom>
          <a:noFill/>
        </p:spPr>
        <p:txBody>
          <a:bodyPr wrap="square" rtlCol="0">
            <a:spAutoFit/>
          </a:bodyPr>
          <a:lstStyle/>
          <a:p>
            <a:pPr marL="285750" indent="-285750" algn="ctr">
              <a:buClr>
                <a:schemeClr val="tx2"/>
              </a:buClr>
              <a:buFont typeface="Wingdings" panose="05000000000000000000" pitchFamily="2" charset="2"/>
              <a:buChar char="§"/>
            </a:pPr>
            <a:r>
              <a:rPr lang="pt-BR" sz="1800" dirty="0">
                <a:solidFill>
                  <a:schemeClr val="accent5"/>
                </a:solidFill>
                <a:latin typeface="Raleway"/>
              </a:rPr>
              <a:t>No mapa conceitual, destacam-se três características </a:t>
            </a:r>
            <a:r>
              <a:rPr lang="pt-BR" sz="1800" dirty="0" smtClean="0">
                <a:solidFill>
                  <a:schemeClr val="accent5"/>
                </a:solidFill>
                <a:latin typeface="Raleway"/>
              </a:rPr>
              <a:t>próprias:</a:t>
            </a:r>
            <a:endParaRPr lang="pt-BR" sz="1800" dirty="0">
              <a:solidFill>
                <a:schemeClr val="accent5"/>
              </a:solidFill>
              <a:latin typeface="Raleway"/>
            </a:endParaRPr>
          </a:p>
        </p:txBody>
      </p:sp>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35"/>
        <p:cNvGrpSpPr/>
        <p:nvPr/>
      </p:nvGrpSpPr>
      <p:grpSpPr>
        <a:xfrm>
          <a:off x="0" y="0"/>
          <a:ext cx="0" cy="0"/>
          <a:chOff x="0" y="0"/>
          <a:chExt cx="0" cy="0"/>
        </a:xfrm>
      </p:grpSpPr>
      <p:pic>
        <p:nvPicPr>
          <p:cNvPr id="7542" name="Google Shape;7542;p50"/>
          <p:cNvPicPr preferRelativeResize="0"/>
          <p:nvPr/>
        </p:nvPicPr>
        <p:blipFill>
          <a:blip r:embed="rId3">
            <a:alphaModFix amt="90000"/>
          </a:blip>
          <a:stretch>
            <a:fillRect/>
          </a:stretch>
        </p:blipFill>
        <p:spPr>
          <a:xfrm>
            <a:off x="759082" y="1158949"/>
            <a:ext cx="7502417" cy="182403"/>
          </a:xfrm>
          <a:prstGeom prst="rect">
            <a:avLst/>
          </a:prstGeom>
          <a:noFill/>
          <a:ln>
            <a:noFill/>
          </a:ln>
        </p:spPr>
      </p:pic>
      <p:sp>
        <p:nvSpPr>
          <p:cNvPr id="7544" name="Google Shape;7544;p50"/>
          <p:cNvSpPr txBox="1">
            <a:spLocks noGrp="1"/>
          </p:cNvSpPr>
          <p:nvPr>
            <p:ph type="title"/>
          </p:nvPr>
        </p:nvSpPr>
        <p:spPr>
          <a:xfrm>
            <a:off x="716550" y="567446"/>
            <a:ext cx="7710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Mapa Conceitual</a:t>
            </a:r>
            <a:endParaRPr sz="3200" dirty="0"/>
          </a:p>
        </p:txBody>
      </p:sp>
      <p:sp>
        <p:nvSpPr>
          <p:cNvPr id="2" name="CaixaDeTexto 1"/>
          <p:cNvSpPr txBox="1"/>
          <p:nvPr/>
        </p:nvSpPr>
        <p:spPr>
          <a:xfrm>
            <a:off x="493265" y="1539482"/>
            <a:ext cx="8072414" cy="3046988"/>
          </a:xfrm>
          <a:prstGeom prst="rect">
            <a:avLst/>
          </a:prstGeom>
          <a:noFill/>
        </p:spPr>
        <p:txBody>
          <a:bodyPr wrap="square" rtlCol="0">
            <a:spAutoFit/>
          </a:bodyPr>
          <a:lstStyle/>
          <a:p>
            <a:pPr marL="285750" indent="-285750" algn="ctr">
              <a:buClr>
                <a:schemeClr val="tx2"/>
              </a:buClr>
              <a:buFont typeface="Arial" panose="020B0604020202020204" pitchFamily="34" charset="0"/>
              <a:buChar char="•"/>
            </a:pPr>
            <a:r>
              <a:rPr lang="pt-BR" sz="1600" dirty="0" smtClean="0">
                <a:solidFill>
                  <a:schemeClr val="accent5"/>
                </a:solidFill>
                <a:latin typeface="Raleway"/>
              </a:rPr>
              <a:t>A utilização dos mapas conceituais é uma técnica bem flexível, onde os mesmos podem ser utilizados para diversas situações e finalidades, seja para uma aula, uma unidade de estudo, um curso ou para o desenvolvimento de todo o programa educacional. Tornando-se assim uma estratégia pedagógica dinâmica que possibilita a apropriação de conceitos científicos pelos alunos. </a:t>
            </a:r>
          </a:p>
          <a:p>
            <a:pPr marL="285750" indent="-285750" algn="ctr">
              <a:buClr>
                <a:schemeClr val="tx2"/>
              </a:buClr>
              <a:buFont typeface="Arial" panose="020B0604020202020204" pitchFamily="34" charset="0"/>
              <a:buChar char="•"/>
            </a:pPr>
            <a:endParaRPr lang="pt-BR" sz="1600" dirty="0" smtClean="0">
              <a:solidFill>
                <a:schemeClr val="accent5"/>
              </a:solidFill>
              <a:latin typeface="Raleway"/>
            </a:endParaRPr>
          </a:p>
          <a:p>
            <a:pPr marL="285750" indent="-285750" algn="ctr">
              <a:buClr>
                <a:schemeClr val="tx2"/>
              </a:buClr>
              <a:buFont typeface="Arial" panose="020B0604020202020204" pitchFamily="34" charset="0"/>
              <a:buChar char="•"/>
            </a:pPr>
            <a:r>
              <a:rPr lang="pt-BR" sz="1600" dirty="0" smtClean="0">
                <a:solidFill>
                  <a:schemeClr val="accent5"/>
                </a:solidFill>
                <a:latin typeface="Raleway"/>
              </a:rPr>
              <a:t>Dessa </a:t>
            </a:r>
            <a:r>
              <a:rPr lang="pt-BR" sz="1600" dirty="0">
                <a:solidFill>
                  <a:schemeClr val="accent5"/>
                </a:solidFill>
                <a:latin typeface="Raleway"/>
              </a:rPr>
              <a:t>forma, entende-se que o professor que desvela importância </a:t>
            </a:r>
            <a:r>
              <a:rPr lang="pt-BR" sz="1600" dirty="0" smtClean="0">
                <a:solidFill>
                  <a:schemeClr val="accent5"/>
                </a:solidFill>
                <a:latin typeface="Raleway"/>
              </a:rPr>
              <a:t>na formação de conceitos, por meio de como é e como se constrói esses conceitos, respeita o estudante e considera na sua prática de ensino o domínio de </a:t>
            </a:r>
            <a:r>
              <a:rPr lang="pt-BR" sz="1600" dirty="0">
                <a:solidFill>
                  <a:schemeClr val="accent5"/>
                </a:solidFill>
                <a:latin typeface="Raleway"/>
              </a:rPr>
              <a:t>conceitos </a:t>
            </a:r>
            <a:r>
              <a:rPr lang="pt-BR" sz="1600" dirty="0" smtClean="0">
                <a:solidFill>
                  <a:schemeClr val="accent5"/>
                </a:solidFill>
                <a:latin typeface="Raleway"/>
              </a:rPr>
              <a:t>das palavras </a:t>
            </a:r>
            <a:r>
              <a:rPr lang="pt-BR" sz="1600" dirty="0">
                <a:solidFill>
                  <a:schemeClr val="accent5"/>
                </a:solidFill>
                <a:latin typeface="Raleway"/>
              </a:rPr>
              <a:t>ou das expressões científicas. Consequentemente, a </a:t>
            </a:r>
            <a:r>
              <a:rPr lang="pt-BR" sz="1600" dirty="0" smtClean="0">
                <a:solidFill>
                  <a:schemeClr val="accent5"/>
                </a:solidFill>
                <a:latin typeface="Raleway"/>
              </a:rPr>
              <a:t>construção conceitual deveria </a:t>
            </a:r>
            <a:r>
              <a:rPr lang="pt-BR" sz="1600" dirty="0">
                <a:solidFill>
                  <a:schemeClr val="accent5"/>
                </a:solidFill>
                <a:latin typeface="Raleway"/>
              </a:rPr>
              <a:t>ser valorizada na formação científica desde o ensino </a:t>
            </a:r>
            <a:r>
              <a:rPr lang="pt-BR" sz="1600" dirty="0" smtClean="0">
                <a:solidFill>
                  <a:schemeClr val="accent5"/>
                </a:solidFill>
                <a:latin typeface="Raleway"/>
              </a:rPr>
              <a:t>fundamental até </a:t>
            </a:r>
            <a:r>
              <a:rPr lang="pt-BR" sz="1600" dirty="0">
                <a:solidFill>
                  <a:schemeClr val="accent5"/>
                </a:solidFill>
                <a:latin typeface="Raleway"/>
              </a:rPr>
              <a:t>o profissional.</a:t>
            </a: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Handa Notebook Thesis by Slidesgo">
  <a:themeElements>
    <a:clrScheme name="Simple Light">
      <a:dk1>
        <a:srgbClr val="000000"/>
      </a:dk1>
      <a:lt1>
        <a:srgbClr val="FFFFFF"/>
      </a:lt1>
      <a:dk2>
        <a:srgbClr val="595959"/>
      </a:dk2>
      <a:lt2>
        <a:srgbClr val="FF7884"/>
      </a:lt2>
      <a:accent1>
        <a:srgbClr val="FFB5BD"/>
      </a:accent1>
      <a:accent2>
        <a:srgbClr val="FFCF60"/>
      </a:accent2>
      <a:accent3>
        <a:srgbClr val="00426E"/>
      </a:accent3>
      <a:accent4>
        <a:srgbClr val="81C7C7"/>
      </a:accent4>
      <a:accent5>
        <a:srgbClr val="003D6A"/>
      </a:accent5>
      <a:accent6>
        <a:srgbClr val="A8BFCE"/>
      </a:accent6>
      <a:hlink>
        <a:srgbClr val="003D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10393</TotalTime>
  <Words>919</Words>
  <Application>Microsoft Office PowerPoint</Application>
  <PresentationFormat>Apresentação na tela (16:9)</PresentationFormat>
  <Paragraphs>93</Paragraphs>
  <Slides>15</Slides>
  <Notes>13</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15</vt:i4>
      </vt:variant>
    </vt:vector>
  </HeadingPairs>
  <TitlesOfParts>
    <vt:vector size="26" baseType="lpstr">
      <vt:lpstr>Algerian</vt:lpstr>
      <vt:lpstr>Arial</vt:lpstr>
      <vt:lpstr>Britannic Bold</vt:lpstr>
      <vt:lpstr>Caveat Brush</vt:lpstr>
      <vt:lpstr>Rage Italic</vt:lpstr>
      <vt:lpstr>Raleway</vt:lpstr>
      <vt:lpstr>Times New Roman</vt:lpstr>
      <vt:lpstr>Verdana</vt:lpstr>
      <vt:lpstr>Wingdings</vt:lpstr>
      <vt:lpstr>Wingdings 2</vt:lpstr>
      <vt:lpstr>Handa Notebook Thesis by Slidesgo</vt:lpstr>
      <vt:lpstr>MAPA CONCEITUAL</vt:lpstr>
      <vt:lpstr>C&amp;V 020 – Educação – Fantastic world of education</vt:lpstr>
      <vt:lpstr>C&amp;V 020 – Educação – Fantastic world of education</vt:lpstr>
      <vt:lpstr>O Que é Mapa Conceitual?</vt:lpstr>
      <vt:lpstr>—ARAÚJO;  FORMENTON, 2015</vt:lpstr>
      <vt:lpstr>Exemplo:</vt:lpstr>
      <vt:lpstr>Mapa Conceitual</vt:lpstr>
      <vt:lpstr>Mapa Conceitual</vt:lpstr>
      <vt:lpstr>Mapa Conceitual</vt:lpstr>
      <vt:lpstr>O exercício de construção coletiva do Mapa Conceitual é importante para pôr em prática capacidades como escuta, argumentação, pensamento crítico e reflexivo, criatividade, só para citar algumas, necessárias à formação profissional tanto do professor quanto dos estudantes.</vt:lpstr>
      <vt:lpstr>Apresentação do PowerPoint</vt:lpstr>
      <vt:lpstr>Obrigada!</vt:lpstr>
      <vt:lpstr>Referências Bibliográfica</vt:lpstr>
      <vt:lpstr>Créditos</vt:lpstr>
      <vt:lpstr>Créditos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MAPA CONCEITUAL</dc:title>
  <dc:creator>Mylena</dc:creator>
  <cp:lastModifiedBy>Mylena</cp:lastModifiedBy>
  <cp:revision>35</cp:revision>
  <dcterms:modified xsi:type="dcterms:W3CDTF">2021-04-27T22:10:43Z</dcterms:modified>
</cp:coreProperties>
</file>