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6" r:id="rId3"/>
    <p:sldId id="258" r:id="rId4"/>
    <p:sldId id="259" r:id="rId5"/>
    <p:sldId id="260" r:id="rId6"/>
    <p:sldId id="261" r:id="rId7"/>
    <p:sldId id="278" r:id="rId8"/>
    <p:sldId id="279" r:id="rId9"/>
    <p:sldId id="281" r:id="rId10"/>
    <p:sldId id="262" r:id="rId11"/>
    <p:sldId id="282" r:id="rId12"/>
    <p:sldId id="283" r:id="rId13"/>
    <p:sldId id="264" r:id="rId14"/>
    <p:sldId id="284" r:id="rId15"/>
    <p:sldId id="285" r:id="rId16"/>
    <p:sldId id="265" r:id="rId17"/>
    <p:sldId id="280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D10"/>
    <a:srgbClr val="DCB684"/>
    <a:srgbClr val="EDC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61DB0-C9E8-4506-AFD9-1714836D32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F61A16-2697-4E51-B461-5EBF03A4F530}">
      <dgm:prSet phldrT="[Texto]"/>
      <dgm:spPr/>
      <dgm:t>
        <a:bodyPr/>
        <a:lstStyle/>
        <a:p>
          <a:r>
            <a:rPr lang="pt-BR" dirty="0"/>
            <a:t>Física</a:t>
          </a:r>
        </a:p>
      </dgm:t>
    </dgm:pt>
    <dgm:pt modelId="{429350CB-25C9-495E-A6DA-F0FB259A2627}" type="parTrans" cxnId="{A9AAD1C0-1B4D-46F3-BD6C-71743FA384A3}">
      <dgm:prSet/>
      <dgm:spPr/>
      <dgm:t>
        <a:bodyPr/>
        <a:lstStyle/>
        <a:p>
          <a:endParaRPr lang="pt-BR"/>
        </a:p>
      </dgm:t>
    </dgm:pt>
    <dgm:pt modelId="{CB47E3C6-EBCB-4D20-8CC5-12E3B7FA42E1}" type="sibTrans" cxnId="{A9AAD1C0-1B4D-46F3-BD6C-71743FA384A3}">
      <dgm:prSet/>
      <dgm:spPr/>
      <dgm:t>
        <a:bodyPr/>
        <a:lstStyle/>
        <a:p>
          <a:endParaRPr lang="pt-BR"/>
        </a:p>
      </dgm:t>
    </dgm:pt>
    <dgm:pt modelId="{1DA270B5-AA21-4BB4-A24B-057D66C60BBD}">
      <dgm:prSet phldrT="[Texto]"/>
      <dgm:spPr/>
      <dgm:t>
        <a:bodyPr/>
        <a:lstStyle/>
        <a:p>
          <a:r>
            <a:rPr lang="pt-BR" dirty="0"/>
            <a:t>Estuda os fenômenos da natureza;</a:t>
          </a:r>
        </a:p>
      </dgm:t>
    </dgm:pt>
    <dgm:pt modelId="{07FEB0E3-DEFD-4302-8702-8B85E698CDA9}" type="parTrans" cxnId="{608CCEC3-AD1D-40AE-A022-FC86CD0770EC}">
      <dgm:prSet/>
      <dgm:spPr/>
      <dgm:t>
        <a:bodyPr/>
        <a:lstStyle/>
        <a:p>
          <a:endParaRPr lang="pt-BR"/>
        </a:p>
      </dgm:t>
    </dgm:pt>
    <dgm:pt modelId="{B17383D1-C634-4B12-9794-6D0B8BC53016}" type="sibTrans" cxnId="{608CCEC3-AD1D-40AE-A022-FC86CD0770EC}">
      <dgm:prSet/>
      <dgm:spPr/>
      <dgm:t>
        <a:bodyPr/>
        <a:lstStyle/>
        <a:p>
          <a:endParaRPr lang="pt-BR"/>
        </a:p>
      </dgm:t>
    </dgm:pt>
    <dgm:pt modelId="{64E4A2F2-F9B3-4858-9F9B-68BED8BF604F}">
      <dgm:prSet phldrT="[Texto]"/>
      <dgm:spPr/>
      <dgm:t>
        <a:bodyPr/>
        <a:lstStyle/>
        <a:p>
          <a:r>
            <a:rPr lang="pt-BR" dirty="0"/>
            <a:t>Explica, por exemplo, porque os corpos abandonados de uma certa altura caem.</a:t>
          </a:r>
        </a:p>
      </dgm:t>
    </dgm:pt>
    <dgm:pt modelId="{C6C35679-CFEA-4806-83E7-2C67BCE8D781}" type="parTrans" cxnId="{29A1A359-B50D-4C72-85BA-242949C5E35D}">
      <dgm:prSet/>
      <dgm:spPr/>
      <dgm:t>
        <a:bodyPr/>
        <a:lstStyle/>
        <a:p>
          <a:endParaRPr lang="pt-BR"/>
        </a:p>
      </dgm:t>
    </dgm:pt>
    <dgm:pt modelId="{5FAD9214-9495-46C6-BBAD-B3149F0257B0}" type="sibTrans" cxnId="{29A1A359-B50D-4C72-85BA-242949C5E35D}">
      <dgm:prSet/>
      <dgm:spPr/>
      <dgm:t>
        <a:bodyPr/>
        <a:lstStyle/>
        <a:p>
          <a:endParaRPr lang="pt-BR"/>
        </a:p>
      </dgm:t>
    </dgm:pt>
    <dgm:pt modelId="{8598B2F3-1E56-4F2B-8A64-D174AAB67BD6}">
      <dgm:prSet phldrT="[Texto]"/>
      <dgm:spPr/>
      <dgm:t>
        <a:bodyPr/>
        <a:lstStyle/>
        <a:p>
          <a:r>
            <a:rPr lang="pt-BR" dirty="0"/>
            <a:t>Biologia</a:t>
          </a:r>
        </a:p>
      </dgm:t>
    </dgm:pt>
    <dgm:pt modelId="{D20E5115-9B36-4D60-816D-7812082723D1}" type="parTrans" cxnId="{9E4BEF51-1EAD-4468-97BD-7C04C73EFD51}">
      <dgm:prSet/>
      <dgm:spPr/>
      <dgm:t>
        <a:bodyPr/>
        <a:lstStyle/>
        <a:p>
          <a:endParaRPr lang="pt-BR"/>
        </a:p>
      </dgm:t>
    </dgm:pt>
    <dgm:pt modelId="{AF7E0F2E-E71F-4359-AE65-E52F601BE75F}" type="sibTrans" cxnId="{9E4BEF51-1EAD-4468-97BD-7C04C73EFD51}">
      <dgm:prSet/>
      <dgm:spPr/>
      <dgm:t>
        <a:bodyPr/>
        <a:lstStyle/>
        <a:p>
          <a:endParaRPr lang="pt-BR"/>
        </a:p>
      </dgm:t>
    </dgm:pt>
    <dgm:pt modelId="{C144C6A6-BE85-4CB3-8CE5-C8BA4BFBCD51}">
      <dgm:prSet phldrT="[Texto]"/>
      <dgm:spPr/>
      <dgm:t>
        <a:bodyPr/>
        <a:lstStyle/>
        <a:p>
          <a:r>
            <a:rPr lang="pt-BR" dirty="0"/>
            <a:t>Estuda os seres vivos;</a:t>
          </a:r>
        </a:p>
      </dgm:t>
    </dgm:pt>
    <dgm:pt modelId="{78F17428-7762-4287-8DC7-1B5D44E0B6B3}" type="parTrans" cxnId="{F2CCAB5B-EAAF-45BE-A551-53DDD6D18EC5}">
      <dgm:prSet/>
      <dgm:spPr/>
      <dgm:t>
        <a:bodyPr/>
        <a:lstStyle/>
        <a:p>
          <a:endParaRPr lang="pt-BR"/>
        </a:p>
      </dgm:t>
    </dgm:pt>
    <dgm:pt modelId="{AE352E44-5C28-4E81-BF26-1F3BEF2A89D9}" type="sibTrans" cxnId="{F2CCAB5B-EAAF-45BE-A551-53DDD6D18EC5}">
      <dgm:prSet/>
      <dgm:spPr/>
      <dgm:t>
        <a:bodyPr/>
        <a:lstStyle/>
        <a:p>
          <a:endParaRPr lang="pt-BR"/>
        </a:p>
      </dgm:t>
    </dgm:pt>
    <dgm:pt modelId="{681E031A-E81C-4CF8-AA45-EC37740385D7}">
      <dgm:prSet phldrT="[Texto]"/>
      <dgm:spPr/>
      <dgm:t>
        <a:bodyPr/>
        <a:lstStyle/>
        <a:p>
          <a:r>
            <a:rPr lang="pt-BR" dirty="0"/>
            <a:t>Explica, por exemplo, como vegetais clorofilados produzem seu próprio alimento. </a:t>
          </a:r>
        </a:p>
      </dgm:t>
    </dgm:pt>
    <dgm:pt modelId="{5C753D2D-20D3-41BA-86C1-62723C11326B}" type="parTrans" cxnId="{70E30745-DF71-4240-8AE3-CDDE61CEB628}">
      <dgm:prSet/>
      <dgm:spPr/>
      <dgm:t>
        <a:bodyPr/>
        <a:lstStyle/>
        <a:p>
          <a:endParaRPr lang="pt-BR"/>
        </a:p>
      </dgm:t>
    </dgm:pt>
    <dgm:pt modelId="{41E7695D-7860-49AD-B5FD-2AD2D75980D9}" type="sibTrans" cxnId="{70E30745-DF71-4240-8AE3-CDDE61CEB628}">
      <dgm:prSet/>
      <dgm:spPr/>
      <dgm:t>
        <a:bodyPr/>
        <a:lstStyle/>
        <a:p>
          <a:endParaRPr lang="pt-BR"/>
        </a:p>
      </dgm:t>
    </dgm:pt>
    <dgm:pt modelId="{2C675687-55E5-43AB-BECE-4AE8FB326725}">
      <dgm:prSet phldrT="[Texto]"/>
      <dgm:spPr/>
      <dgm:t>
        <a:bodyPr/>
        <a:lstStyle/>
        <a:p>
          <a:r>
            <a:rPr lang="pt-BR" dirty="0"/>
            <a:t>Química</a:t>
          </a:r>
        </a:p>
      </dgm:t>
    </dgm:pt>
    <dgm:pt modelId="{D8536E70-6B83-4257-A9FE-9F9D0DD8C87A}" type="parTrans" cxnId="{CD8317C1-D79B-4DDB-9FFB-A16D0436727B}">
      <dgm:prSet/>
      <dgm:spPr/>
      <dgm:t>
        <a:bodyPr/>
        <a:lstStyle/>
        <a:p>
          <a:endParaRPr lang="pt-BR"/>
        </a:p>
      </dgm:t>
    </dgm:pt>
    <dgm:pt modelId="{82BCA6D2-E34F-4235-9789-943861FE4300}" type="sibTrans" cxnId="{CD8317C1-D79B-4DDB-9FFB-A16D0436727B}">
      <dgm:prSet/>
      <dgm:spPr/>
      <dgm:t>
        <a:bodyPr/>
        <a:lstStyle/>
        <a:p>
          <a:endParaRPr lang="pt-BR"/>
        </a:p>
      </dgm:t>
    </dgm:pt>
    <dgm:pt modelId="{E5FF3813-174B-4419-B584-8F219C9CF3B7}">
      <dgm:prSet phldrT="[Texto]"/>
      <dgm:spPr/>
      <dgm:t>
        <a:bodyPr/>
        <a:lstStyle/>
        <a:p>
          <a:r>
            <a:rPr lang="pt-BR" dirty="0"/>
            <a:t>Estuda a matéria;</a:t>
          </a:r>
        </a:p>
      </dgm:t>
    </dgm:pt>
    <dgm:pt modelId="{19EC6FBD-F17D-49E8-AD42-A165A29615A4}" type="parTrans" cxnId="{BEE6588A-140E-4ADA-B891-B8CCB2A63FEA}">
      <dgm:prSet/>
      <dgm:spPr/>
      <dgm:t>
        <a:bodyPr/>
        <a:lstStyle/>
        <a:p>
          <a:endParaRPr lang="pt-BR"/>
        </a:p>
      </dgm:t>
    </dgm:pt>
    <dgm:pt modelId="{81E8B1BB-8EEE-4F27-B4F4-B18344D83B7F}" type="sibTrans" cxnId="{BEE6588A-140E-4ADA-B891-B8CCB2A63FEA}">
      <dgm:prSet/>
      <dgm:spPr/>
      <dgm:t>
        <a:bodyPr/>
        <a:lstStyle/>
        <a:p>
          <a:endParaRPr lang="pt-BR"/>
        </a:p>
      </dgm:t>
    </dgm:pt>
    <dgm:pt modelId="{17C0F753-542B-468B-B523-08BCD01CBAC0}">
      <dgm:prSet phldrT="[Texto]"/>
      <dgm:spPr/>
      <dgm:t>
        <a:bodyPr/>
        <a:lstStyle/>
        <a:p>
          <a:r>
            <a:rPr lang="pt-BR" dirty="0"/>
            <a:t>Explica, por exemplo, como as pilhas apresentam energia para o funcionamento de dispositivos eletrônicos, como notebooks, celulares, dentre outros.</a:t>
          </a:r>
        </a:p>
      </dgm:t>
    </dgm:pt>
    <dgm:pt modelId="{AE65E4C3-ECEE-4CD2-AD90-2A5ED5860010}" type="parTrans" cxnId="{2851B01D-8CD8-4202-AB7A-AB8AD60426CF}">
      <dgm:prSet/>
      <dgm:spPr/>
      <dgm:t>
        <a:bodyPr/>
        <a:lstStyle/>
        <a:p>
          <a:endParaRPr lang="pt-BR"/>
        </a:p>
      </dgm:t>
    </dgm:pt>
    <dgm:pt modelId="{9B5ADC97-7BDD-4463-9714-62BC8C57F486}" type="sibTrans" cxnId="{2851B01D-8CD8-4202-AB7A-AB8AD60426CF}">
      <dgm:prSet/>
      <dgm:spPr/>
      <dgm:t>
        <a:bodyPr/>
        <a:lstStyle/>
        <a:p>
          <a:endParaRPr lang="pt-BR"/>
        </a:p>
      </dgm:t>
    </dgm:pt>
    <dgm:pt modelId="{A1005BDD-C7BD-407D-8FC2-00EFF5E04861}" type="pres">
      <dgm:prSet presAssocID="{1DD61DB0-C9E8-4506-AFD9-1714836D32B1}" presName="Name0" presStyleCnt="0">
        <dgm:presLayoutVars>
          <dgm:dir/>
          <dgm:animLvl val="lvl"/>
          <dgm:resizeHandles val="exact"/>
        </dgm:presLayoutVars>
      </dgm:prSet>
      <dgm:spPr/>
    </dgm:pt>
    <dgm:pt modelId="{114213C0-2E64-41E2-AD46-215935176387}" type="pres">
      <dgm:prSet presAssocID="{36F61A16-2697-4E51-B461-5EBF03A4F530}" presName="linNode" presStyleCnt="0"/>
      <dgm:spPr/>
    </dgm:pt>
    <dgm:pt modelId="{1875B85E-79F9-4985-B91F-E4C031A97FFF}" type="pres">
      <dgm:prSet presAssocID="{36F61A16-2697-4E51-B461-5EBF03A4F53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FD90FAA-8823-49B4-ACB1-7A030323F3E8}" type="pres">
      <dgm:prSet presAssocID="{36F61A16-2697-4E51-B461-5EBF03A4F530}" presName="descendantText" presStyleLbl="alignAccFollowNode1" presStyleIdx="0" presStyleCnt="3">
        <dgm:presLayoutVars>
          <dgm:bulletEnabled val="1"/>
        </dgm:presLayoutVars>
      </dgm:prSet>
      <dgm:spPr/>
    </dgm:pt>
    <dgm:pt modelId="{418F6758-6C32-4E8A-A519-410C97D809E7}" type="pres">
      <dgm:prSet presAssocID="{CB47E3C6-EBCB-4D20-8CC5-12E3B7FA42E1}" presName="sp" presStyleCnt="0"/>
      <dgm:spPr/>
    </dgm:pt>
    <dgm:pt modelId="{C42A5012-B3E5-46AE-9254-E8752D4D3B94}" type="pres">
      <dgm:prSet presAssocID="{8598B2F3-1E56-4F2B-8A64-D174AAB67BD6}" presName="linNode" presStyleCnt="0"/>
      <dgm:spPr/>
    </dgm:pt>
    <dgm:pt modelId="{DF0BFDC8-0B75-4C9D-B0D1-AEB6F8C56253}" type="pres">
      <dgm:prSet presAssocID="{8598B2F3-1E56-4F2B-8A64-D174AAB67BD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685E833-7D00-4ACA-87A0-034D04E1147F}" type="pres">
      <dgm:prSet presAssocID="{8598B2F3-1E56-4F2B-8A64-D174AAB67BD6}" presName="descendantText" presStyleLbl="alignAccFollowNode1" presStyleIdx="1" presStyleCnt="3">
        <dgm:presLayoutVars>
          <dgm:bulletEnabled val="1"/>
        </dgm:presLayoutVars>
      </dgm:prSet>
      <dgm:spPr/>
    </dgm:pt>
    <dgm:pt modelId="{AE5B1579-C4E2-43CC-8482-C419756D8650}" type="pres">
      <dgm:prSet presAssocID="{AF7E0F2E-E71F-4359-AE65-E52F601BE75F}" presName="sp" presStyleCnt="0"/>
      <dgm:spPr/>
    </dgm:pt>
    <dgm:pt modelId="{5C3B00D5-37AD-4122-B4E9-3E10F14EB1A4}" type="pres">
      <dgm:prSet presAssocID="{2C675687-55E5-43AB-BECE-4AE8FB326725}" presName="linNode" presStyleCnt="0"/>
      <dgm:spPr/>
    </dgm:pt>
    <dgm:pt modelId="{77CA4583-B518-4D86-AB19-B42BDCF83BD5}" type="pres">
      <dgm:prSet presAssocID="{2C675687-55E5-43AB-BECE-4AE8FB32672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69BF224-159E-4BE7-84CC-6192B83A2F50}" type="pres">
      <dgm:prSet presAssocID="{2C675687-55E5-43AB-BECE-4AE8FB32672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95A9C05-89A7-4C73-A6EC-DA2B4C802E69}" type="presOf" srcId="{681E031A-E81C-4CF8-AA45-EC37740385D7}" destId="{4685E833-7D00-4ACA-87A0-034D04E1147F}" srcOrd="0" destOrd="1" presId="urn:microsoft.com/office/officeart/2005/8/layout/vList5"/>
    <dgm:cxn modelId="{23F9350A-539B-463C-BAD0-AF916BBEAF61}" type="presOf" srcId="{1DD61DB0-C9E8-4506-AFD9-1714836D32B1}" destId="{A1005BDD-C7BD-407D-8FC2-00EFF5E04861}" srcOrd="0" destOrd="0" presId="urn:microsoft.com/office/officeart/2005/8/layout/vList5"/>
    <dgm:cxn modelId="{2851B01D-8CD8-4202-AB7A-AB8AD60426CF}" srcId="{2C675687-55E5-43AB-BECE-4AE8FB326725}" destId="{17C0F753-542B-468B-B523-08BCD01CBAC0}" srcOrd="1" destOrd="0" parTransId="{AE65E4C3-ECEE-4CD2-AD90-2A5ED5860010}" sibTransId="{9B5ADC97-7BDD-4463-9714-62BC8C57F486}"/>
    <dgm:cxn modelId="{6F7CD835-EE07-46D1-B9B2-C3D26B3C3B90}" type="presOf" srcId="{2C675687-55E5-43AB-BECE-4AE8FB326725}" destId="{77CA4583-B518-4D86-AB19-B42BDCF83BD5}" srcOrd="0" destOrd="0" presId="urn:microsoft.com/office/officeart/2005/8/layout/vList5"/>
    <dgm:cxn modelId="{F2CCAB5B-EAAF-45BE-A551-53DDD6D18EC5}" srcId="{8598B2F3-1E56-4F2B-8A64-D174AAB67BD6}" destId="{C144C6A6-BE85-4CB3-8CE5-C8BA4BFBCD51}" srcOrd="0" destOrd="0" parTransId="{78F17428-7762-4287-8DC7-1B5D44E0B6B3}" sibTransId="{AE352E44-5C28-4E81-BF26-1F3BEF2A89D9}"/>
    <dgm:cxn modelId="{B548125E-1B9C-4723-A05C-0552E7D1753B}" type="presOf" srcId="{17C0F753-542B-468B-B523-08BCD01CBAC0}" destId="{D69BF224-159E-4BE7-84CC-6192B83A2F50}" srcOrd="0" destOrd="1" presId="urn:microsoft.com/office/officeart/2005/8/layout/vList5"/>
    <dgm:cxn modelId="{70E30745-DF71-4240-8AE3-CDDE61CEB628}" srcId="{8598B2F3-1E56-4F2B-8A64-D174AAB67BD6}" destId="{681E031A-E81C-4CF8-AA45-EC37740385D7}" srcOrd="1" destOrd="0" parTransId="{5C753D2D-20D3-41BA-86C1-62723C11326B}" sibTransId="{41E7695D-7860-49AD-B5FD-2AD2D75980D9}"/>
    <dgm:cxn modelId="{F4A36F48-E658-4EF4-B164-4DD3BE5D7906}" type="presOf" srcId="{E5FF3813-174B-4419-B584-8F219C9CF3B7}" destId="{D69BF224-159E-4BE7-84CC-6192B83A2F50}" srcOrd="0" destOrd="0" presId="urn:microsoft.com/office/officeart/2005/8/layout/vList5"/>
    <dgm:cxn modelId="{78C7F46E-6A2B-44F2-A3C6-5A7E3D740CA6}" type="presOf" srcId="{C144C6A6-BE85-4CB3-8CE5-C8BA4BFBCD51}" destId="{4685E833-7D00-4ACA-87A0-034D04E1147F}" srcOrd="0" destOrd="0" presId="urn:microsoft.com/office/officeart/2005/8/layout/vList5"/>
    <dgm:cxn modelId="{9E4BEF51-1EAD-4468-97BD-7C04C73EFD51}" srcId="{1DD61DB0-C9E8-4506-AFD9-1714836D32B1}" destId="{8598B2F3-1E56-4F2B-8A64-D174AAB67BD6}" srcOrd="1" destOrd="0" parTransId="{D20E5115-9B36-4D60-816D-7812082723D1}" sibTransId="{AF7E0F2E-E71F-4359-AE65-E52F601BE75F}"/>
    <dgm:cxn modelId="{29A1A359-B50D-4C72-85BA-242949C5E35D}" srcId="{36F61A16-2697-4E51-B461-5EBF03A4F530}" destId="{64E4A2F2-F9B3-4858-9F9B-68BED8BF604F}" srcOrd="1" destOrd="0" parTransId="{C6C35679-CFEA-4806-83E7-2C67BCE8D781}" sibTransId="{5FAD9214-9495-46C6-BBAD-B3149F0257B0}"/>
    <dgm:cxn modelId="{BEE6588A-140E-4ADA-B891-B8CCB2A63FEA}" srcId="{2C675687-55E5-43AB-BECE-4AE8FB326725}" destId="{E5FF3813-174B-4419-B584-8F219C9CF3B7}" srcOrd="0" destOrd="0" parTransId="{19EC6FBD-F17D-49E8-AD42-A165A29615A4}" sibTransId="{81E8B1BB-8EEE-4F27-B4F4-B18344D83B7F}"/>
    <dgm:cxn modelId="{42075C9C-9DA2-4CFE-8D73-C1541D6977FC}" type="presOf" srcId="{1DA270B5-AA21-4BB4-A24B-057D66C60BBD}" destId="{1FD90FAA-8823-49B4-ACB1-7A030323F3E8}" srcOrd="0" destOrd="0" presId="urn:microsoft.com/office/officeart/2005/8/layout/vList5"/>
    <dgm:cxn modelId="{5ABE2CB7-E8F0-4AF7-BE54-7F8830E8CCF5}" type="presOf" srcId="{36F61A16-2697-4E51-B461-5EBF03A4F530}" destId="{1875B85E-79F9-4985-B91F-E4C031A97FFF}" srcOrd="0" destOrd="0" presId="urn:microsoft.com/office/officeart/2005/8/layout/vList5"/>
    <dgm:cxn modelId="{FEFF91BA-44E5-491C-80DD-D27DA9CE2673}" type="presOf" srcId="{64E4A2F2-F9B3-4858-9F9B-68BED8BF604F}" destId="{1FD90FAA-8823-49B4-ACB1-7A030323F3E8}" srcOrd="0" destOrd="1" presId="urn:microsoft.com/office/officeart/2005/8/layout/vList5"/>
    <dgm:cxn modelId="{A9AAD1C0-1B4D-46F3-BD6C-71743FA384A3}" srcId="{1DD61DB0-C9E8-4506-AFD9-1714836D32B1}" destId="{36F61A16-2697-4E51-B461-5EBF03A4F530}" srcOrd="0" destOrd="0" parTransId="{429350CB-25C9-495E-A6DA-F0FB259A2627}" sibTransId="{CB47E3C6-EBCB-4D20-8CC5-12E3B7FA42E1}"/>
    <dgm:cxn modelId="{CD8317C1-D79B-4DDB-9FFB-A16D0436727B}" srcId="{1DD61DB0-C9E8-4506-AFD9-1714836D32B1}" destId="{2C675687-55E5-43AB-BECE-4AE8FB326725}" srcOrd="2" destOrd="0" parTransId="{D8536E70-6B83-4257-A9FE-9F9D0DD8C87A}" sibTransId="{82BCA6D2-E34F-4235-9789-943861FE4300}"/>
    <dgm:cxn modelId="{608CCEC3-AD1D-40AE-A022-FC86CD0770EC}" srcId="{36F61A16-2697-4E51-B461-5EBF03A4F530}" destId="{1DA270B5-AA21-4BB4-A24B-057D66C60BBD}" srcOrd="0" destOrd="0" parTransId="{07FEB0E3-DEFD-4302-8702-8B85E698CDA9}" sibTransId="{B17383D1-C634-4B12-9794-6D0B8BC53016}"/>
    <dgm:cxn modelId="{08C42ACB-F37F-48D7-9AE6-0657AA43A5BC}" type="presOf" srcId="{8598B2F3-1E56-4F2B-8A64-D174AAB67BD6}" destId="{DF0BFDC8-0B75-4C9D-B0D1-AEB6F8C56253}" srcOrd="0" destOrd="0" presId="urn:microsoft.com/office/officeart/2005/8/layout/vList5"/>
    <dgm:cxn modelId="{67C55C97-77FE-4F1A-94F2-92A472B7EA2B}" type="presParOf" srcId="{A1005BDD-C7BD-407D-8FC2-00EFF5E04861}" destId="{114213C0-2E64-41E2-AD46-215935176387}" srcOrd="0" destOrd="0" presId="urn:microsoft.com/office/officeart/2005/8/layout/vList5"/>
    <dgm:cxn modelId="{DB51B018-E7FF-4D15-BF96-6D73C80B0D8D}" type="presParOf" srcId="{114213C0-2E64-41E2-AD46-215935176387}" destId="{1875B85E-79F9-4985-B91F-E4C031A97FFF}" srcOrd="0" destOrd="0" presId="urn:microsoft.com/office/officeart/2005/8/layout/vList5"/>
    <dgm:cxn modelId="{ACF067E0-30F3-40B0-BA6C-B53EABCE347A}" type="presParOf" srcId="{114213C0-2E64-41E2-AD46-215935176387}" destId="{1FD90FAA-8823-49B4-ACB1-7A030323F3E8}" srcOrd="1" destOrd="0" presId="urn:microsoft.com/office/officeart/2005/8/layout/vList5"/>
    <dgm:cxn modelId="{A9310A9C-8A02-44CE-A4C2-08966BD1747A}" type="presParOf" srcId="{A1005BDD-C7BD-407D-8FC2-00EFF5E04861}" destId="{418F6758-6C32-4E8A-A519-410C97D809E7}" srcOrd="1" destOrd="0" presId="urn:microsoft.com/office/officeart/2005/8/layout/vList5"/>
    <dgm:cxn modelId="{9E3A5483-FFEC-4644-A929-A6387A8C95B8}" type="presParOf" srcId="{A1005BDD-C7BD-407D-8FC2-00EFF5E04861}" destId="{C42A5012-B3E5-46AE-9254-E8752D4D3B94}" srcOrd="2" destOrd="0" presId="urn:microsoft.com/office/officeart/2005/8/layout/vList5"/>
    <dgm:cxn modelId="{23D0A239-C523-484B-AEAA-EAF187E4A03D}" type="presParOf" srcId="{C42A5012-B3E5-46AE-9254-E8752D4D3B94}" destId="{DF0BFDC8-0B75-4C9D-B0D1-AEB6F8C56253}" srcOrd="0" destOrd="0" presId="urn:microsoft.com/office/officeart/2005/8/layout/vList5"/>
    <dgm:cxn modelId="{297BEA1C-A7DD-4EC0-99AC-EFFBA96FFB20}" type="presParOf" srcId="{C42A5012-B3E5-46AE-9254-E8752D4D3B94}" destId="{4685E833-7D00-4ACA-87A0-034D04E1147F}" srcOrd="1" destOrd="0" presId="urn:microsoft.com/office/officeart/2005/8/layout/vList5"/>
    <dgm:cxn modelId="{95286832-2A15-459D-8B16-3D072B870E1E}" type="presParOf" srcId="{A1005BDD-C7BD-407D-8FC2-00EFF5E04861}" destId="{AE5B1579-C4E2-43CC-8482-C419756D8650}" srcOrd="3" destOrd="0" presId="urn:microsoft.com/office/officeart/2005/8/layout/vList5"/>
    <dgm:cxn modelId="{FF983DBA-5905-4F8D-BC4B-4CB6F29E0066}" type="presParOf" srcId="{A1005BDD-C7BD-407D-8FC2-00EFF5E04861}" destId="{5C3B00D5-37AD-4122-B4E9-3E10F14EB1A4}" srcOrd="4" destOrd="0" presId="urn:microsoft.com/office/officeart/2005/8/layout/vList5"/>
    <dgm:cxn modelId="{2E325BA6-955B-48B0-87B5-B989A29CB461}" type="presParOf" srcId="{5C3B00D5-37AD-4122-B4E9-3E10F14EB1A4}" destId="{77CA4583-B518-4D86-AB19-B42BDCF83BD5}" srcOrd="0" destOrd="0" presId="urn:microsoft.com/office/officeart/2005/8/layout/vList5"/>
    <dgm:cxn modelId="{302A457F-B90C-4471-89FE-5083F9BF0BD3}" type="presParOf" srcId="{5C3B00D5-37AD-4122-B4E9-3E10F14EB1A4}" destId="{D69BF224-159E-4BE7-84CC-6192B83A2F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E10C4-CFA8-455F-B3F5-5A2E83E8D28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BBDF216-1BDB-4DC9-99B8-D8E43FFE13A8}">
      <dgm:prSet phldrT="[Texto]"/>
      <dgm:spPr/>
      <dgm:t>
        <a:bodyPr/>
        <a:lstStyle/>
        <a:p>
          <a:r>
            <a:rPr lang="pt-BR" dirty="0"/>
            <a:t>Átomo indivisível de Dalton</a:t>
          </a:r>
        </a:p>
      </dgm:t>
    </dgm:pt>
    <dgm:pt modelId="{F30B23F0-05C4-4DC5-8249-155AFDFC4078}" type="parTrans" cxnId="{1B2212DB-4D60-4A6C-9222-1A201567FE2C}">
      <dgm:prSet/>
      <dgm:spPr/>
      <dgm:t>
        <a:bodyPr/>
        <a:lstStyle/>
        <a:p>
          <a:endParaRPr lang="pt-BR"/>
        </a:p>
      </dgm:t>
    </dgm:pt>
    <dgm:pt modelId="{286BFC3D-D647-4F65-9061-C0054D5F39A0}" type="sibTrans" cxnId="{1B2212DB-4D60-4A6C-9222-1A201567FE2C}">
      <dgm:prSet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  <dgm:t>
        <a:bodyPr/>
        <a:lstStyle/>
        <a:p>
          <a:endParaRPr lang="pt-BR"/>
        </a:p>
      </dgm:t>
    </dgm:pt>
    <dgm:pt modelId="{00C361E4-D719-4BE3-B03B-93DDF12FB0C4}">
      <dgm:prSet phldrT="[Texto]"/>
      <dgm:spPr/>
      <dgm:t>
        <a:bodyPr/>
        <a:lstStyle/>
        <a:p>
          <a:r>
            <a:rPr lang="pt-BR" dirty="0"/>
            <a:t>Descoberta do elétron: átomo de Thomson</a:t>
          </a:r>
        </a:p>
      </dgm:t>
    </dgm:pt>
    <dgm:pt modelId="{68F3E90B-D54A-416D-BFDC-D61B0BF86116}" type="parTrans" cxnId="{6F33BC03-8094-48F2-8297-168F3336BBFD}">
      <dgm:prSet/>
      <dgm:spPr/>
      <dgm:t>
        <a:bodyPr/>
        <a:lstStyle/>
        <a:p>
          <a:endParaRPr lang="pt-BR"/>
        </a:p>
      </dgm:t>
    </dgm:pt>
    <dgm:pt modelId="{5A3E898B-F5D6-4FD4-BD6E-0C10CB34C72C}" type="sibTrans" cxnId="{6F33BC03-8094-48F2-8297-168F3336BBFD}">
      <dgm:prSet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F219AA4-6369-4EE9-83BB-9EE8C0625CD6}">
      <dgm:prSet phldrT="[Texto]"/>
      <dgm:spPr/>
      <dgm:t>
        <a:bodyPr/>
        <a:lstStyle/>
        <a:p>
          <a:r>
            <a:rPr lang="pt-BR" dirty="0"/>
            <a:t>O núcleo: átomo de Rutherford</a:t>
          </a:r>
        </a:p>
      </dgm:t>
    </dgm:pt>
    <dgm:pt modelId="{5CD4BB1D-B8E9-4C38-88C1-FBC0F0C1C45B}" type="parTrans" cxnId="{D62B47F1-269F-4A81-A329-A2ED3E5C08DC}">
      <dgm:prSet/>
      <dgm:spPr/>
      <dgm:t>
        <a:bodyPr/>
        <a:lstStyle/>
        <a:p>
          <a:endParaRPr lang="pt-BR"/>
        </a:p>
      </dgm:t>
    </dgm:pt>
    <dgm:pt modelId="{377C6AAD-778E-4396-9AEB-A546BCE397DC}" type="sibTrans" cxnId="{D62B47F1-269F-4A81-A329-A2ED3E5C08DC}">
      <dgm:prSet/>
      <dgm:spPr>
        <a:blipFill rotWithShape="1">
          <a:blip xmlns:r="http://schemas.openxmlformats.org/officeDocument/2006/relationships" r:embed="rId3"/>
          <a:srcRect/>
          <a:stretch>
            <a:fillRect t="-11000" b="-11000"/>
          </a:stretch>
        </a:blipFill>
      </dgm:spPr>
      <dgm:t>
        <a:bodyPr/>
        <a:lstStyle/>
        <a:p>
          <a:endParaRPr lang="pt-BR"/>
        </a:p>
      </dgm:t>
    </dgm:pt>
    <dgm:pt modelId="{CCB692CB-6962-4A26-9F59-A57BDD43FF14}">
      <dgm:prSet phldrT="[Texto]"/>
      <dgm:spPr/>
      <dgm:t>
        <a:bodyPr/>
        <a:lstStyle/>
        <a:p>
          <a:r>
            <a:rPr lang="pt-BR" dirty="0"/>
            <a:t>Níveis de energia: átomo de Bohr</a:t>
          </a:r>
        </a:p>
      </dgm:t>
    </dgm:pt>
    <dgm:pt modelId="{5F19E720-ADD7-41C2-8357-922494C76FCB}" type="parTrans" cxnId="{2ACEC162-7BDC-4861-8796-AF325F5D9100}">
      <dgm:prSet/>
      <dgm:spPr/>
      <dgm:t>
        <a:bodyPr/>
        <a:lstStyle/>
        <a:p>
          <a:endParaRPr lang="pt-BR"/>
        </a:p>
      </dgm:t>
    </dgm:pt>
    <dgm:pt modelId="{EEB99D84-3313-466B-93ED-6A214A809E83}" type="sibTrans" cxnId="{2ACEC162-7BDC-4861-8796-AF325F5D9100}">
      <dgm:prSet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956923F2-212A-42FC-93F6-3A2561B1E75C}">
      <dgm:prSet phldrT="[Texto]"/>
      <dgm:spPr/>
      <dgm:t>
        <a:bodyPr/>
        <a:lstStyle/>
        <a:p>
          <a:r>
            <a:rPr lang="pt-BR" dirty="0"/>
            <a:t>Subníveis de energia: átomo de </a:t>
          </a:r>
          <a:r>
            <a:rPr lang="pt-BR" dirty="0" err="1"/>
            <a:t>Schrodinger</a:t>
          </a:r>
          <a:endParaRPr lang="pt-BR" dirty="0"/>
        </a:p>
      </dgm:t>
    </dgm:pt>
    <dgm:pt modelId="{8CB9F22C-6FCB-41E9-BE49-F0681BEE611F}" type="parTrans" cxnId="{08C8358C-4139-4DF9-8B36-6F93221EA799}">
      <dgm:prSet/>
      <dgm:spPr/>
      <dgm:t>
        <a:bodyPr/>
        <a:lstStyle/>
        <a:p>
          <a:endParaRPr lang="pt-BR"/>
        </a:p>
      </dgm:t>
    </dgm:pt>
    <dgm:pt modelId="{FBACE012-E1D1-40D5-9929-4D88AC99ADE6}" type="sibTrans" cxnId="{08C8358C-4139-4DF9-8B36-6F93221EA799}">
      <dgm:prSet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4E8647D-2479-4D68-ADCD-CFE62A466685}" type="pres">
      <dgm:prSet presAssocID="{F51E10C4-CFA8-455F-B3F5-5A2E83E8D283}" presName="Name0" presStyleCnt="0">
        <dgm:presLayoutVars>
          <dgm:chMax val="7"/>
          <dgm:chPref val="7"/>
          <dgm:dir/>
        </dgm:presLayoutVars>
      </dgm:prSet>
      <dgm:spPr/>
    </dgm:pt>
    <dgm:pt modelId="{9885AA0A-3C3A-4810-8025-9A22978EBFF2}" type="pres">
      <dgm:prSet presAssocID="{F51E10C4-CFA8-455F-B3F5-5A2E83E8D283}" presName="dot1" presStyleLbl="alignNode1" presStyleIdx="0" presStyleCnt="15"/>
      <dgm:spPr/>
    </dgm:pt>
    <dgm:pt modelId="{B594D5DE-4D0F-4C27-81C7-98743001A194}" type="pres">
      <dgm:prSet presAssocID="{F51E10C4-CFA8-455F-B3F5-5A2E83E8D283}" presName="dot2" presStyleLbl="alignNode1" presStyleIdx="1" presStyleCnt="15"/>
      <dgm:spPr/>
    </dgm:pt>
    <dgm:pt modelId="{1A77D855-A1C0-4F00-B494-FA8E5272B8D7}" type="pres">
      <dgm:prSet presAssocID="{F51E10C4-CFA8-455F-B3F5-5A2E83E8D283}" presName="dot3" presStyleLbl="alignNode1" presStyleIdx="2" presStyleCnt="15"/>
      <dgm:spPr/>
    </dgm:pt>
    <dgm:pt modelId="{A2BC27DD-6290-4048-A569-D1FEBD6604E3}" type="pres">
      <dgm:prSet presAssocID="{F51E10C4-CFA8-455F-B3F5-5A2E83E8D283}" presName="dot4" presStyleLbl="alignNode1" presStyleIdx="3" presStyleCnt="15"/>
      <dgm:spPr/>
    </dgm:pt>
    <dgm:pt modelId="{0BA1D883-4A82-41FA-88E8-5E95EAE13284}" type="pres">
      <dgm:prSet presAssocID="{F51E10C4-CFA8-455F-B3F5-5A2E83E8D283}" presName="dot5" presStyleLbl="alignNode1" presStyleIdx="4" presStyleCnt="15"/>
      <dgm:spPr/>
    </dgm:pt>
    <dgm:pt modelId="{FAC262CB-7E59-41D5-AF30-A24F9060B827}" type="pres">
      <dgm:prSet presAssocID="{F51E10C4-CFA8-455F-B3F5-5A2E83E8D283}" presName="dot6" presStyleLbl="alignNode1" presStyleIdx="5" presStyleCnt="15"/>
      <dgm:spPr/>
    </dgm:pt>
    <dgm:pt modelId="{1D428403-3B94-4AA8-B16D-BB791F7CE075}" type="pres">
      <dgm:prSet presAssocID="{F51E10C4-CFA8-455F-B3F5-5A2E83E8D283}" presName="dot7" presStyleLbl="alignNode1" presStyleIdx="6" presStyleCnt="15"/>
      <dgm:spPr/>
    </dgm:pt>
    <dgm:pt modelId="{ADE9F25B-E8BD-4F85-BDCC-68A8EE506F48}" type="pres">
      <dgm:prSet presAssocID="{F51E10C4-CFA8-455F-B3F5-5A2E83E8D283}" presName="dot8" presStyleLbl="alignNode1" presStyleIdx="7" presStyleCnt="15"/>
      <dgm:spPr/>
    </dgm:pt>
    <dgm:pt modelId="{8174700A-1D9F-49BA-8C22-F8439DC3FAF8}" type="pres">
      <dgm:prSet presAssocID="{F51E10C4-CFA8-455F-B3F5-5A2E83E8D283}" presName="dotArrow1" presStyleLbl="alignNode1" presStyleIdx="8" presStyleCnt="15"/>
      <dgm:spPr/>
    </dgm:pt>
    <dgm:pt modelId="{CB3CC89E-D7F9-4F2C-9E7C-46EF01CB732A}" type="pres">
      <dgm:prSet presAssocID="{F51E10C4-CFA8-455F-B3F5-5A2E83E8D283}" presName="dotArrow2" presStyleLbl="alignNode1" presStyleIdx="9" presStyleCnt="15"/>
      <dgm:spPr/>
    </dgm:pt>
    <dgm:pt modelId="{F70231CE-C27A-43FA-8120-84EEB9566941}" type="pres">
      <dgm:prSet presAssocID="{F51E10C4-CFA8-455F-B3F5-5A2E83E8D283}" presName="dotArrow3" presStyleLbl="alignNode1" presStyleIdx="10" presStyleCnt="15"/>
      <dgm:spPr/>
    </dgm:pt>
    <dgm:pt modelId="{E0CE0E78-5F56-4AF1-817F-8F297AC0576E}" type="pres">
      <dgm:prSet presAssocID="{F51E10C4-CFA8-455F-B3F5-5A2E83E8D283}" presName="dotArrow4" presStyleLbl="alignNode1" presStyleIdx="11" presStyleCnt="15"/>
      <dgm:spPr/>
    </dgm:pt>
    <dgm:pt modelId="{94CBBF6E-98AE-46CD-8FCB-56864C8FB133}" type="pres">
      <dgm:prSet presAssocID="{F51E10C4-CFA8-455F-B3F5-5A2E83E8D283}" presName="dotArrow5" presStyleLbl="alignNode1" presStyleIdx="12" presStyleCnt="15"/>
      <dgm:spPr/>
    </dgm:pt>
    <dgm:pt modelId="{2D6B2F01-B4FE-4334-A2AD-EF81A2540DFD}" type="pres">
      <dgm:prSet presAssocID="{F51E10C4-CFA8-455F-B3F5-5A2E83E8D283}" presName="dotArrow6" presStyleLbl="alignNode1" presStyleIdx="13" presStyleCnt="15"/>
      <dgm:spPr/>
    </dgm:pt>
    <dgm:pt modelId="{766D04DF-6F6D-41A0-9202-1F57F1CFFBAC}" type="pres">
      <dgm:prSet presAssocID="{F51E10C4-CFA8-455F-B3F5-5A2E83E8D283}" presName="dotArrow7" presStyleLbl="alignNode1" presStyleIdx="14" presStyleCnt="15"/>
      <dgm:spPr/>
    </dgm:pt>
    <dgm:pt modelId="{0185EB4C-9CBB-4B93-80DD-0624502A2DEB}" type="pres">
      <dgm:prSet presAssocID="{0BBDF216-1BDB-4DC9-99B8-D8E43FFE13A8}" presName="parTx1" presStyleLbl="node1" presStyleIdx="0" presStyleCnt="5"/>
      <dgm:spPr/>
    </dgm:pt>
    <dgm:pt modelId="{43C5D89E-4DA0-475F-888F-EE8105C345D9}" type="pres">
      <dgm:prSet presAssocID="{286BFC3D-D647-4F65-9061-C0054D5F39A0}" presName="picture1" presStyleCnt="0"/>
      <dgm:spPr/>
    </dgm:pt>
    <dgm:pt modelId="{203B34D6-2718-4BE8-9EC3-E5CFCDF81412}" type="pres">
      <dgm:prSet presAssocID="{286BFC3D-D647-4F65-9061-C0054D5F39A0}" presName="imageRepeatNode" presStyleLbl="fgImgPlace1" presStyleIdx="0" presStyleCnt="5"/>
      <dgm:spPr/>
    </dgm:pt>
    <dgm:pt modelId="{E22EA611-B007-4638-A798-6386A6D07413}" type="pres">
      <dgm:prSet presAssocID="{00C361E4-D719-4BE3-B03B-93DDF12FB0C4}" presName="parTx2" presStyleLbl="node1" presStyleIdx="1" presStyleCnt="5"/>
      <dgm:spPr/>
    </dgm:pt>
    <dgm:pt modelId="{482E58C5-8B18-41B7-A249-02E22EC1CF82}" type="pres">
      <dgm:prSet presAssocID="{5A3E898B-F5D6-4FD4-BD6E-0C10CB34C72C}" presName="picture2" presStyleCnt="0"/>
      <dgm:spPr/>
    </dgm:pt>
    <dgm:pt modelId="{977B8D9A-C201-4B5D-B027-E3644C612B55}" type="pres">
      <dgm:prSet presAssocID="{5A3E898B-F5D6-4FD4-BD6E-0C10CB34C72C}" presName="imageRepeatNode" presStyleLbl="fgImgPlace1" presStyleIdx="1" presStyleCnt="5"/>
      <dgm:spPr/>
    </dgm:pt>
    <dgm:pt modelId="{3E9AB7DD-AD70-4A57-BE52-4CD1359076E7}" type="pres">
      <dgm:prSet presAssocID="{DF219AA4-6369-4EE9-83BB-9EE8C0625CD6}" presName="parTx3" presStyleLbl="node1" presStyleIdx="2" presStyleCnt="5"/>
      <dgm:spPr/>
    </dgm:pt>
    <dgm:pt modelId="{B281BB7B-E238-461B-880B-3267D9341B66}" type="pres">
      <dgm:prSet presAssocID="{377C6AAD-778E-4396-9AEB-A546BCE397DC}" presName="picture3" presStyleCnt="0"/>
      <dgm:spPr/>
    </dgm:pt>
    <dgm:pt modelId="{98F83C6A-7F75-4324-9893-9773D01DB43E}" type="pres">
      <dgm:prSet presAssocID="{377C6AAD-778E-4396-9AEB-A546BCE397DC}" presName="imageRepeatNode" presStyleLbl="fgImgPlace1" presStyleIdx="2" presStyleCnt="5"/>
      <dgm:spPr/>
    </dgm:pt>
    <dgm:pt modelId="{CDB62B87-A8BA-4133-8E90-17C352C7BCC6}" type="pres">
      <dgm:prSet presAssocID="{CCB692CB-6962-4A26-9F59-A57BDD43FF14}" presName="parTx4" presStyleLbl="node1" presStyleIdx="3" presStyleCnt="5"/>
      <dgm:spPr/>
    </dgm:pt>
    <dgm:pt modelId="{144A7795-55C3-4327-9A6E-327DEA1E31F3}" type="pres">
      <dgm:prSet presAssocID="{EEB99D84-3313-466B-93ED-6A214A809E83}" presName="picture4" presStyleCnt="0"/>
      <dgm:spPr/>
    </dgm:pt>
    <dgm:pt modelId="{FF4D5F84-6656-4DAC-B536-4765509C6C0C}" type="pres">
      <dgm:prSet presAssocID="{EEB99D84-3313-466B-93ED-6A214A809E83}" presName="imageRepeatNode" presStyleLbl="fgImgPlace1" presStyleIdx="3" presStyleCnt="5"/>
      <dgm:spPr/>
    </dgm:pt>
    <dgm:pt modelId="{C4555A03-E41D-4B48-A2E5-D0075EB418F7}" type="pres">
      <dgm:prSet presAssocID="{956923F2-212A-42FC-93F6-3A2561B1E75C}" presName="parTx5" presStyleLbl="node1" presStyleIdx="4" presStyleCnt="5"/>
      <dgm:spPr/>
    </dgm:pt>
    <dgm:pt modelId="{00DAFA4C-D024-4C28-A810-788A9EEFC220}" type="pres">
      <dgm:prSet presAssocID="{FBACE012-E1D1-40D5-9929-4D88AC99ADE6}" presName="picture5" presStyleCnt="0"/>
      <dgm:spPr/>
    </dgm:pt>
    <dgm:pt modelId="{FDAC0190-4C0E-43D6-981E-2B89249948E7}" type="pres">
      <dgm:prSet presAssocID="{FBACE012-E1D1-40D5-9929-4D88AC99ADE6}" presName="imageRepeatNode" presStyleLbl="fgImgPlace1" presStyleIdx="4" presStyleCnt="5"/>
      <dgm:spPr/>
    </dgm:pt>
  </dgm:ptLst>
  <dgm:cxnLst>
    <dgm:cxn modelId="{6F33BC03-8094-48F2-8297-168F3336BBFD}" srcId="{F51E10C4-CFA8-455F-B3F5-5A2E83E8D283}" destId="{00C361E4-D719-4BE3-B03B-93DDF12FB0C4}" srcOrd="1" destOrd="0" parTransId="{68F3E90B-D54A-416D-BFDC-D61B0BF86116}" sibTransId="{5A3E898B-F5D6-4FD4-BD6E-0C10CB34C72C}"/>
    <dgm:cxn modelId="{99E48809-08A0-4EB1-8C49-683F2D41468D}" type="presOf" srcId="{EEB99D84-3313-466B-93ED-6A214A809E83}" destId="{FF4D5F84-6656-4DAC-B536-4765509C6C0C}" srcOrd="0" destOrd="0" presId="urn:microsoft.com/office/officeart/2008/layout/AscendingPictureAccentProcess"/>
    <dgm:cxn modelId="{72D1E217-61D4-4016-ABFD-D144E802CAAF}" type="presOf" srcId="{956923F2-212A-42FC-93F6-3A2561B1E75C}" destId="{C4555A03-E41D-4B48-A2E5-D0075EB418F7}" srcOrd="0" destOrd="0" presId="urn:microsoft.com/office/officeart/2008/layout/AscendingPictureAccentProcess"/>
    <dgm:cxn modelId="{5901792F-1239-40A4-A28D-E996E3617545}" type="presOf" srcId="{FBACE012-E1D1-40D5-9929-4D88AC99ADE6}" destId="{FDAC0190-4C0E-43D6-981E-2B89249948E7}" srcOrd="0" destOrd="0" presId="urn:microsoft.com/office/officeart/2008/layout/AscendingPictureAccentProcess"/>
    <dgm:cxn modelId="{2ACEC162-7BDC-4861-8796-AF325F5D9100}" srcId="{F51E10C4-CFA8-455F-B3F5-5A2E83E8D283}" destId="{CCB692CB-6962-4A26-9F59-A57BDD43FF14}" srcOrd="3" destOrd="0" parTransId="{5F19E720-ADD7-41C2-8357-922494C76FCB}" sibTransId="{EEB99D84-3313-466B-93ED-6A214A809E83}"/>
    <dgm:cxn modelId="{45840C6A-FB74-4683-9ECF-0BA842ED3DCA}" type="presOf" srcId="{F51E10C4-CFA8-455F-B3F5-5A2E83E8D283}" destId="{74E8647D-2479-4D68-ADCD-CFE62A466685}" srcOrd="0" destOrd="0" presId="urn:microsoft.com/office/officeart/2008/layout/AscendingPictureAccentProcess"/>
    <dgm:cxn modelId="{48A05A6C-D70B-4F2C-BCAF-1C74933D51CA}" type="presOf" srcId="{CCB692CB-6962-4A26-9F59-A57BDD43FF14}" destId="{CDB62B87-A8BA-4133-8E90-17C352C7BCC6}" srcOrd="0" destOrd="0" presId="urn:microsoft.com/office/officeart/2008/layout/AscendingPictureAccentProcess"/>
    <dgm:cxn modelId="{6BDCB277-115C-427D-A27C-6DA8B9EC6BD1}" type="presOf" srcId="{00C361E4-D719-4BE3-B03B-93DDF12FB0C4}" destId="{E22EA611-B007-4638-A798-6386A6D07413}" srcOrd="0" destOrd="0" presId="urn:microsoft.com/office/officeart/2008/layout/AscendingPictureAccentProcess"/>
    <dgm:cxn modelId="{B1BD7884-5305-45FF-B411-E8F8453D1453}" type="presOf" srcId="{0BBDF216-1BDB-4DC9-99B8-D8E43FFE13A8}" destId="{0185EB4C-9CBB-4B93-80DD-0624502A2DEB}" srcOrd="0" destOrd="0" presId="urn:microsoft.com/office/officeart/2008/layout/AscendingPictureAccentProcess"/>
    <dgm:cxn modelId="{08C8358C-4139-4DF9-8B36-6F93221EA799}" srcId="{F51E10C4-CFA8-455F-B3F5-5A2E83E8D283}" destId="{956923F2-212A-42FC-93F6-3A2561B1E75C}" srcOrd="4" destOrd="0" parTransId="{8CB9F22C-6FCB-41E9-BE49-F0681BEE611F}" sibTransId="{FBACE012-E1D1-40D5-9929-4D88AC99ADE6}"/>
    <dgm:cxn modelId="{3F6050B6-972F-4CA3-AE73-33E15D9691DD}" type="presOf" srcId="{DF219AA4-6369-4EE9-83BB-9EE8C0625CD6}" destId="{3E9AB7DD-AD70-4A57-BE52-4CD1359076E7}" srcOrd="0" destOrd="0" presId="urn:microsoft.com/office/officeart/2008/layout/AscendingPictureAccentProcess"/>
    <dgm:cxn modelId="{71ADADB6-9A3F-4634-B920-0E16EEDE8ECC}" type="presOf" srcId="{286BFC3D-D647-4F65-9061-C0054D5F39A0}" destId="{203B34D6-2718-4BE8-9EC3-E5CFCDF81412}" srcOrd="0" destOrd="0" presId="urn:microsoft.com/office/officeart/2008/layout/AscendingPictureAccentProcess"/>
    <dgm:cxn modelId="{854D33CB-2587-47AE-A413-DEB8529245EA}" type="presOf" srcId="{377C6AAD-778E-4396-9AEB-A546BCE397DC}" destId="{98F83C6A-7F75-4324-9893-9773D01DB43E}" srcOrd="0" destOrd="0" presId="urn:microsoft.com/office/officeart/2008/layout/AscendingPictureAccentProcess"/>
    <dgm:cxn modelId="{1B2212DB-4D60-4A6C-9222-1A201567FE2C}" srcId="{F51E10C4-CFA8-455F-B3F5-5A2E83E8D283}" destId="{0BBDF216-1BDB-4DC9-99B8-D8E43FFE13A8}" srcOrd="0" destOrd="0" parTransId="{F30B23F0-05C4-4DC5-8249-155AFDFC4078}" sibTransId="{286BFC3D-D647-4F65-9061-C0054D5F39A0}"/>
    <dgm:cxn modelId="{F69F78DF-90E1-40E1-85B4-870E3E957103}" type="presOf" srcId="{5A3E898B-F5D6-4FD4-BD6E-0C10CB34C72C}" destId="{977B8D9A-C201-4B5D-B027-E3644C612B55}" srcOrd="0" destOrd="0" presId="urn:microsoft.com/office/officeart/2008/layout/AscendingPictureAccentProcess"/>
    <dgm:cxn modelId="{D62B47F1-269F-4A81-A329-A2ED3E5C08DC}" srcId="{F51E10C4-CFA8-455F-B3F5-5A2E83E8D283}" destId="{DF219AA4-6369-4EE9-83BB-9EE8C0625CD6}" srcOrd="2" destOrd="0" parTransId="{5CD4BB1D-B8E9-4C38-88C1-FBC0F0C1C45B}" sibTransId="{377C6AAD-778E-4396-9AEB-A546BCE397DC}"/>
    <dgm:cxn modelId="{E464711A-EE21-49AC-8DBE-B8217FE625B1}" type="presParOf" srcId="{74E8647D-2479-4D68-ADCD-CFE62A466685}" destId="{9885AA0A-3C3A-4810-8025-9A22978EBFF2}" srcOrd="0" destOrd="0" presId="urn:microsoft.com/office/officeart/2008/layout/AscendingPictureAccentProcess"/>
    <dgm:cxn modelId="{F963F3B3-AD58-46AF-A8DF-5BC333D57EB1}" type="presParOf" srcId="{74E8647D-2479-4D68-ADCD-CFE62A466685}" destId="{B594D5DE-4D0F-4C27-81C7-98743001A194}" srcOrd="1" destOrd="0" presId="urn:microsoft.com/office/officeart/2008/layout/AscendingPictureAccentProcess"/>
    <dgm:cxn modelId="{7FD80808-F253-4A7B-99DF-816F96BEFD75}" type="presParOf" srcId="{74E8647D-2479-4D68-ADCD-CFE62A466685}" destId="{1A77D855-A1C0-4F00-B494-FA8E5272B8D7}" srcOrd="2" destOrd="0" presId="urn:microsoft.com/office/officeart/2008/layout/AscendingPictureAccentProcess"/>
    <dgm:cxn modelId="{DFC0EA17-BA5D-49FF-B790-A7C30CA95987}" type="presParOf" srcId="{74E8647D-2479-4D68-ADCD-CFE62A466685}" destId="{A2BC27DD-6290-4048-A569-D1FEBD6604E3}" srcOrd="3" destOrd="0" presId="urn:microsoft.com/office/officeart/2008/layout/AscendingPictureAccentProcess"/>
    <dgm:cxn modelId="{9E15178F-78C3-47E0-B28F-DDEE6D01B41B}" type="presParOf" srcId="{74E8647D-2479-4D68-ADCD-CFE62A466685}" destId="{0BA1D883-4A82-41FA-88E8-5E95EAE13284}" srcOrd="4" destOrd="0" presId="urn:microsoft.com/office/officeart/2008/layout/AscendingPictureAccentProcess"/>
    <dgm:cxn modelId="{44E7F08E-3995-41C3-8C07-5CE692AB4EE0}" type="presParOf" srcId="{74E8647D-2479-4D68-ADCD-CFE62A466685}" destId="{FAC262CB-7E59-41D5-AF30-A24F9060B827}" srcOrd="5" destOrd="0" presId="urn:microsoft.com/office/officeart/2008/layout/AscendingPictureAccentProcess"/>
    <dgm:cxn modelId="{465CCD91-E465-4AF2-8320-996FC7813AE5}" type="presParOf" srcId="{74E8647D-2479-4D68-ADCD-CFE62A466685}" destId="{1D428403-3B94-4AA8-B16D-BB791F7CE075}" srcOrd="6" destOrd="0" presId="urn:microsoft.com/office/officeart/2008/layout/AscendingPictureAccentProcess"/>
    <dgm:cxn modelId="{C477C18E-2226-4697-8F0B-7439CF1634B3}" type="presParOf" srcId="{74E8647D-2479-4D68-ADCD-CFE62A466685}" destId="{ADE9F25B-E8BD-4F85-BDCC-68A8EE506F48}" srcOrd="7" destOrd="0" presId="urn:microsoft.com/office/officeart/2008/layout/AscendingPictureAccentProcess"/>
    <dgm:cxn modelId="{4C31964C-4A63-49C6-91CB-B15C6E614938}" type="presParOf" srcId="{74E8647D-2479-4D68-ADCD-CFE62A466685}" destId="{8174700A-1D9F-49BA-8C22-F8439DC3FAF8}" srcOrd="8" destOrd="0" presId="urn:microsoft.com/office/officeart/2008/layout/AscendingPictureAccentProcess"/>
    <dgm:cxn modelId="{A20C1C50-4F00-4F29-A805-6F6B136444BF}" type="presParOf" srcId="{74E8647D-2479-4D68-ADCD-CFE62A466685}" destId="{CB3CC89E-D7F9-4F2C-9E7C-46EF01CB732A}" srcOrd="9" destOrd="0" presId="urn:microsoft.com/office/officeart/2008/layout/AscendingPictureAccentProcess"/>
    <dgm:cxn modelId="{C2993DE1-0495-4F19-9C05-0A438964C804}" type="presParOf" srcId="{74E8647D-2479-4D68-ADCD-CFE62A466685}" destId="{F70231CE-C27A-43FA-8120-84EEB9566941}" srcOrd="10" destOrd="0" presId="urn:microsoft.com/office/officeart/2008/layout/AscendingPictureAccentProcess"/>
    <dgm:cxn modelId="{5618C4B0-4654-4E56-B4EA-9435375E962B}" type="presParOf" srcId="{74E8647D-2479-4D68-ADCD-CFE62A466685}" destId="{E0CE0E78-5F56-4AF1-817F-8F297AC0576E}" srcOrd="11" destOrd="0" presId="urn:microsoft.com/office/officeart/2008/layout/AscendingPictureAccentProcess"/>
    <dgm:cxn modelId="{B767B715-093E-4BB9-BEC8-4502AA0D063E}" type="presParOf" srcId="{74E8647D-2479-4D68-ADCD-CFE62A466685}" destId="{94CBBF6E-98AE-46CD-8FCB-56864C8FB133}" srcOrd="12" destOrd="0" presId="urn:microsoft.com/office/officeart/2008/layout/AscendingPictureAccentProcess"/>
    <dgm:cxn modelId="{C0F20963-2F15-444E-B9FD-536455F459BE}" type="presParOf" srcId="{74E8647D-2479-4D68-ADCD-CFE62A466685}" destId="{2D6B2F01-B4FE-4334-A2AD-EF81A2540DFD}" srcOrd="13" destOrd="0" presId="urn:microsoft.com/office/officeart/2008/layout/AscendingPictureAccentProcess"/>
    <dgm:cxn modelId="{78645354-46B2-48A0-8B8C-4C9136A7188B}" type="presParOf" srcId="{74E8647D-2479-4D68-ADCD-CFE62A466685}" destId="{766D04DF-6F6D-41A0-9202-1F57F1CFFBAC}" srcOrd="14" destOrd="0" presId="urn:microsoft.com/office/officeart/2008/layout/AscendingPictureAccentProcess"/>
    <dgm:cxn modelId="{6DF3AA86-CDD9-4F9B-AE74-7F67E975AF9F}" type="presParOf" srcId="{74E8647D-2479-4D68-ADCD-CFE62A466685}" destId="{0185EB4C-9CBB-4B93-80DD-0624502A2DEB}" srcOrd="15" destOrd="0" presId="urn:microsoft.com/office/officeart/2008/layout/AscendingPictureAccentProcess"/>
    <dgm:cxn modelId="{AC23B932-5523-42BD-BC4B-4AFA0E84C5F8}" type="presParOf" srcId="{74E8647D-2479-4D68-ADCD-CFE62A466685}" destId="{43C5D89E-4DA0-475F-888F-EE8105C345D9}" srcOrd="16" destOrd="0" presId="urn:microsoft.com/office/officeart/2008/layout/AscendingPictureAccentProcess"/>
    <dgm:cxn modelId="{5915524B-A05E-4336-9A1A-50B1AFCDFD38}" type="presParOf" srcId="{43C5D89E-4DA0-475F-888F-EE8105C345D9}" destId="{203B34D6-2718-4BE8-9EC3-E5CFCDF81412}" srcOrd="0" destOrd="0" presId="urn:microsoft.com/office/officeart/2008/layout/AscendingPictureAccentProcess"/>
    <dgm:cxn modelId="{32AE4F39-17A1-407C-AABE-51EBD815495F}" type="presParOf" srcId="{74E8647D-2479-4D68-ADCD-CFE62A466685}" destId="{E22EA611-B007-4638-A798-6386A6D07413}" srcOrd="17" destOrd="0" presId="urn:microsoft.com/office/officeart/2008/layout/AscendingPictureAccentProcess"/>
    <dgm:cxn modelId="{73C1A2F1-3991-4004-9A44-5FE712ADA870}" type="presParOf" srcId="{74E8647D-2479-4D68-ADCD-CFE62A466685}" destId="{482E58C5-8B18-41B7-A249-02E22EC1CF82}" srcOrd="18" destOrd="0" presId="urn:microsoft.com/office/officeart/2008/layout/AscendingPictureAccentProcess"/>
    <dgm:cxn modelId="{D86CE0EB-505A-457A-85CD-120C4FF96EE9}" type="presParOf" srcId="{482E58C5-8B18-41B7-A249-02E22EC1CF82}" destId="{977B8D9A-C201-4B5D-B027-E3644C612B55}" srcOrd="0" destOrd="0" presId="urn:microsoft.com/office/officeart/2008/layout/AscendingPictureAccentProcess"/>
    <dgm:cxn modelId="{7A2BE769-C7D3-4EC8-AA1F-540E746DD5BE}" type="presParOf" srcId="{74E8647D-2479-4D68-ADCD-CFE62A466685}" destId="{3E9AB7DD-AD70-4A57-BE52-4CD1359076E7}" srcOrd="19" destOrd="0" presId="urn:microsoft.com/office/officeart/2008/layout/AscendingPictureAccentProcess"/>
    <dgm:cxn modelId="{B51C139D-D01A-424D-9088-2D8845F1B946}" type="presParOf" srcId="{74E8647D-2479-4D68-ADCD-CFE62A466685}" destId="{B281BB7B-E238-461B-880B-3267D9341B66}" srcOrd="20" destOrd="0" presId="urn:microsoft.com/office/officeart/2008/layout/AscendingPictureAccentProcess"/>
    <dgm:cxn modelId="{F9784364-2E1B-4A8F-B7DE-D63DF8E98498}" type="presParOf" srcId="{B281BB7B-E238-461B-880B-3267D9341B66}" destId="{98F83C6A-7F75-4324-9893-9773D01DB43E}" srcOrd="0" destOrd="0" presId="urn:microsoft.com/office/officeart/2008/layout/AscendingPictureAccentProcess"/>
    <dgm:cxn modelId="{6578DA15-3A3F-408B-97A4-0E344602A8D3}" type="presParOf" srcId="{74E8647D-2479-4D68-ADCD-CFE62A466685}" destId="{CDB62B87-A8BA-4133-8E90-17C352C7BCC6}" srcOrd="21" destOrd="0" presId="urn:microsoft.com/office/officeart/2008/layout/AscendingPictureAccentProcess"/>
    <dgm:cxn modelId="{B38AA53C-E205-4786-B232-8A7EEC5F2003}" type="presParOf" srcId="{74E8647D-2479-4D68-ADCD-CFE62A466685}" destId="{144A7795-55C3-4327-9A6E-327DEA1E31F3}" srcOrd="22" destOrd="0" presId="urn:microsoft.com/office/officeart/2008/layout/AscendingPictureAccentProcess"/>
    <dgm:cxn modelId="{D1C72FF7-49BF-41E2-869B-4C6271924141}" type="presParOf" srcId="{144A7795-55C3-4327-9A6E-327DEA1E31F3}" destId="{FF4D5F84-6656-4DAC-B536-4765509C6C0C}" srcOrd="0" destOrd="0" presId="urn:microsoft.com/office/officeart/2008/layout/AscendingPictureAccentProcess"/>
    <dgm:cxn modelId="{FDC789B7-98B5-4764-BFAC-32DF05FEF818}" type="presParOf" srcId="{74E8647D-2479-4D68-ADCD-CFE62A466685}" destId="{C4555A03-E41D-4B48-A2E5-D0075EB418F7}" srcOrd="23" destOrd="0" presId="urn:microsoft.com/office/officeart/2008/layout/AscendingPictureAccentProcess"/>
    <dgm:cxn modelId="{355DBCAA-8946-4100-A0C9-72CC43FA6000}" type="presParOf" srcId="{74E8647D-2479-4D68-ADCD-CFE62A466685}" destId="{00DAFA4C-D024-4C28-A810-788A9EEFC220}" srcOrd="24" destOrd="0" presId="urn:microsoft.com/office/officeart/2008/layout/AscendingPictureAccentProcess"/>
    <dgm:cxn modelId="{E3F72CA8-8919-4E8A-AAE0-AAA4868FFEF8}" type="presParOf" srcId="{00DAFA4C-D024-4C28-A810-788A9EEFC220}" destId="{FDAC0190-4C0E-43D6-981E-2B89249948E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0DB9C0-6FFF-4153-8168-8826D6E2547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6F510C6-9A8E-4F05-8AB5-94AFC974883B}">
      <dgm:prSet phldrT="[Texto]"/>
      <dgm:spPr/>
      <dgm:t>
        <a:bodyPr/>
        <a:lstStyle/>
        <a:p>
          <a:r>
            <a:rPr lang="pt-BR" dirty="0"/>
            <a:t>Átomos se combinam...</a:t>
          </a:r>
        </a:p>
      </dgm:t>
    </dgm:pt>
    <dgm:pt modelId="{D3D691B8-9450-4427-BCE8-D0925BE97DE9}" type="parTrans" cxnId="{CE363298-E756-4820-AB43-8281AC57FCD9}">
      <dgm:prSet/>
      <dgm:spPr/>
      <dgm:t>
        <a:bodyPr/>
        <a:lstStyle/>
        <a:p>
          <a:endParaRPr lang="pt-BR"/>
        </a:p>
      </dgm:t>
    </dgm:pt>
    <dgm:pt modelId="{C5CE31C2-D923-4E90-8082-8471325F738B}" type="sibTrans" cxnId="{CE363298-E756-4820-AB43-8281AC57FCD9}">
      <dgm:prSet/>
      <dgm:spPr/>
      <dgm:t>
        <a:bodyPr/>
        <a:lstStyle/>
        <a:p>
          <a:endParaRPr lang="pt-BR"/>
        </a:p>
      </dgm:t>
    </dgm:pt>
    <dgm:pt modelId="{F0F4C083-714E-485B-BEF5-0FEAC4549DF1}">
      <dgm:prSet phldrT="[Texto]"/>
      <dgm:spPr/>
      <dgm:t>
        <a:bodyPr/>
        <a:lstStyle/>
        <a:p>
          <a:r>
            <a:rPr lang="pt-BR" dirty="0"/>
            <a:t>sem perder ou ganhar elétrons...</a:t>
          </a:r>
        </a:p>
      </dgm:t>
    </dgm:pt>
    <dgm:pt modelId="{37565B0A-6259-4135-97FC-7879F04D73D5}" type="parTrans" cxnId="{FF92909E-86DD-45D4-B021-413D63C95753}">
      <dgm:prSet/>
      <dgm:spPr/>
      <dgm:t>
        <a:bodyPr/>
        <a:lstStyle/>
        <a:p>
          <a:endParaRPr lang="pt-BR"/>
        </a:p>
      </dgm:t>
    </dgm:pt>
    <dgm:pt modelId="{0790BE46-1DFF-4F72-B7EF-0B6DA2C896CC}" type="sibTrans" cxnId="{FF92909E-86DD-45D4-B021-413D63C95753}">
      <dgm:prSet/>
      <dgm:spPr/>
      <dgm:t>
        <a:bodyPr/>
        <a:lstStyle/>
        <a:p>
          <a:endParaRPr lang="pt-BR"/>
        </a:p>
      </dgm:t>
    </dgm:pt>
    <dgm:pt modelId="{3EE52416-C395-486B-8EB2-376B1C347162}">
      <dgm:prSet phldrT="[Texto]"/>
      <dgm:spPr/>
      <dgm:t>
        <a:bodyPr/>
        <a:lstStyle/>
        <a:p>
          <a:pPr>
            <a:buNone/>
          </a:pPr>
          <a:r>
            <a:rPr lang="pt-BR" dirty="0"/>
            <a:t>formando as moléculas.</a:t>
          </a:r>
        </a:p>
      </dgm:t>
    </dgm:pt>
    <dgm:pt modelId="{AC41B5F6-2410-491C-A0A6-D196AF6BB557}" type="parTrans" cxnId="{0A16A274-35FF-443E-8E4C-2270FE1C5BD3}">
      <dgm:prSet/>
      <dgm:spPr/>
      <dgm:t>
        <a:bodyPr/>
        <a:lstStyle/>
        <a:p>
          <a:endParaRPr lang="pt-BR"/>
        </a:p>
      </dgm:t>
    </dgm:pt>
    <dgm:pt modelId="{04B0AE57-1AAF-43DB-A19F-7450A2043A60}" type="sibTrans" cxnId="{0A16A274-35FF-443E-8E4C-2270FE1C5BD3}">
      <dgm:prSet/>
      <dgm:spPr/>
      <dgm:t>
        <a:bodyPr/>
        <a:lstStyle/>
        <a:p>
          <a:endParaRPr lang="pt-BR"/>
        </a:p>
      </dgm:t>
    </dgm:pt>
    <dgm:pt modelId="{3C4BB978-010E-4FD4-B21A-F31198351CA1}" type="pres">
      <dgm:prSet presAssocID="{800DB9C0-6FFF-4153-8168-8826D6E254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319A3A-6404-4D14-814A-5E3C4C5B0A8F}" type="pres">
      <dgm:prSet presAssocID="{D6F510C6-9A8E-4F05-8AB5-94AFC974883B}" presName="root" presStyleCnt="0"/>
      <dgm:spPr/>
    </dgm:pt>
    <dgm:pt modelId="{D6132211-6E53-4DE9-8140-B859FA970ABB}" type="pres">
      <dgm:prSet presAssocID="{D6F510C6-9A8E-4F05-8AB5-94AFC974883B}" presName="rootComposite" presStyleCnt="0"/>
      <dgm:spPr/>
    </dgm:pt>
    <dgm:pt modelId="{3F857F6F-70E3-44FA-8953-7046D3D4A574}" type="pres">
      <dgm:prSet presAssocID="{D6F510C6-9A8E-4F05-8AB5-94AFC974883B}" presName="rootText" presStyleLbl="node1" presStyleIdx="0" presStyleCnt="1"/>
      <dgm:spPr/>
    </dgm:pt>
    <dgm:pt modelId="{112231EC-F355-49CC-8510-CC8FBE3ABC42}" type="pres">
      <dgm:prSet presAssocID="{D6F510C6-9A8E-4F05-8AB5-94AFC974883B}" presName="rootConnector" presStyleLbl="node1" presStyleIdx="0" presStyleCnt="1"/>
      <dgm:spPr/>
    </dgm:pt>
    <dgm:pt modelId="{3642C22C-FE2E-4B40-BA4E-94111F84E9AB}" type="pres">
      <dgm:prSet presAssocID="{D6F510C6-9A8E-4F05-8AB5-94AFC974883B}" presName="childShape" presStyleCnt="0"/>
      <dgm:spPr/>
    </dgm:pt>
    <dgm:pt modelId="{AC2BE3BF-5D94-4DC9-93B8-A0953F186127}" type="pres">
      <dgm:prSet presAssocID="{37565B0A-6259-4135-97FC-7879F04D73D5}" presName="Name13" presStyleLbl="parChTrans1D2" presStyleIdx="0" presStyleCnt="2"/>
      <dgm:spPr/>
    </dgm:pt>
    <dgm:pt modelId="{4BB525B4-8D50-453F-84C0-6B5900CCEF36}" type="pres">
      <dgm:prSet presAssocID="{F0F4C083-714E-485B-BEF5-0FEAC4549DF1}" presName="childText" presStyleLbl="bgAcc1" presStyleIdx="0" presStyleCnt="2">
        <dgm:presLayoutVars>
          <dgm:bulletEnabled val="1"/>
        </dgm:presLayoutVars>
      </dgm:prSet>
      <dgm:spPr/>
    </dgm:pt>
    <dgm:pt modelId="{B0AEBA69-4991-4196-9B8B-2944B34F3E13}" type="pres">
      <dgm:prSet presAssocID="{AC41B5F6-2410-491C-A0A6-D196AF6BB557}" presName="Name13" presStyleLbl="parChTrans1D2" presStyleIdx="1" presStyleCnt="2"/>
      <dgm:spPr/>
    </dgm:pt>
    <dgm:pt modelId="{B3B7608D-F54B-4760-B065-8877DE1C39B6}" type="pres">
      <dgm:prSet presAssocID="{3EE52416-C395-486B-8EB2-376B1C347162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652C0C27-408F-4857-918C-9432530E0EAE}" type="presOf" srcId="{D6F510C6-9A8E-4F05-8AB5-94AFC974883B}" destId="{112231EC-F355-49CC-8510-CC8FBE3ABC42}" srcOrd="1" destOrd="0" presId="urn:microsoft.com/office/officeart/2005/8/layout/hierarchy3"/>
    <dgm:cxn modelId="{DF5F535E-300F-470F-8EAD-86553CA4378A}" type="presOf" srcId="{F0F4C083-714E-485B-BEF5-0FEAC4549DF1}" destId="{4BB525B4-8D50-453F-84C0-6B5900CCEF36}" srcOrd="0" destOrd="0" presId="urn:microsoft.com/office/officeart/2005/8/layout/hierarchy3"/>
    <dgm:cxn modelId="{588E1867-AC5D-404D-9465-24E447899462}" type="presOf" srcId="{800DB9C0-6FFF-4153-8168-8826D6E25475}" destId="{3C4BB978-010E-4FD4-B21A-F31198351CA1}" srcOrd="0" destOrd="0" presId="urn:microsoft.com/office/officeart/2005/8/layout/hierarchy3"/>
    <dgm:cxn modelId="{0A16A274-35FF-443E-8E4C-2270FE1C5BD3}" srcId="{D6F510C6-9A8E-4F05-8AB5-94AFC974883B}" destId="{3EE52416-C395-486B-8EB2-376B1C347162}" srcOrd="1" destOrd="0" parTransId="{AC41B5F6-2410-491C-A0A6-D196AF6BB557}" sibTransId="{04B0AE57-1AAF-43DB-A19F-7450A2043A60}"/>
    <dgm:cxn modelId="{474AE585-A021-4F80-A596-3C07EE4CD72D}" type="presOf" srcId="{AC41B5F6-2410-491C-A0A6-D196AF6BB557}" destId="{B0AEBA69-4991-4196-9B8B-2944B34F3E13}" srcOrd="0" destOrd="0" presId="urn:microsoft.com/office/officeart/2005/8/layout/hierarchy3"/>
    <dgm:cxn modelId="{CE363298-E756-4820-AB43-8281AC57FCD9}" srcId="{800DB9C0-6FFF-4153-8168-8826D6E25475}" destId="{D6F510C6-9A8E-4F05-8AB5-94AFC974883B}" srcOrd="0" destOrd="0" parTransId="{D3D691B8-9450-4427-BCE8-D0925BE97DE9}" sibTransId="{C5CE31C2-D923-4E90-8082-8471325F738B}"/>
    <dgm:cxn modelId="{E713C298-6CD2-43B0-91EB-0F96EC8692A1}" type="presOf" srcId="{3EE52416-C395-486B-8EB2-376B1C347162}" destId="{B3B7608D-F54B-4760-B065-8877DE1C39B6}" srcOrd="0" destOrd="0" presId="urn:microsoft.com/office/officeart/2005/8/layout/hierarchy3"/>
    <dgm:cxn modelId="{8454EC9A-B514-4DEF-865C-DF59DE20C80C}" type="presOf" srcId="{37565B0A-6259-4135-97FC-7879F04D73D5}" destId="{AC2BE3BF-5D94-4DC9-93B8-A0953F186127}" srcOrd="0" destOrd="0" presId="urn:microsoft.com/office/officeart/2005/8/layout/hierarchy3"/>
    <dgm:cxn modelId="{FF92909E-86DD-45D4-B021-413D63C95753}" srcId="{D6F510C6-9A8E-4F05-8AB5-94AFC974883B}" destId="{F0F4C083-714E-485B-BEF5-0FEAC4549DF1}" srcOrd="0" destOrd="0" parTransId="{37565B0A-6259-4135-97FC-7879F04D73D5}" sibTransId="{0790BE46-1DFF-4F72-B7EF-0B6DA2C896CC}"/>
    <dgm:cxn modelId="{6D5D48EB-61AE-4050-B668-B4D86A7EECCB}" type="presOf" srcId="{D6F510C6-9A8E-4F05-8AB5-94AFC974883B}" destId="{3F857F6F-70E3-44FA-8953-7046D3D4A574}" srcOrd="0" destOrd="0" presId="urn:microsoft.com/office/officeart/2005/8/layout/hierarchy3"/>
    <dgm:cxn modelId="{1B2BAD4F-5C73-43BD-A70C-EE659B88DED0}" type="presParOf" srcId="{3C4BB978-010E-4FD4-B21A-F31198351CA1}" destId="{7B319A3A-6404-4D14-814A-5E3C4C5B0A8F}" srcOrd="0" destOrd="0" presId="urn:microsoft.com/office/officeart/2005/8/layout/hierarchy3"/>
    <dgm:cxn modelId="{6ED8B2F7-149D-4B91-90E0-AEBEC7E8E3F6}" type="presParOf" srcId="{7B319A3A-6404-4D14-814A-5E3C4C5B0A8F}" destId="{D6132211-6E53-4DE9-8140-B859FA970ABB}" srcOrd="0" destOrd="0" presId="urn:microsoft.com/office/officeart/2005/8/layout/hierarchy3"/>
    <dgm:cxn modelId="{89589B2A-FC59-453E-8CB3-FE0E825D15AE}" type="presParOf" srcId="{D6132211-6E53-4DE9-8140-B859FA970ABB}" destId="{3F857F6F-70E3-44FA-8953-7046D3D4A574}" srcOrd="0" destOrd="0" presId="urn:microsoft.com/office/officeart/2005/8/layout/hierarchy3"/>
    <dgm:cxn modelId="{B8F36C22-2A24-4E05-8350-F1822B1F6540}" type="presParOf" srcId="{D6132211-6E53-4DE9-8140-B859FA970ABB}" destId="{112231EC-F355-49CC-8510-CC8FBE3ABC42}" srcOrd="1" destOrd="0" presId="urn:microsoft.com/office/officeart/2005/8/layout/hierarchy3"/>
    <dgm:cxn modelId="{4D14FF26-E0E3-4229-857E-A1B0A455DEDC}" type="presParOf" srcId="{7B319A3A-6404-4D14-814A-5E3C4C5B0A8F}" destId="{3642C22C-FE2E-4B40-BA4E-94111F84E9AB}" srcOrd="1" destOrd="0" presId="urn:microsoft.com/office/officeart/2005/8/layout/hierarchy3"/>
    <dgm:cxn modelId="{0E799980-6A9B-489A-BA29-5E21D9689D2C}" type="presParOf" srcId="{3642C22C-FE2E-4B40-BA4E-94111F84E9AB}" destId="{AC2BE3BF-5D94-4DC9-93B8-A0953F186127}" srcOrd="0" destOrd="0" presId="urn:microsoft.com/office/officeart/2005/8/layout/hierarchy3"/>
    <dgm:cxn modelId="{1C994DCF-7689-4910-9596-7A945C8C8EE8}" type="presParOf" srcId="{3642C22C-FE2E-4B40-BA4E-94111F84E9AB}" destId="{4BB525B4-8D50-453F-84C0-6B5900CCEF36}" srcOrd="1" destOrd="0" presId="urn:microsoft.com/office/officeart/2005/8/layout/hierarchy3"/>
    <dgm:cxn modelId="{43F2C9F7-0D00-4639-B474-81A1C9C96BD2}" type="presParOf" srcId="{3642C22C-FE2E-4B40-BA4E-94111F84E9AB}" destId="{B0AEBA69-4991-4196-9B8B-2944B34F3E13}" srcOrd="2" destOrd="0" presId="urn:microsoft.com/office/officeart/2005/8/layout/hierarchy3"/>
    <dgm:cxn modelId="{E63DEDA7-163F-44EA-B310-A6536F6698F6}" type="presParOf" srcId="{3642C22C-FE2E-4B40-BA4E-94111F84E9AB}" destId="{B3B7608D-F54B-4760-B065-8877DE1C39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0DB9C0-6FFF-4153-8168-8826D6E2547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6F510C6-9A8E-4F05-8AB5-94AFC974883B}">
      <dgm:prSet phldrT="[Texto]"/>
      <dgm:spPr/>
      <dgm:t>
        <a:bodyPr/>
        <a:lstStyle/>
        <a:p>
          <a:r>
            <a:rPr lang="pt-BR" dirty="0"/>
            <a:t>Átomos se combinam...</a:t>
          </a:r>
        </a:p>
      </dgm:t>
    </dgm:pt>
    <dgm:pt modelId="{D3D691B8-9450-4427-BCE8-D0925BE97DE9}" type="parTrans" cxnId="{CE363298-E756-4820-AB43-8281AC57FCD9}">
      <dgm:prSet/>
      <dgm:spPr/>
      <dgm:t>
        <a:bodyPr/>
        <a:lstStyle/>
        <a:p>
          <a:endParaRPr lang="pt-BR"/>
        </a:p>
      </dgm:t>
    </dgm:pt>
    <dgm:pt modelId="{C5CE31C2-D923-4E90-8082-8471325F738B}" type="sibTrans" cxnId="{CE363298-E756-4820-AB43-8281AC57FCD9}">
      <dgm:prSet/>
      <dgm:spPr/>
      <dgm:t>
        <a:bodyPr/>
        <a:lstStyle/>
        <a:p>
          <a:endParaRPr lang="pt-BR"/>
        </a:p>
      </dgm:t>
    </dgm:pt>
    <dgm:pt modelId="{F0F4C083-714E-485B-BEF5-0FEAC4549DF1}">
      <dgm:prSet phldrT="[Texto]"/>
      <dgm:spPr/>
      <dgm:t>
        <a:bodyPr/>
        <a:lstStyle/>
        <a:p>
          <a:r>
            <a:rPr lang="pt-BR" dirty="0"/>
            <a:t>perdendo ou ganhando elétrons...</a:t>
          </a:r>
        </a:p>
      </dgm:t>
    </dgm:pt>
    <dgm:pt modelId="{37565B0A-6259-4135-97FC-7879F04D73D5}" type="parTrans" cxnId="{FF92909E-86DD-45D4-B021-413D63C95753}">
      <dgm:prSet/>
      <dgm:spPr/>
      <dgm:t>
        <a:bodyPr/>
        <a:lstStyle/>
        <a:p>
          <a:endParaRPr lang="pt-BR"/>
        </a:p>
      </dgm:t>
    </dgm:pt>
    <dgm:pt modelId="{0790BE46-1DFF-4F72-B7EF-0B6DA2C896CC}" type="sibTrans" cxnId="{FF92909E-86DD-45D4-B021-413D63C95753}">
      <dgm:prSet/>
      <dgm:spPr/>
      <dgm:t>
        <a:bodyPr/>
        <a:lstStyle/>
        <a:p>
          <a:endParaRPr lang="pt-BR"/>
        </a:p>
      </dgm:t>
    </dgm:pt>
    <dgm:pt modelId="{3EE52416-C395-486B-8EB2-376B1C347162}">
      <dgm:prSet phldrT="[Texto]"/>
      <dgm:spPr/>
      <dgm:t>
        <a:bodyPr/>
        <a:lstStyle/>
        <a:p>
          <a:pPr>
            <a:buNone/>
          </a:pPr>
          <a:r>
            <a:rPr lang="pt-BR" dirty="0"/>
            <a:t>formam íons (cátions e ânions),que se atraem mutuamente.</a:t>
          </a:r>
        </a:p>
      </dgm:t>
    </dgm:pt>
    <dgm:pt modelId="{AC41B5F6-2410-491C-A0A6-D196AF6BB557}" type="parTrans" cxnId="{0A16A274-35FF-443E-8E4C-2270FE1C5BD3}">
      <dgm:prSet/>
      <dgm:spPr/>
      <dgm:t>
        <a:bodyPr/>
        <a:lstStyle/>
        <a:p>
          <a:endParaRPr lang="pt-BR"/>
        </a:p>
      </dgm:t>
    </dgm:pt>
    <dgm:pt modelId="{04B0AE57-1AAF-43DB-A19F-7450A2043A60}" type="sibTrans" cxnId="{0A16A274-35FF-443E-8E4C-2270FE1C5BD3}">
      <dgm:prSet/>
      <dgm:spPr/>
      <dgm:t>
        <a:bodyPr/>
        <a:lstStyle/>
        <a:p>
          <a:endParaRPr lang="pt-BR"/>
        </a:p>
      </dgm:t>
    </dgm:pt>
    <dgm:pt modelId="{3C4BB978-010E-4FD4-B21A-F31198351CA1}" type="pres">
      <dgm:prSet presAssocID="{800DB9C0-6FFF-4153-8168-8826D6E254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319A3A-6404-4D14-814A-5E3C4C5B0A8F}" type="pres">
      <dgm:prSet presAssocID="{D6F510C6-9A8E-4F05-8AB5-94AFC974883B}" presName="root" presStyleCnt="0"/>
      <dgm:spPr/>
    </dgm:pt>
    <dgm:pt modelId="{D6132211-6E53-4DE9-8140-B859FA970ABB}" type="pres">
      <dgm:prSet presAssocID="{D6F510C6-9A8E-4F05-8AB5-94AFC974883B}" presName="rootComposite" presStyleCnt="0"/>
      <dgm:spPr/>
    </dgm:pt>
    <dgm:pt modelId="{3F857F6F-70E3-44FA-8953-7046D3D4A574}" type="pres">
      <dgm:prSet presAssocID="{D6F510C6-9A8E-4F05-8AB5-94AFC974883B}" presName="rootText" presStyleLbl="node1" presStyleIdx="0" presStyleCnt="1"/>
      <dgm:spPr/>
    </dgm:pt>
    <dgm:pt modelId="{112231EC-F355-49CC-8510-CC8FBE3ABC42}" type="pres">
      <dgm:prSet presAssocID="{D6F510C6-9A8E-4F05-8AB5-94AFC974883B}" presName="rootConnector" presStyleLbl="node1" presStyleIdx="0" presStyleCnt="1"/>
      <dgm:spPr/>
    </dgm:pt>
    <dgm:pt modelId="{3642C22C-FE2E-4B40-BA4E-94111F84E9AB}" type="pres">
      <dgm:prSet presAssocID="{D6F510C6-9A8E-4F05-8AB5-94AFC974883B}" presName="childShape" presStyleCnt="0"/>
      <dgm:spPr/>
    </dgm:pt>
    <dgm:pt modelId="{AC2BE3BF-5D94-4DC9-93B8-A0953F186127}" type="pres">
      <dgm:prSet presAssocID="{37565B0A-6259-4135-97FC-7879F04D73D5}" presName="Name13" presStyleLbl="parChTrans1D2" presStyleIdx="0" presStyleCnt="2"/>
      <dgm:spPr/>
    </dgm:pt>
    <dgm:pt modelId="{4BB525B4-8D50-453F-84C0-6B5900CCEF36}" type="pres">
      <dgm:prSet presAssocID="{F0F4C083-714E-485B-BEF5-0FEAC4549DF1}" presName="childText" presStyleLbl="bgAcc1" presStyleIdx="0" presStyleCnt="2">
        <dgm:presLayoutVars>
          <dgm:bulletEnabled val="1"/>
        </dgm:presLayoutVars>
      </dgm:prSet>
      <dgm:spPr/>
    </dgm:pt>
    <dgm:pt modelId="{B0AEBA69-4991-4196-9B8B-2944B34F3E13}" type="pres">
      <dgm:prSet presAssocID="{AC41B5F6-2410-491C-A0A6-D196AF6BB557}" presName="Name13" presStyleLbl="parChTrans1D2" presStyleIdx="1" presStyleCnt="2"/>
      <dgm:spPr/>
    </dgm:pt>
    <dgm:pt modelId="{B3B7608D-F54B-4760-B065-8877DE1C39B6}" type="pres">
      <dgm:prSet presAssocID="{3EE52416-C395-486B-8EB2-376B1C347162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652C0C27-408F-4857-918C-9432530E0EAE}" type="presOf" srcId="{D6F510C6-9A8E-4F05-8AB5-94AFC974883B}" destId="{112231EC-F355-49CC-8510-CC8FBE3ABC42}" srcOrd="1" destOrd="0" presId="urn:microsoft.com/office/officeart/2005/8/layout/hierarchy3"/>
    <dgm:cxn modelId="{DF5F535E-300F-470F-8EAD-86553CA4378A}" type="presOf" srcId="{F0F4C083-714E-485B-BEF5-0FEAC4549DF1}" destId="{4BB525B4-8D50-453F-84C0-6B5900CCEF36}" srcOrd="0" destOrd="0" presId="urn:microsoft.com/office/officeart/2005/8/layout/hierarchy3"/>
    <dgm:cxn modelId="{588E1867-AC5D-404D-9465-24E447899462}" type="presOf" srcId="{800DB9C0-6FFF-4153-8168-8826D6E25475}" destId="{3C4BB978-010E-4FD4-B21A-F31198351CA1}" srcOrd="0" destOrd="0" presId="urn:microsoft.com/office/officeart/2005/8/layout/hierarchy3"/>
    <dgm:cxn modelId="{0A16A274-35FF-443E-8E4C-2270FE1C5BD3}" srcId="{D6F510C6-9A8E-4F05-8AB5-94AFC974883B}" destId="{3EE52416-C395-486B-8EB2-376B1C347162}" srcOrd="1" destOrd="0" parTransId="{AC41B5F6-2410-491C-A0A6-D196AF6BB557}" sibTransId="{04B0AE57-1AAF-43DB-A19F-7450A2043A60}"/>
    <dgm:cxn modelId="{474AE585-A021-4F80-A596-3C07EE4CD72D}" type="presOf" srcId="{AC41B5F6-2410-491C-A0A6-D196AF6BB557}" destId="{B0AEBA69-4991-4196-9B8B-2944B34F3E13}" srcOrd="0" destOrd="0" presId="urn:microsoft.com/office/officeart/2005/8/layout/hierarchy3"/>
    <dgm:cxn modelId="{CE363298-E756-4820-AB43-8281AC57FCD9}" srcId="{800DB9C0-6FFF-4153-8168-8826D6E25475}" destId="{D6F510C6-9A8E-4F05-8AB5-94AFC974883B}" srcOrd="0" destOrd="0" parTransId="{D3D691B8-9450-4427-BCE8-D0925BE97DE9}" sibTransId="{C5CE31C2-D923-4E90-8082-8471325F738B}"/>
    <dgm:cxn modelId="{E713C298-6CD2-43B0-91EB-0F96EC8692A1}" type="presOf" srcId="{3EE52416-C395-486B-8EB2-376B1C347162}" destId="{B3B7608D-F54B-4760-B065-8877DE1C39B6}" srcOrd="0" destOrd="0" presId="urn:microsoft.com/office/officeart/2005/8/layout/hierarchy3"/>
    <dgm:cxn modelId="{8454EC9A-B514-4DEF-865C-DF59DE20C80C}" type="presOf" srcId="{37565B0A-6259-4135-97FC-7879F04D73D5}" destId="{AC2BE3BF-5D94-4DC9-93B8-A0953F186127}" srcOrd="0" destOrd="0" presId="urn:microsoft.com/office/officeart/2005/8/layout/hierarchy3"/>
    <dgm:cxn modelId="{FF92909E-86DD-45D4-B021-413D63C95753}" srcId="{D6F510C6-9A8E-4F05-8AB5-94AFC974883B}" destId="{F0F4C083-714E-485B-BEF5-0FEAC4549DF1}" srcOrd="0" destOrd="0" parTransId="{37565B0A-6259-4135-97FC-7879F04D73D5}" sibTransId="{0790BE46-1DFF-4F72-B7EF-0B6DA2C896CC}"/>
    <dgm:cxn modelId="{6D5D48EB-61AE-4050-B668-B4D86A7EECCB}" type="presOf" srcId="{D6F510C6-9A8E-4F05-8AB5-94AFC974883B}" destId="{3F857F6F-70E3-44FA-8953-7046D3D4A574}" srcOrd="0" destOrd="0" presId="urn:microsoft.com/office/officeart/2005/8/layout/hierarchy3"/>
    <dgm:cxn modelId="{1B2BAD4F-5C73-43BD-A70C-EE659B88DED0}" type="presParOf" srcId="{3C4BB978-010E-4FD4-B21A-F31198351CA1}" destId="{7B319A3A-6404-4D14-814A-5E3C4C5B0A8F}" srcOrd="0" destOrd="0" presId="urn:microsoft.com/office/officeart/2005/8/layout/hierarchy3"/>
    <dgm:cxn modelId="{6ED8B2F7-149D-4B91-90E0-AEBEC7E8E3F6}" type="presParOf" srcId="{7B319A3A-6404-4D14-814A-5E3C4C5B0A8F}" destId="{D6132211-6E53-4DE9-8140-B859FA970ABB}" srcOrd="0" destOrd="0" presId="urn:microsoft.com/office/officeart/2005/8/layout/hierarchy3"/>
    <dgm:cxn modelId="{89589B2A-FC59-453E-8CB3-FE0E825D15AE}" type="presParOf" srcId="{D6132211-6E53-4DE9-8140-B859FA970ABB}" destId="{3F857F6F-70E3-44FA-8953-7046D3D4A574}" srcOrd="0" destOrd="0" presId="urn:microsoft.com/office/officeart/2005/8/layout/hierarchy3"/>
    <dgm:cxn modelId="{B8F36C22-2A24-4E05-8350-F1822B1F6540}" type="presParOf" srcId="{D6132211-6E53-4DE9-8140-B859FA970ABB}" destId="{112231EC-F355-49CC-8510-CC8FBE3ABC42}" srcOrd="1" destOrd="0" presId="urn:microsoft.com/office/officeart/2005/8/layout/hierarchy3"/>
    <dgm:cxn modelId="{4D14FF26-E0E3-4229-857E-A1B0A455DEDC}" type="presParOf" srcId="{7B319A3A-6404-4D14-814A-5E3C4C5B0A8F}" destId="{3642C22C-FE2E-4B40-BA4E-94111F84E9AB}" srcOrd="1" destOrd="0" presId="urn:microsoft.com/office/officeart/2005/8/layout/hierarchy3"/>
    <dgm:cxn modelId="{0E799980-6A9B-489A-BA29-5E21D9689D2C}" type="presParOf" srcId="{3642C22C-FE2E-4B40-BA4E-94111F84E9AB}" destId="{AC2BE3BF-5D94-4DC9-93B8-A0953F186127}" srcOrd="0" destOrd="0" presId="urn:microsoft.com/office/officeart/2005/8/layout/hierarchy3"/>
    <dgm:cxn modelId="{1C994DCF-7689-4910-9596-7A945C8C8EE8}" type="presParOf" srcId="{3642C22C-FE2E-4B40-BA4E-94111F84E9AB}" destId="{4BB525B4-8D50-453F-84C0-6B5900CCEF36}" srcOrd="1" destOrd="0" presId="urn:microsoft.com/office/officeart/2005/8/layout/hierarchy3"/>
    <dgm:cxn modelId="{43F2C9F7-0D00-4639-B474-81A1C9C96BD2}" type="presParOf" srcId="{3642C22C-FE2E-4B40-BA4E-94111F84E9AB}" destId="{B0AEBA69-4991-4196-9B8B-2944B34F3E13}" srcOrd="2" destOrd="0" presId="urn:microsoft.com/office/officeart/2005/8/layout/hierarchy3"/>
    <dgm:cxn modelId="{E63DEDA7-163F-44EA-B310-A6536F6698F6}" type="presParOf" srcId="{3642C22C-FE2E-4B40-BA4E-94111F84E9AB}" destId="{B3B7608D-F54B-4760-B065-8877DE1C39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3097AB-9355-4E8D-88B7-1ADE34C204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0301ED-9B20-4310-BC72-AC6115031075}">
      <dgm:prSet phldrT="[Texto]"/>
      <dgm:spPr/>
      <dgm:t>
        <a:bodyPr/>
        <a:lstStyle/>
        <a:p>
          <a:r>
            <a:rPr lang="pt-BR" dirty="0"/>
            <a:t>Substância...</a:t>
          </a:r>
        </a:p>
      </dgm:t>
    </dgm:pt>
    <dgm:pt modelId="{15A413DD-3D7F-4A7F-A4CC-ADF0F419D185}" type="parTrans" cxnId="{A079974C-3817-499C-BCFE-0B93077BB3F0}">
      <dgm:prSet/>
      <dgm:spPr/>
      <dgm:t>
        <a:bodyPr/>
        <a:lstStyle/>
        <a:p>
          <a:endParaRPr lang="pt-BR"/>
        </a:p>
      </dgm:t>
    </dgm:pt>
    <dgm:pt modelId="{86561A85-9B12-474B-ACD1-3A9F66674FCE}" type="sibTrans" cxnId="{A079974C-3817-499C-BCFE-0B93077BB3F0}">
      <dgm:prSet/>
      <dgm:spPr/>
      <dgm:t>
        <a:bodyPr/>
        <a:lstStyle/>
        <a:p>
          <a:endParaRPr lang="pt-BR"/>
        </a:p>
      </dgm:t>
    </dgm:pt>
    <dgm:pt modelId="{B1BC5311-4FD7-44E9-9340-FCAC12EF467F}">
      <dgm:prSet phldrT="[Texto]"/>
      <dgm:spPr/>
      <dgm:t>
        <a:bodyPr/>
        <a:lstStyle/>
        <a:p>
          <a:r>
            <a:rPr lang="pt-BR" dirty="0"/>
            <a:t>permanece isolada de outras substâncias...</a:t>
          </a:r>
        </a:p>
      </dgm:t>
    </dgm:pt>
    <dgm:pt modelId="{403EEB0E-50CE-4E56-9229-2AD33145D418}" type="parTrans" cxnId="{90201DD4-594B-46C0-9370-D24167AAA4F4}">
      <dgm:prSet/>
      <dgm:spPr/>
      <dgm:t>
        <a:bodyPr/>
        <a:lstStyle/>
        <a:p>
          <a:endParaRPr lang="pt-BR"/>
        </a:p>
      </dgm:t>
    </dgm:pt>
    <dgm:pt modelId="{0556A0F6-BA74-4C18-9086-FED14F433758}" type="sibTrans" cxnId="{90201DD4-594B-46C0-9370-D24167AAA4F4}">
      <dgm:prSet/>
      <dgm:spPr/>
      <dgm:t>
        <a:bodyPr/>
        <a:lstStyle/>
        <a:p>
          <a:endParaRPr lang="pt-BR"/>
        </a:p>
      </dgm:t>
    </dgm:pt>
    <dgm:pt modelId="{A2635616-6464-426C-8823-4AAE8553DD6E}">
      <dgm:prSet phldrT="[Texto]"/>
      <dgm:spPr/>
      <dgm:t>
        <a:bodyPr/>
        <a:lstStyle/>
        <a:p>
          <a:r>
            <a:rPr lang="pt-BR" dirty="0"/>
            <a:t>então, é uma substância pura, ou simplesmente substância.</a:t>
          </a:r>
        </a:p>
      </dgm:t>
    </dgm:pt>
    <dgm:pt modelId="{F09C4262-A977-4FDC-849B-6CD06BC26C48}" type="parTrans" cxnId="{BCEADE8D-6382-4654-BCE1-AFDE3FB217E4}">
      <dgm:prSet/>
      <dgm:spPr/>
      <dgm:t>
        <a:bodyPr/>
        <a:lstStyle/>
        <a:p>
          <a:endParaRPr lang="pt-BR"/>
        </a:p>
      </dgm:t>
    </dgm:pt>
    <dgm:pt modelId="{327FF15A-5F66-457B-B8FD-B3A6AF2452EE}" type="sibTrans" cxnId="{BCEADE8D-6382-4654-BCE1-AFDE3FB217E4}">
      <dgm:prSet/>
      <dgm:spPr/>
      <dgm:t>
        <a:bodyPr/>
        <a:lstStyle/>
        <a:p>
          <a:endParaRPr lang="pt-BR"/>
        </a:p>
      </dgm:t>
    </dgm:pt>
    <dgm:pt modelId="{2A2A0992-29D6-4D15-9DEF-6FFBC80A51B8}">
      <dgm:prSet phldrT="[Texto]"/>
      <dgm:spPr/>
      <dgm:t>
        <a:bodyPr/>
        <a:lstStyle/>
        <a:p>
          <a:r>
            <a:rPr lang="pt-BR" dirty="0"/>
            <a:t>está em um mesmo sistema que outras substâncias...</a:t>
          </a:r>
        </a:p>
      </dgm:t>
    </dgm:pt>
    <dgm:pt modelId="{2188FE57-A88D-4E18-8578-B5B8AD584BF2}" type="parTrans" cxnId="{5E654719-8D16-4FCB-B914-582E09C36953}">
      <dgm:prSet/>
      <dgm:spPr/>
      <dgm:t>
        <a:bodyPr/>
        <a:lstStyle/>
        <a:p>
          <a:endParaRPr lang="pt-BR"/>
        </a:p>
      </dgm:t>
    </dgm:pt>
    <dgm:pt modelId="{3237296F-2BB0-4180-A8D6-3634C18E32C0}" type="sibTrans" cxnId="{5E654719-8D16-4FCB-B914-582E09C36953}">
      <dgm:prSet/>
      <dgm:spPr/>
      <dgm:t>
        <a:bodyPr/>
        <a:lstStyle/>
        <a:p>
          <a:endParaRPr lang="pt-BR"/>
        </a:p>
      </dgm:t>
    </dgm:pt>
    <dgm:pt modelId="{AB230CB6-277A-419E-96F7-838B621ECE68}">
      <dgm:prSet phldrT="[Texto]"/>
      <dgm:spPr/>
      <dgm:t>
        <a:bodyPr/>
        <a:lstStyle/>
        <a:p>
          <a:r>
            <a:rPr lang="pt-BR" dirty="0"/>
            <a:t>então passamos a ter uma mistura (conjunto de substâncias).</a:t>
          </a:r>
        </a:p>
      </dgm:t>
    </dgm:pt>
    <dgm:pt modelId="{FDC9D7DC-0138-4310-B8D9-1CE938392C28}" type="parTrans" cxnId="{D347824C-FABC-43F7-A424-1C3B3C604687}">
      <dgm:prSet/>
      <dgm:spPr/>
      <dgm:t>
        <a:bodyPr/>
        <a:lstStyle/>
        <a:p>
          <a:endParaRPr lang="pt-BR"/>
        </a:p>
      </dgm:t>
    </dgm:pt>
    <dgm:pt modelId="{C66AB3F4-773B-4992-A5C0-2E1CA81BD9E2}" type="sibTrans" cxnId="{D347824C-FABC-43F7-A424-1C3B3C604687}">
      <dgm:prSet/>
      <dgm:spPr/>
      <dgm:t>
        <a:bodyPr/>
        <a:lstStyle/>
        <a:p>
          <a:endParaRPr lang="pt-BR"/>
        </a:p>
      </dgm:t>
    </dgm:pt>
    <dgm:pt modelId="{5F916FD4-4F96-430C-8A2F-57C47ED63FE0}" type="pres">
      <dgm:prSet presAssocID="{583097AB-9355-4E8D-88B7-1ADE34C204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E9B60B-EB25-4995-BD87-220152601B3F}" type="pres">
      <dgm:prSet presAssocID="{1C0301ED-9B20-4310-BC72-AC6115031075}" presName="hierRoot1" presStyleCnt="0"/>
      <dgm:spPr/>
    </dgm:pt>
    <dgm:pt modelId="{EBE89131-58C4-4BC4-A359-6F954FC7E6D8}" type="pres">
      <dgm:prSet presAssocID="{1C0301ED-9B20-4310-BC72-AC6115031075}" presName="composite" presStyleCnt="0"/>
      <dgm:spPr/>
    </dgm:pt>
    <dgm:pt modelId="{DC0C8C3B-9736-4A67-9DD2-8CD4F237A684}" type="pres">
      <dgm:prSet presAssocID="{1C0301ED-9B20-4310-BC72-AC6115031075}" presName="background" presStyleLbl="node0" presStyleIdx="0" presStyleCnt="1"/>
      <dgm:spPr/>
    </dgm:pt>
    <dgm:pt modelId="{43730023-57FC-40E3-BDF3-76761D9732A0}" type="pres">
      <dgm:prSet presAssocID="{1C0301ED-9B20-4310-BC72-AC6115031075}" presName="text" presStyleLbl="fgAcc0" presStyleIdx="0" presStyleCnt="1">
        <dgm:presLayoutVars>
          <dgm:chPref val="3"/>
        </dgm:presLayoutVars>
      </dgm:prSet>
      <dgm:spPr/>
    </dgm:pt>
    <dgm:pt modelId="{E8A31635-9EF4-4897-B38C-BDDEF6789C97}" type="pres">
      <dgm:prSet presAssocID="{1C0301ED-9B20-4310-BC72-AC6115031075}" presName="hierChild2" presStyleCnt="0"/>
      <dgm:spPr/>
    </dgm:pt>
    <dgm:pt modelId="{1C5A4EE4-9B08-4630-9D92-2A76729B6BA6}" type="pres">
      <dgm:prSet presAssocID="{403EEB0E-50CE-4E56-9229-2AD33145D418}" presName="Name10" presStyleLbl="parChTrans1D2" presStyleIdx="0" presStyleCnt="2"/>
      <dgm:spPr/>
    </dgm:pt>
    <dgm:pt modelId="{DFCFD14E-EAF6-45D8-8AE7-931231273F7E}" type="pres">
      <dgm:prSet presAssocID="{B1BC5311-4FD7-44E9-9340-FCAC12EF467F}" presName="hierRoot2" presStyleCnt="0"/>
      <dgm:spPr/>
    </dgm:pt>
    <dgm:pt modelId="{FE4A9D43-63DE-4BC4-BFCE-707719286F4F}" type="pres">
      <dgm:prSet presAssocID="{B1BC5311-4FD7-44E9-9340-FCAC12EF467F}" presName="composite2" presStyleCnt="0"/>
      <dgm:spPr/>
    </dgm:pt>
    <dgm:pt modelId="{3CD6A9AA-0560-4250-9975-1A863E49E624}" type="pres">
      <dgm:prSet presAssocID="{B1BC5311-4FD7-44E9-9340-FCAC12EF467F}" presName="background2" presStyleLbl="node2" presStyleIdx="0" presStyleCnt="2"/>
      <dgm:spPr/>
    </dgm:pt>
    <dgm:pt modelId="{7BFE9924-5CE6-471F-B5B8-4073A6BAA4A6}" type="pres">
      <dgm:prSet presAssocID="{B1BC5311-4FD7-44E9-9340-FCAC12EF467F}" presName="text2" presStyleLbl="fgAcc2" presStyleIdx="0" presStyleCnt="2">
        <dgm:presLayoutVars>
          <dgm:chPref val="3"/>
        </dgm:presLayoutVars>
      </dgm:prSet>
      <dgm:spPr/>
    </dgm:pt>
    <dgm:pt modelId="{15C8854E-6D4F-46B3-ABA1-B4F5BB39D44F}" type="pres">
      <dgm:prSet presAssocID="{B1BC5311-4FD7-44E9-9340-FCAC12EF467F}" presName="hierChild3" presStyleCnt="0"/>
      <dgm:spPr/>
    </dgm:pt>
    <dgm:pt modelId="{3619DE47-E05A-4E47-9B39-D69C0414A74C}" type="pres">
      <dgm:prSet presAssocID="{F09C4262-A977-4FDC-849B-6CD06BC26C48}" presName="Name17" presStyleLbl="parChTrans1D3" presStyleIdx="0" presStyleCnt="2"/>
      <dgm:spPr/>
    </dgm:pt>
    <dgm:pt modelId="{FE092AF3-26B1-484F-8805-DCF8673E848D}" type="pres">
      <dgm:prSet presAssocID="{A2635616-6464-426C-8823-4AAE8553DD6E}" presName="hierRoot3" presStyleCnt="0"/>
      <dgm:spPr/>
    </dgm:pt>
    <dgm:pt modelId="{FBA7FEA7-17DB-4ACB-B086-A24D70B06B73}" type="pres">
      <dgm:prSet presAssocID="{A2635616-6464-426C-8823-4AAE8553DD6E}" presName="composite3" presStyleCnt="0"/>
      <dgm:spPr/>
    </dgm:pt>
    <dgm:pt modelId="{519DF657-986D-44B2-840D-9AFA3588AB69}" type="pres">
      <dgm:prSet presAssocID="{A2635616-6464-426C-8823-4AAE8553DD6E}" presName="background3" presStyleLbl="node3" presStyleIdx="0" presStyleCnt="2"/>
      <dgm:spPr/>
    </dgm:pt>
    <dgm:pt modelId="{674CC565-75D6-416C-BC67-C07BF8B1CDA7}" type="pres">
      <dgm:prSet presAssocID="{A2635616-6464-426C-8823-4AAE8553DD6E}" presName="text3" presStyleLbl="fgAcc3" presStyleIdx="0" presStyleCnt="2">
        <dgm:presLayoutVars>
          <dgm:chPref val="3"/>
        </dgm:presLayoutVars>
      </dgm:prSet>
      <dgm:spPr/>
    </dgm:pt>
    <dgm:pt modelId="{6D0D1D8C-3C27-49A8-84A8-44C06980428C}" type="pres">
      <dgm:prSet presAssocID="{A2635616-6464-426C-8823-4AAE8553DD6E}" presName="hierChild4" presStyleCnt="0"/>
      <dgm:spPr/>
    </dgm:pt>
    <dgm:pt modelId="{CC3D6560-8C58-4A3C-B940-7BEA663384AF}" type="pres">
      <dgm:prSet presAssocID="{2188FE57-A88D-4E18-8578-B5B8AD584BF2}" presName="Name10" presStyleLbl="parChTrans1D2" presStyleIdx="1" presStyleCnt="2"/>
      <dgm:spPr/>
    </dgm:pt>
    <dgm:pt modelId="{900B5436-5B30-4619-95CB-2874CBA3C45A}" type="pres">
      <dgm:prSet presAssocID="{2A2A0992-29D6-4D15-9DEF-6FFBC80A51B8}" presName="hierRoot2" presStyleCnt="0"/>
      <dgm:spPr/>
    </dgm:pt>
    <dgm:pt modelId="{AC1AF6B7-FA5F-43BC-A7ED-2A486A2624BC}" type="pres">
      <dgm:prSet presAssocID="{2A2A0992-29D6-4D15-9DEF-6FFBC80A51B8}" presName="composite2" presStyleCnt="0"/>
      <dgm:spPr/>
    </dgm:pt>
    <dgm:pt modelId="{A1209255-B188-4AC2-A30B-6B9252B7EEF6}" type="pres">
      <dgm:prSet presAssocID="{2A2A0992-29D6-4D15-9DEF-6FFBC80A51B8}" presName="background2" presStyleLbl="node2" presStyleIdx="1" presStyleCnt="2"/>
      <dgm:spPr/>
    </dgm:pt>
    <dgm:pt modelId="{325CB217-6E1C-4C47-8996-41CA011587FA}" type="pres">
      <dgm:prSet presAssocID="{2A2A0992-29D6-4D15-9DEF-6FFBC80A51B8}" presName="text2" presStyleLbl="fgAcc2" presStyleIdx="1" presStyleCnt="2">
        <dgm:presLayoutVars>
          <dgm:chPref val="3"/>
        </dgm:presLayoutVars>
      </dgm:prSet>
      <dgm:spPr/>
    </dgm:pt>
    <dgm:pt modelId="{0E6969EB-8D3A-4BED-AEF4-5F06AD34533F}" type="pres">
      <dgm:prSet presAssocID="{2A2A0992-29D6-4D15-9DEF-6FFBC80A51B8}" presName="hierChild3" presStyleCnt="0"/>
      <dgm:spPr/>
    </dgm:pt>
    <dgm:pt modelId="{CFFB43EA-C910-4F27-B7FC-20EEFBCA72A3}" type="pres">
      <dgm:prSet presAssocID="{FDC9D7DC-0138-4310-B8D9-1CE938392C28}" presName="Name17" presStyleLbl="parChTrans1D3" presStyleIdx="1" presStyleCnt="2"/>
      <dgm:spPr/>
    </dgm:pt>
    <dgm:pt modelId="{8719915C-9B91-46E9-8309-B3201E5BD9C1}" type="pres">
      <dgm:prSet presAssocID="{AB230CB6-277A-419E-96F7-838B621ECE68}" presName="hierRoot3" presStyleCnt="0"/>
      <dgm:spPr/>
    </dgm:pt>
    <dgm:pt modelId="{44711E39-590E-488E-BEFF-D1E102BBF89F}" type="pres">
      <dgm:prSet presAssocID="{AB230CB6-277A-419E-96F7-838B621ECE68}" presName="composite3" presStyleCnt="0"/>
      <dgm:spPr/>
    </dgm:pt>
    <dgm:pt modelId="{78F5AA83-832B-4ED8-8DC8-647688893412}" type="pres">
      <dgm:prSet presAssocID="{AB230CB6-277A-419E-96F7-838B621ECE68}" presName="background3" presStyleLbl="node3" presStyleIdx="1" presStyleCnt="2"/>
      <dgm:spPr/>
    </dgm:pt>
    <dgm:pt modelId="{345532D3-BEC6-44F8-BF18-9815AF6D4F01}" type="pres">
      <dgm:prSet presAssocID="{AB230CB6-277A-419E-96F7-838B621ECE68}" presName="text3" presStyleLbl="fgAcc3" presStyleIdx="1" presStyleCnt="2">
        <dgm:presLayoutVars>
          <dgm:chPref val="3"/>
        </dgm:presLayoutVars>
      </dgm:prSet>
      <dgm:spPr/>
    </dgm:pt>
    <dgm:pt modelId="{D4759A7E-7858-4BA5-8CF9-000288CC1AFB}" type="pres">
      <dgm:prSet presAssocID="{AB230CB6-277A-419E-96F7-838B621ECE68}" presName="hierChild4" presStyleCnt="0"/>
      <dgm:spPr/>
    </dgm:pt>
  </dgm:ptLst>
  <dgm:cxnLst>
    <dgm:cxn modelId="{5E654719-8D16-4FCB-B914-582E09C36953}" srcId="{1C0301ED-9B20-4310-BC72-AC6115031075}" destId="{2A2A0992-29D6-4D15-9DEF-6FFBC80A51B8}" srcOrd="1" destOrd="0" parTransId="{2188FE57-A88D-4E18-8578-B5B8AD584BF2}" sibTransId="{3237296F-2BB0-4180-A8D6-3634C18E32C0}"/>
    <dgm:cxn modelId="{3A7BDE2E-9BA2-4BE9-8D06-A6D1270DD388}" type="presOf" srcId="{2A2A0992-29D6-4D15-9DEF-6FFBC80A51B8}" destId="{325CB217-6E1C-4C47-8996-41CA011587FA}" srcOrd="0" destOrd="0" presId="urn:microsoft.com/office/officeart/2005/8/layout/hierarchy1"/>
    <dgm:cxn modelId="{20D03566-529D-4328-B0A2-AC55DC71DEAF}" type="presOf" srcId="{1C0301ED-9B20-4310-BC72-AC6115031075}" destId="{43730023-57FC-40E3-BDF3-76761D9732A0}" srcOrd="0" destOrd="0" presId="urn:microsoft.com/office/officeart/2005/8/layout/hierarchy1"/>
    <dgm:cxn modelId="{49D1716C-BE9A-43B6-B542-7B9101191ECC}" type="presOf" srcId="{583097AB-9355-4E8D-88B7-1ADE34C2042E}" destId="{5F916FD4-4F96-430C-8A2F-57C47ED63FE0}" srcOrd="0" destOrd="0" presId="urn:microsoft.com/office/officeart/2005/8/layout/hierarchy1"/>
    <dgm:cxn modelId="{D347824C-FABC-43F7-A424-1C3B3C604687}" srcId="{2A2A0992-29D6-4D15-9DEF-6FFBC80A51B8}" destId="{AB230CB6-277A-419E-96F7-838B621ECE68}" srcOrd="0" destOrd="0" parTransId="{FDC9D7DC-0138-4310-B8D9-1CE938392C28}" sibTransId="{C66AB3F4-773B-4992-A5C0-2E1CA81BD9E2}"/>
    <dgm:cxn modelId="{A079974C-3817-499C-BCFE-0B93077BB3F0}" srcId="{583097AB-9355-4E8D-88B7-1ADE34C2042E}" destId="{1C0301ED-9B20-4310-BC72-AC6115031075}" srcOrd="0" destOrd="0" parTransId="{15A413DD-3D7F-4A7F-A4CC-ADF0F419D185}" sibTransId="{86561A85-9B12-474B-ACD1-3A9F66674FCE}"/>
    <dgm:cxn modelId="{E28FEB55-E53A-4077-A262-3A6A8C17D1DE}" type="presOf" srcId="{AB230CB6-277A-419E-96F7-838B621ECE68}" destId="{345532D3-BEC6-44F8-BF18-9815AF6D4F01}" srcOrd="0" destOrd="0" presId="urn:microsoft.com/office/officeart/2005/8/layout/hierarchy1"/>
    <dgm:cxn modelId="{BCEADE8D-6382-4654-BCE1-AFDE3FB217E4}" srcId="{B1BC5311-4FD7-44E9-9340-FCAC12EF467F}" destId="{A2635616-6464-426C-8823-4AAE8553DD6E}" srcOrd="0" destOrd="0" parTransId="{F09C4262-A977-4FDC-849B-6CD06BC26C48}" sibTransId="{327FF15A-5F66-457B-B8FD-B3A6AF2452EE}"/>
    <dgm:cxn modelId="{F02A6B9B-7443-4253-8B2E-E4912B7E48A8}" type="presOf" srcId="{F09C4262-A977-4FDC-849B-6CD06BC26C48}" destId="{3619DE47-E05A-4E47-9B39-D69C0414A74C}" srcOrd="0" destOrd="0" presId="urn:microsoft.com/office/officeart/2005/8/layout/hierarchy1"/>
    <dgm:cxn modelId="{B52FA9A2-FBA3-4754-ADC9-0990B124AFB4}" type="presOf" srcId="{403EEB0E-50CE-4E56-9229-2AD33145D418}" destId="{1C5A4EE4-9B08-4630-9D92-2A76729B6BA6}" srcOrd="0" destOrd="0" presId="urn:microsoft.com/office/officeart/2005/8/layout/hierarchy1"/>
    <dgm:cxn modelId="{B09FC0B1-4073-41C7-B97F-ACE1942755AB}" type="presOf" srcId="{B1BC5311-4FD7-44E9-9340-FCAC12EF467F}" destId="{7BFE9924-5CE6-471F-B5B8-4073A6BAA4A6}" srcOrd="0" destOrd="0" presId="urn:microsoft.com/office/officeart/2005/8/layout/hierarchy1"/>
    <dgm:cxn modelId="{CB3BFCB4-DF90-4B6B-8F4E-81B728083428}" type="presOf" srcId="{2188FE57-A88D-4E18-8578-B5B8AD584BF2}" destId="{CC3D6560-8C58-4A3C-B940-7BEA663384AF}" srcOrd="0" destOrd="0" presId="urn:microsoft.com/office/officeart/2005/8/layout/hierarchy1"/>
    <dgm:cxn modelId="{90201DD4-594B-46C0-9370-D24167AAA4F4}" srcId="{1C0301ED-9B20-4310-BC72-AC6115031075}" destId="{B1BC5311-4FD7-44E9-9340-FCAC12EF467F}" srcOrd="0" destOrd="0" parTransId="{403EEB0E-50CE-4E56-9229-2AD33145D418}" sibTransId="{0556A0F6-BA74-4C18-9086-FED14F433758}"/>
    <dgm:cxn modelId="{EE6C07E7-7DE1-4F02-A0DA-183B40148C79}" type="presOf" srcId="{A2635616-6464-426C-8823-4AAE8553DD6E}" destId="{674CC565-75D6-416C-BC67-C07BF8B1CDA7}" srcOrd="0" destOrd="0" presId="urn:microsoft.com/office/officeart/2005/8/layout/hierarchy1"/>
    <dgm:cxn modelId="{F0BAD7E8-12B2-4370-9017-FDA86987D80A}" type="presOf" srcId="{FDC9D7DC-0138-4310-B8D9-1CE938392C28}" destId="{CFFB43EA-C910-4F27-B7FC-20EEFBCA72A3}" srcOrd="0" destOrd="0" presId="urn:microsoft.com/office/officeart/2005/8/layout/hierarchy1"/>
    <dgm:cxn modelId="{5C7073A2-44B6-47CD-B315-8167C8B1CD4D}" type="presParOf" srcId="{5F916FD4-4F96-430C-8A2F-57C47ED63FE0}" destId="{24E9B60B-EB25-4995-BD87-220152601B3F}" srcOrd="0" destOrd="0" presId="urn:microsoft.com/office/officeart/2005/8/layout/hierarchy1"/>
    <dgm:cxn modelId="{3BCDD259-57DD-4633-9593-544B6076DD83}" type="presParOf" srcId="{24E9B60B-EB25-4995-BD87-220152601B3F}" destId="{EBE89131-58C4-4BC4-A359-6F954FC7E6D8}" srcOrd="0" destOrd="0" presId="urn:microsoft.com/office/officeart/2005/8/layout/hierarchy1"/>
    <dgm:cxn modelId="{041764BA-8215-4320-976B-9B8487CD7DCB}" type="presParOf" srcId="{EBE89131-58C4-4BC4-A359-6F954FC7E6D8}" destId="{DC0C8C3B-9736-4A67-9DD2-8CD4F237A684}" srcOrd="0" destOrd="0" presId="urn:microsoft.com/office/officeart/2005/8/layout/hierarchy1"/>
    <dgm:cxn modelId="{89F9B4A4-BB32-45B8-AA4C-9A4B0977607E}" type="presParOf" srcId="{EBE89131-58C4-4BC4-A359-6F954FC7E6D8}" destId="{43730023-57FC-40E3-BDF3-76761D9732A0}" srcOrd="1" destOrd="0" presId="urn:microsoft.com/office/officeart/2005/8/layout/hierarchy1"/>
    <dgm:cxn modelId="{84823A64-2AB3-4307-B18F-74807B225E27}" type="presParOf" srcId="{24E9B60B-EB25-4995-BD87-220152601B3F}" destId="{E8A31635-9EF4-4897-B38C-BDDEF6789C97}" srcOrd="1" destOrd="0" presId="urn:microsoft.com/office/officeart/2005/8/layout/hierarchy1"/>
    <dgm:cxn modelId="{04CFADFE-42DA-44CB-BC99-75F423C290F4}" type="presParOf" srcId="{E8A31635-9EF4-4897-B38C-BDDEF6789C97}" destId="{1C5A4EE4-9B08-4630-9D92-2A76729B6BA6}" srcOrd="0" destOrd="0" presId="urn:microsoft.com/office/officeart/2005/8/layout/hierarchy1"/>
    <dgm:cxn modelId="{298C7C88-41C8-46DE-99DE-ACB300E58E5E}" type="presParOf" srcId="{E8A31635-9EF4-4897-B38C-BDDEF6789C97}" destId="{DFCFD14E-EAF6-45D8-8AE7-931231273F7E}" srcOrd="1" destOrd="0" presId="urn:microsoft.com/office/officeart/2005/8/layout/hierarchy1"/>
    <dgm:cxn modelId="{FBD4A4AC-EB51-4D69-97B0-2BEA7F2BDE5A}" type="presParOf" srcId="{DFCFD14E-EAF6-45D8-8AE7-931231273F7E}" destId="{FE4A9D43-63DE-4BC4-BFCE-707719286F4F}" srcOrd="0" destOrd="0" presId="urn:microsoft.com/office/officeart/2005/8/layout/hierarchy1"/>
    <dgm:cxn modelId="{6845984D-7A66-466B-AA16-4194AB64452E}" type="presParOf" srcId="{FE4A9D43-63DE-4BC4-BFCE-707719286F4F}" destId="{3CD6A9AA-0560-4250-9975-1A863E49E624}" srcOrd="0" destOrd="0" presId="urn:microsoft.com/office/officeart/2005/8/layout/hierarchy1"/>
    <dgm:cxn modelId="{9D5DEBD5-C864-4222-B780-5A3C2FEDAAC1}" type="presParOf" srcId="{FE4A9D43-63DE-4BC4-BFCE-707719286F4F}" destId="{7BFE9924-5CE6-471F-B5B8-4073A6BAA4A6}" srcOrd="1" destOrd="0" presId="urn:microsoft.com/office/officeart/2005/8/layout/hierarchy1"/>
    <dgm:cxn modelId="{DFD82CD9-876F-4F91-AC9F-C8C5F5CF3F41}" type="presParOf" srcId="{DFCFD14E-EAF6-45D8-8AE7-931231273F7E}" destId="{15C8854E-6D4F-46B3-ABA1-B4F5BB39D44F}" srcOrd="1" destOrd="0" presId="urn:microsoft.com/office/officeart/2005/8/layout/hierarchy1"/>
    <dgm:cxn modelId="{422F5DD7-0E50-484D-AEB1-300112B783A8}" type="presParOf" srcId="{15C8854E-6D4F-46B3-ABA1-B4F5BB39D44F}" destId="{3619DE47-E05A-4E47-9B39-D69C0414A74C}" srcOrd="0" destOrd="0" presId="urn:microsoft.com/office/officeart/2005/8/layout/hierarchy1"/>
    <dgm:cxn modelId="{49641749-84A3-4D74-89BA-2CC48EA7F501}" type="presParOf" srcId="{15C8854E-6D4F-46B3-ABA1-B4F5BB39D44F}" destId="{FE092AF3-26B1-484F-8805-DCF8673E848D}" srcOrd="1" destOrd="0" presId="urn:microsoft.com/office/officeart/2005/8/layout/hierarchy1"/>
    <dgm:cxn modelId="{8EC7F7B8-731F-4090-B836-FDD8E4F40838}" type="presParOf" srcId="{FE092AF3-26B1-484F-8805-DCF8673E848D}" destId="{FBA7FEA7-17DB-4ACB-B086-A24D70B06B73}" srcOrd="0" destOrd="0" presId="urn:microsoft.com/office/officeart/2005/8/layout/hierarchy1"/>
    <dgm:cxn modelId="{63A23965-B754-445C-8DFE-AE8C4C0CAEDF}" type="presParOf" srcId="{FBA7FEA7-17DB-4ACB-B086-A24D70B06B73}" destId="{519DF657-986D-44B2-840D-9AFA3588AB69}" srcOrd="0" destOrd="0" presId="urn:microsoft.com/office/officeart/2005/8/layout/hierarchy1"/>
    <dgm:cxn modelId="{217EE055-C3AD-4391-9442-15050E0838B2}" type="presParOf" srcId="{FBA7FEA7-17DB-4ACB-B086-A24D70B06B73}" destId="{674CC565-75D6-416C-BC67-C07BF8B1CDA7}" srcOrd="1" destOrd="0" presId="urn:microsoft.com/office/officeart/2005/8/layout/hierarchy1"/>
    <dgm:cxn modelId="{BF20EF95-0352-4849-81AA-DCF589E07049}" type="presParOf" srcId="{FE092AF3-26B1-484F-8805-DCF8673E848D}" destId="{6D0D1D8C-3C27-49A8-84A8-44C06980428C}" srcOrd="1" destOrd="0" presId="urn:microsoft.com/office/officeart/2005/8/layout/hierarchy1"/>
    <dgm:cxn modelId="{5A390108-5743-49F7-9F36-C8CBA5CD4D12}" type="presParOf" srcId="{E8A31635-9EF4-4897-B38C-BDDEF6789C97}" destId="{CC3D6560-8C58-4A3C-B940-7BEA663384AF}" srcOrd="2" destOrd="0" presId="urn:microsoft.com/office/officeart/2005/8/layout/hierarchy1"/>
    <dgm:cxn modelId="{DB44B72B-380B-430B-BF35-E9181CC7B35D}" type="presParOf" srcId="{E8A31635-9EF4-4897-B38C-BDDEF6789C97}" destId="{900B5436-5B30-4619-95CB-2874CBA3C45A}" srcOrd="3" destOrd="0" presId="urn:microsoft.com/office/officeart/2005/8/layout/hierarchy1"/>
    <dgm:cxn modelId="{AB46BC36-B992-430F-809B-3B6E002A04CF}" type="presParOf" srcId="{900B5436-5B30-4619-95CB-2874CBA3C45A}" destId="{AC1AF6B7-FA5F-43BC-A7ED-2A486A2624BC}" srcOrd="0" destOrd="0" presId="urn:microsoft.com/office/officeart/2005/8/layout/hierarchy1"/>
    <dgm:cxn modelId="{2F472581-5AAE-41AA-A174-9EF312FEC048}" type="presParOf" srcId="{AC1AF6B7-FA5F-43BC-A7ED-2A486A2624BC}" destId="{A1209255-B188-4AC2-A30B-6B9252B7EEF6}" srcOrd="0" destOrd="0" presId="urn:microsoft.com/office/officeart/2005/8/layout/hierarchy1"/>
    <dgm:cxn modelId="{48A81D08-6F78-4337-AA02-EA9BC19A3763}" type="presParOf" srcId="{AC1AF6B7-FA5F-43BC-A7ED-2A486A2624BC}" destId="{325CB217-6E1C-4C47-8996-41CA011587FA}" srcOrd="1" destOrd="0" presId="urn:microsoft.com/office/officeart/2005/8/layout/hierarchy1"/>
    <dgm:cxn modelId="{1AD1782D-26C3-4E76-B189-456BDB1CD5F6}" type="presParOf" srcId="{900B5436-5B30-4619-95CB-2874CBA3C45A}" destId="{0E6969EB-8D3A-4BED-AEF4-5F06AD34533F}" srcOrd="1" destOrd="0" presId="urn:microsoft.com/office/officeart/2005/8/layout/hierarchy1"/>
    <dgm:cxn modelId="{C39899F5-2958-4C7A-916A-AF5BBF0B4C90}" type="presParOf" srcId="{0E6969EB-8D3A-4BED-AEF4-5F06AD34533F}" destId="{CFFB43EA-C910-4F27-B7FC-20EEFBCA72A3}" srcOrd="0" destOrd="0" presId="urn:microsoft.com/office/officeart/2005/8/layout/hierarchy1"/>
    <dgm:cxn modelId="{77DC3583-9E27-4A41-AF0A-D2FECBD6EEE4}" type="presParOf" srcId="{0E6969EB-8D3A-4BED-AEF4-5F06AD34533F}" destId="{8719915C-9B91-46E9-8309-B3201E5BD9C1}" srcOrd="1" destOrd="0" presId="urn:microsoft.com/office/officeart/2005/8/layout/hierarchy1"/>
    <dgm:cxn modelId="{C22885DD-36E7-40DC-80AF-99432EF9AC8B}" type="presParOf" srcId="{8719915C-9B91-46E9-8309-B3201E5BD9C1}" destId="{44711E39-590E-488E-BEFF-D1E102BBF89F}" srcOrd="0" destOrd="0" presId="urn:microsoft.com/office/officeart/2005/8/layout/hierarchy1"/>
    <dgm:cxn modelId="{7D6B1649-6CCD-465A-A48B-6F1357DC040B}" type="presParOf" srcId="{44711E39-590E-488E-BEFF-D1E102BBF89F}" destId="{78F5AA83-832B-4ED8-8DC8-647688893412}" srcOrd="0" destOrd="0" presId="urn:microsoft.com/office/officeart/2005/8/layout/hierarchy1"/>
    <dgm:cxn modelId="{C5A1BE5D-C143-4EEB-83AC-DC142B5B7609}" type="presParOf" srcId="{44711E39-590E-488E-BEFF-D1E102BBF89F}" destId="{345532D3-BEC6-44F8-BF18-9815AF6D4F01}" srcOrd="1" destOrd="0" presId="urn:microsoft.com/office/officeart/2005/8/layout/hierarchy1"/>
    <dgm:cxn modelId="{1D84477A-B1E0-4F72-BC27-F6B9EC05B3B3}" type="presParOf" srcId="{8719915C-9B91-46E9-8309-B3201E5BD9C1}" destId="{D4759A7E-7858-4BA5-8CF9-000288CC1A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3097AB-9355-4E8D-88B7-1ADE34C204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0301ED-9B20-4310-BC72-AC6115031075}">
      <dgm:prSet phldrT="[Texto]"/>
      <dgm:spPr/>
      <dgm:t>
        <a:bodyPr/>
        <a:lstStyle/>
        <a:p>
          <a:r>
            <a:rPr lang="pt-BR" dirty="0"/>
            <a:t>Substância...</a:t>
          </a:r>
        </a:p>
      </dgm:t>
    </dgm:pt>
    <dgm:pt modelId="{15A413DD-3D7F-4A7F-A4CC-ADF0F419D185}" type="parTrans" cxnId="{A079974C-3817-499C-BCFE-0B93077BB3F0}">
      <dgm:prSet/>
      <dgm:spPr/>
      <dgm:t>
        <a:bodyPr/>
        <a:lstStyle/>
        <a:p>
          <a:endParaRPr lang="pt-BR"/>
        </a:p>
      </dgm:t>
    </dgm:pt>
    <dgm:pt modelId="{86561A85-9B12-474B-ACD1-3A9F66674FCE}" type="sibTrans" cxnId="{A079974C-3817-499C-BCFE-0B93077BB3F0}">
      <dgm:prSet/>
      <dgm:spPr/>
      <dgm:t>
        <a:bodyPr/>
        <a:lstStyle/>
        <a:p>
          <a:endParaRPr lang="pt-BR"/>
        </a:p>
      </dgm:t>
    </dgm:pt>
    <dgm:pt modelId="{B1BC5311-4FD7-44E9-9340-FCAC12EF467F}">
      <dgm:prSet phldrT="[Texto]"/>
      <dgm:spPr/>
      <dgm:t>
        <a:bodyPr/>
        <a:lstStyle/>
        <a:p>
          <a:r>
            <a:rPr lang="pt-BR" dirty="0"/>
            <a:t>permanece isolada de outras substâncias...</a:t>
          </a:r>
        </a:p>
      </dgm:t>
    </dgm:pt>
    <dgm:pt modelId="{403EEB0E-50CE-4E56-9229-2AD33145D418}" type="parTrans" cxnId="{90201DD4-594B-46C0-9370-D24167AAA4F4}">
      <dgm:prSet/>
      <dgm:spPr/>
      <dgm:t>
        <a:bodyPr/>
        <a:lstStyle/>
        <a:p>
          <a:endParaRPr lang="pt-BR"/>
        </a:p>
      </dgm:t>
    </dgm:pt>
    <dgm:pt modelId="{0556A0F6-BA74-4C18-9086-FED14F433758}" type="sibTrans" cxnId="{90201DD4-594B-46C0-9370-D24167AAA4F4}">
      <dgm:prSet/>
      <dgm:spPr/>
      <dgm:t>
        <a:bodyPr/>
        <a:lstStyle/>
        <a:p>
          <a:endParaRPr lang="pt-BR"/>
        </a:p>
      </dgm:t>
    </dgm:pt>
    <dgm:pt modelId="{A2635616-6464-426C-8823-4AAE8553DD6E}">
      <dgm:prSet phldrT="[Texto]"/>
      <dgm:spPr/>
      <dgm:t>
        <a:bodyPr/>
        <a:lstStyle/>
        <a:p>
          <a:r>
            <a:rPr lang="pt-BR" dirty="0"/>
            <a:t>então, é uma substância pura, ou simplesmente substância.</a:t>
          </a:r>
        </a:p>
      </dgm:t>
    </dgm:pt>
    <dgm:pt modelId="{F09C4262-A977-4FDC-849B-6CD06BC26C48}" type="parTrans" cxnId="{BCEADE8D-6382-4654-BCE1-AFDE3FB217E4}">
      <dgm:prSet/>
      <dgm:spPr/>
      <dgm:t>
        <a:bodyPr/>
        <a:lstStyle/>
        <a:p>
          <a:endParaRPr lang="pt-BR"/>
        </a:p>
      </dgm:t>
    </dgm:pt>
    <dgm:pt modelId="{327FF15A-5F66-457B-B8FD-B3A6AF2452EE}" type="sibTrans" cxnId="{BCEADE8D-6382-4654-BCE1-AFDE3FB217E4}">
      <dgm:prSet/>
      <dgm:spPr/>
      <dgm:t>
        <a:bodyPr/>
        <a:lstStyle/>
        <a:p>
          <a:endParaRPr lang="pt-BR"/>
        </a:p>
      </dgm:t>
    </dgm:pt>
    <dgm:pt modelId="{2A2A0992-29D6-4D15-9DEF-6FFBC80A51B8}">
      <dgm:prSet phldrT="[Texto]"/>
      <dgm:spPr/>
      <dgm:t>
        <a:bodyPr/>
        <a:lstStyle/>
        <a:p>
          <a:r>
            <a:rPr lang="pt-BR" dirty="0"/>
            <a:t>está em um mesmo sistema que outras substâncias...</a:t>
          </a:r>
        </a:p>
      </dgm:t>
    </dgm:pt>
    <dgm:pt modelId="{2188FE57-A88D-4E18-8578-B5B8AD584BF2}" type="parTrans" cxnId="{5E654719-8D16-4FCB-B914-582E09C36953}">
      <dgm:prSet/>
      <dgm:spPr/>
      <dgm:t>
        <a:bodyPr/>
        <a:lstStyle/>
        <a:p>
          <a:endParaRPr lang="pt-BR"/>
        </a:p>
      </dgm:t>
    </dgm:pt>
    <dgm:pt modelId="{3237296F-2BB0-4180-A8D6-3634C18E32C0}" type="sibTrans" cxnId="{5E654719-8D16-4FCB-B914-582E09C36953}">
      <dgm:prSet/>
      <dgm:spPr/>
      <dgm:t>
        <a:bodyPr/>
        <a:lstStyle/>
        <a:p>
          <a:endParaRPr lang="pt-BR"/>
        </a:p>
      </dgm:t>
    </dgm:pt>
    <dgm:pt modelId="{AB230CB6-277A-419E-96F7-838B621ECE68}">
      <dgm:prSet phldrT="[Texto]"/>
      <dgm:spPr/>
      <dgm:t>
        <a:bodyPr/>
        <a:lstStyle/>
        <a:p>
          <a:r>
            <a:rPr lang="pt-BR" dirty="0"/>
            <a:t>então passamos a ter uma mistura (conjunto de substâncias).</a:t>
          </a:r>
        </a:p>
      </dgm:t>
    </dgm:pt>
    <dgm:pt modelId="{FDC9D7DC-0138-4310-B8D9-1CE938392C28}" type="parTrans" cxnId="{D347824C-FABC-43F7-A424-1C3B3C604687}">
      <dgm:prSet/>
      <dgm:spPr/>
      <dgm:t>
        <a:bodyPr/>
        <a:lstStyle/>
        <a:p>
          <a:endParaRPr lang="pt-BR"/>
        </a:p>
      </dgm:t>
    </dgm:pt>
    <dgm:pt modelId="{C66AB3F4-773B-4992-A5C0-2E1CA81BD9E2}" type="sibTrans" cxnId="{D347824C-FABC-43F7-A424-1C3B3C604687}">
      <dgm:prSet/>
      <dgm:spPr/>
      <dgm:t>
        <a:bodyPr/>
        <a:lstStyle/>
        <a:p>
          <a:endParaRPr lang="pt-BR"/>
        </a:p>
      </dgm:t>
    </dgm:pt>
    <dgm:pt modelId="{5F916FD4-4F96-430C-8A2F-57C47ED63FE0}" type="pres">
      <dgm:prSet presAssocID="{583097AB-9355-4E8D-88B7-1ADE34C204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E9B60B-EB25-4995-BD87-220152601B3F}" type="pres">
      <dgm:prSet presAssocID="{1C0301ED-9B20-4310-BC72-AC6115031075}" presName="hierRoot1" presStyleCnt="0"/>
      <dgm:spPr/>
    </dgm:pt>
    <dgm:pt modelId="{EBE89131-58C4-4BC4-A359-6F954FC7E6D8}" type="pres">
      <dgm:prSet presAssocID="{1C0301ED-9B20-4310-BC72-AC6115031075}" presName="composite" presStyleCnt="0"/>
      <dgm:spPr/>
    </dgm:pt>
    <dgm:pt modelId="{DC0C8C3B-9736-4A67-9DD2-8CD4F237A684}" type="pres">
      <dgm:prSet presAssocID="{1C0301ED-9B20-4310-BC72-AC6115031075}" presName="background" presStyleLbl="node0" presStyleIdx="0" presStyleCnt="1"/>
      <dgm:spPr/>
    </dgm:pt>
    <dgm:pt modelId="{43730023-57FC-40E3-BDF3-76761D9732A0}" type="pres">
      <dgm:prSet presAssocID="{1C0301ED-9B20-4310-BC72-AC6115031075}" presName="text" presStyleLbl="fgAcc0" presStyleIdx="0" presStyleCnt="1">
        <dgm:presLayoutVars>
          <dgm:chPref val="3"/>
        </dgm:presLayoutVars>
      </dgm:prSet>
      <dgm:spPr/>
    </dgm:pt>
    <dgm:pt modelId="{E8A31635-9EF4-4897-B38C-BDDEF6789C97}" type="pres">
      <dgm:prSet presAssocID="{1C0301ED-9B20-4310-BC72-AC6115031075}" presName="hierChild2" presStyleCnt="0"/>
      <dgm:spPr/>
    </dgm:pt>
    <dgm:pt modelId="{1C5A4EE4-9B08-4630-9D92-2A76729B6BA6}" type="pres">
      <dgm:prSet presAssocID="{403EEB0E-50CE-4E56-9229-2AD33145D418}" presName="Name10" presStyleLbl="parChTrans1D2" presStyleIdx="0" presStyleCnt="2"/>
      <dgm:spPr/>
    </dgm:pt>
    <dgm:pt modelId="{DFCFD14E-EAF6-45D8-8AE7-931231273F7E}" type="pres">
      <dgm:prSet presAssocID="{B1BC5311-4FD7-44E9-9340-FCAC12EF467F}" presName="hierRoot2" presStyleCnt="0"/>
      <dgm:spPr/>
    </dgm:pt>
    <dgm:pt modelId="{FE4A9D43-63DE-4BC4-BFCE-707719286F4F}" type="pres">
      <dgm:prSet presAssocID="{B1BC5311-4FD7-44E9-9340-FCAC12EF467F}" presName="composite2" presStyleCnt="0"/>
      <dgm:spPr/>
    </dgm:pt>
    <dgm:pt modelId="{3CD6A9AA-0560-4250-9975-1A863E49E624}" type="pres">
      <dgm:prSet presAssocID="{B1BC5311-4FD7-44E9-9340-FCAC12EF467F}" presName="background2" presStyleLbl="node2" presStyleIdx="0" presStyleCnt="2"/>
      <dgm:spPr/>
    </dgm:pt>
    <dgm:pt modelId="{7BFE9924-5CE6-471F-B5B8-4073A6BAA4A6}" type="pres">
      <dgm:prSet presAssocID="{B1BC5311-4FD7-44E9-9340-FCAC12EF467F}" presName="text2" presStyleLbl="fgAcc2" presStyleIdx="0" presStyleCnt="2">
        <dgm:presLayoutVars>
          <dgm:chPref val="3"/>
        </dgm:presLayoutVars>
      </dgm:prSet>
      <dgm:spPr/>
    </dgm:pt>
    <dgm:pt modelId="{15C8854E-6D4F-46B3-ABA1-B4F5BB39D44F}" type="pres">
      <dgm:prSet presAssocID="{B1BC5311-4FD7-44E9-9340-FCAC12EF467F}" presName="hierChild3" presStyleCnt="0"/>
      <dgm:spPr/>
    </dgm:pt>
    <dgm:pt modelId="{3619DE47-E05A-4E47-9B39-D69C0414A74C}" type="pres">
      <dgm:prSet presAssocID="{F09C4262-A977-4FDC-849B-6CD06BC26C48}" presName="Name17" presStyleLbl="parChTrans1D3" presStyleIdx="0" presStyleCnt="2"/>
      <dgm:spPr/>
    </dgm:pt>
    <dgm:pt modelId="{FE092AF3-26B1-484F-8805-DCF8673E848D}" type="pres">
      <dgm:prSet presAssocID="{A2635616-6464-426C-8823-4AAE8553DD6E}" presName="hierRoot3" presStyleCnt="0"/>
      <dgm:spPr/>
    </dgm:pt>
    <dgm:pt modelId="{FBA7FEA7-17DB-4ACB-B086-A24D70B06B73}" type="pres">
      <dgm:prSet presAssocID="{A2635616-6464-426C-8823-4AAE8553DD6E}" presName="composite3" presStyleCnt="0"/>
      <dgm:spPr/>
    </dgm:pt>
    <dgm:pt modelId="{519DF657-986D-44B2-840D-9AFA3588AB69}" type="pres">
      <dgm:prSet presAssocID="{A2635616-6464-426C-8823-4AAE8553DD6E}" presName="background3" presStyleLbl="node3" presStyleIdx="0" presStyleCnt="2"/>
      <dgm:spPr/>
    </dgm:pt>
    <dgm:pt modelId="{674CC565-75D6-416C-BC67-C07BF8B1CDA7}" type="pres">
      <dgm:prSet presAssocID="{A2635616-6464-426C-8823-4AAE8553DD6E}" presName="text3" presStyleLbl="fgAcc3" presStyleIdx="0" presStyleCnt="2">
        <dgm:presLayoutVars>
          <dgm:chPref val="3"/>
        </dgm:presLayoutVars>
      </dgm:prSet>
      <dgm:spPr/>
    </dgm:pt>
    <dgm:pt modelId="{6D0D1D8C-3C27-49A8-84A8-44C06980428C}" type="pres">
      <dgm:prSet presAssocID="{A2635616-6464-426C-8823-4AAE8553DD6E}" presName="hierChild4" presStyleCnt="0"/>
      <dgm:spPr/>
    </dgm:pt>
    <dgm:pt modelId="{CC3D6560-8C58-4A3C-B940-7BEA663384AF}" type="pres">
      <dgm:prSet presAssocID="{2188FE57-A88D-4E18-8578-B5B8AD584BF2}" presName="Name10" presStyleLbl="parChTrans1D2" presStyleIdx="1" presStyleCnt="2"/>
      <dgm:spPr/>
    </dgm:pt>
    <dgm:pt modelId="{900B5436-5B30-4619-95CB-2874CBA3C45A}" type="pres">
      <dgm:prSet presAssocID="{2A2A0992-29D6-4D15-9DEF-6FFBC80A51B8}" presName="hierRoot2" presStyleCnt="0"/>
      <dgm:spPr/>
    </dgm:pt>
    <dgm:pt modelId="{AC1AF6B7-FA5F-43BC-A7ED-2A486A2624BC}" type="pres">
      <dgm:prSet presAssocID="{2A2A0992-29D6-4D15-9DEF-6FFBC80A51B8}" presName="composite2" presStyleCnt="0"/>
      <dgm:spPr/>
    </dgm:pt>
    <dgm:pt modelId="{A1209255-B188-4AC2-A30B-6B9252B7EEF6}" type="pres">
      <dgm:prSet presAssocID="{2A2A0992-29D6-4D15-9DEF-6FFBC80A51B8}" presName="background2" presStyleLbl="node2" presStyleIdx="1" presStyleCnt="2"/>
      <dgm:spPr/>
    </dgm:pt>
    <dgm:pt modelId="{325CB217-6E1C-4C47-8996-41CA011587FA}" type="pres">
      <dgm:prSet presAssocID="{2A2A0992-29D6-4D15-9DEF-6FFBC80A51B8}" presName="text2" presStyleLbl="fgAcc2" presStyleIdx="1" presStyleCnt="2">
        <dgm:presLayoutVars>
          <dgm:chPref val="3"/>
        </dgm:presLayoutVars>
      </dgm:prSet>
      <dgm:spPr/>
    </dgm:pt>
    <dgm:pt modelId="{0E6969EB-8D3A-4BED-AEF4-5F06AD34533F}" type="pres">
      <dgm:prSet presAssocID="{2A2A0992-29D6-4D15-9DEF-6FFBC80A51B8}" presName="hierChild3" presStyleCnt="0"/>
      <dgm:spPr/>
    </dgm:pt>
    <dgm:pt modelId="{CFFB43EA-C910-4F27-B7FC-20EEFBCA72A3}" type="pres">
      <dgm:prSet presAssocID="{FDC9D7DC-0138-4310-B8D9-1CE938392C28}" presName="Name17" presStyleLbl="parChTrans1D3" presStyleIdx="1" presStyleCnt="2"/>
      <dgm:spPr/>
    </dgm:pt>
    <dgm:pt modelId="{8719915C-9B91-46E9-8309-B3201E5BD9C1}" type="pres">
      <dgm:prSet presAssocID="{AB230CB6-277A-419E-96F7-838B621ECE68}" presName="hierRoot3" presStyleCnt="0"/>
      <dgm:spPr/>
    </dgm:pt>
    <dgm:pt modelId="{44711E39-590E-488E-BEFF-D1E102BBF89F}" type="pres">
      <dgm:prSet presAssocID="{AB230CB6-277A-419E-96F7-838B621ECE68}" presName="composite3" presStyleCnt="0"/>
      <dgm:spPr/>
    </dgm:pt>
    <dgm:pt modelId="{78F5AA83-832B-4ED8-8DC8-647688893412}" type="pres">
      <dgm:prSet presAssocID="{AB230CB6-277A-419E-96F7-838B621ECE68}" presName="background3" presStyleLbl="node3" presStyleIdx="1" presStyleCnt="2"/>
      <dgm:spPr/>
    </dgm:pt>
    <dgm:pt modelId="{345532D3-BEC6-44F8-BF18-9815AF6D4F01}" type="pres">
      <dgm:prSet presAssocID="{AB230CB6-277A-419E-96F7-838B621ECE68}" presName="text3" presStyleLbl="fgAcc3" presStyleIdx="1" presStyleCnt="2">
        <dgm:presLayoutVars>
          <dgm:chPref val="3"/>
        </dgm:presLayoutVars>
      </dgm:prSet>
      <dgm:spPr/>
    </dgm:pt>
    <dgm:pt modelId="{D4759A7E-7858-4BA5-8CF9-000288CC1AFB}" type="pres">
      <dgm:prSet presAssocID="{AB230CB6-277A-419E-96F7-838B621ECE68}" presName="hierChild4" presStyleCnt="0"/>
      <dgm:spPr/>
    </dgm:pt>
  </dgm:ptLst>
  <dgm:cxnLst>
    <dgm:cxn modelId="{5E654719-8D16-4FCB-B914-582E09C36953}" srcId="{1C0301ED-9B20-4310-BC72-AC6115031075}" destId="{2A2A0992-29D6-4D15-9DEF-6FFBC80A51B8}" srcOrd="1" destOrd="0" parTransId="{2188FE57-A88D-4E18-8578-B5B8AD584BF2}" sibTransId="{3237296F-2BB0-4180-A8D6-3634C18E32C0}"/>
    <dgm:cxn modelId="{3A7BDE2E-9BA2-4BE9-8D06-A6D1270DD388}" type="presOf" srcId="{2A2A0992-29D6-4D15-9DEF-6FFBC80A51B8}" destId="{325CB217-6E1C-4C47-8996-41CA011587FA}" srcOrd="0" destOrd="0" presId="urn:microsoft.com/office/officeart/2005/8/layout/hierarchy1"/>
    <dgm:cxn modelId="{20D03566-529D-4328-B0A2-AC55DC71DEAF}" type="presOf" srcId="{1C0301ED-9B20-4310-BC72-AC6115031075}" destId="{43730023-57FC-40E3-BDF3-76761D9732A0}" srcOrd="0" destOrd="0" presId="urn:microsoft.com/office/officeart/2005/8/layout/hierarchy1"/>
    <dgm:cxn modelId="{49D1716C-BE9A-43B6-B542-7B9101191ECC}" type="presOf" srcId="{583097AB-9355-4E8D-88B7-1ADE34C2042E}" destId="{5F916FD4-4F96-430C-8A2F-57C47ED63FE0}" srcOrd="0" destOrd="0" presId="urn:microsoft.com/office/officeart/2005/8/layout/hierarchy1"/>
    <dgm:cxn modelId="{D347824C-FABC-43F7-A424-1C3B3C604687}" srcId="{2A2A0992-29D6-4D15-9DEF-6FFBC80A51B8}" destId="{AB230CB6-277A-419E-96F7-838B621ECE68}" srcOrd="0" destOrd="0" parTransId="{FDC9D7DC-0138-4310-B8D9-1CE938392C28}" sibTransId="{C66AB3F4-773B-4992-A5C0-2E1CA81BD9E2}"/>
    <dgm:cxn modelId="{A079974C-3817-499C-BCFE-0B93077BB3F0}" srcId="{583097AB-9355-4E8D-88B7-1ADE34C2042E}" destId="{1C0301ED-9B20-4310-BC72-AC6115031075}" srcOrd="0" destOrd="0" parTransId="{15A413DD-3D7F-4A7F-A4CC-ADF0F419D185}" sibTransId="{86561A85-9B12-474B-ACD1-3A9F66674FCE}"/>
    <dgm:cxn modelId="{E28FEB55-E53A-4077-A262-3A6A8C17D1DE}" type="presOf" srcId="{AB230CB6-277A-419E-96F7-838B621ECE68}" destId="{345532D3-BEC6-44F8-BF18-9815AF6D4F01}" srcOrd="0" destOrd="0" presId="urn:microsoft.com/office/officeart/2005/8/layout/hierarchy1"/>
    <dgm:cxn modelId="{BCEADE8D-6382-4654-BCE1-AFDE3FB217E4}" srcId="{B1BC5311-4FD7-44E9-9340-FCAC12EF467F}" destId="{A2635616-6464-426C-8823-4AAE8553DD6E}" srcOrd="0" destOrd="0" parTransId="{F09C4262-A977-4FDC-849B-6CD06BC26C48}" sibTransId="{327FF15A-5F66-457B-B8FD-B3A6AF2452EE}"/>
    <dgm:cxn modelId="{F02A6B9B-7443-4253-8B2E-E4912B7E48A8}" type="presOf" srcId="{F09C4262-A977-4FDC-849B-6CD06BC26C48}" destId="{3619DE47-E05A-4E47-9B39-D69C0414A74C}" srcOrd="0" destOrd="0" presId="urn:microsoft.com/office/officeart/2005/8/layout/hierarchy1"/>
    <dgm:cxn modelId="{B52FA9A2-FBA3-4754-ADC9-0990B124AFB4}" type="presOf" srcId="{403EEB0E-50CE-4E56-9229-2AD33145D418}" destId="{1C5A4EE4-9B08-4630-9D92-2A76729B6BA6}" srcOrd="0" destOrd="0" presId="urn:microsoft.com/office/officeart/2005/8/layout/hierarchy1"/>
    <dgm:cxn modelId="{B09FC0B1-4073-41C7-B97F-ACE1942755AB}" type="presOf" srcId="{B1BC5311-4FD7-44E9-9340-FCAC12EF467F}" destId="{7BFE9924-5CE6-471F-B5B8-4073A6BAA4A6}" srcOrd="0" destOrd="0" presId="urn:microsoft.com/office/officeart/2005/8/layout/hierarchy1"/>
    <dgm:cxn modelId="{CB3BFCB4-DF90-4B6B-8F4E-81B728083428}" type="presOf" srcId="{2188FE57-A88D-4E18-8578-B5B8AD584BF2}" destId="{CC3D6560-8C58-4A3C-B940-7BEA663384AF}" srcOrd="0" destOrd="0" presId="urn:microsoft.com/office/officeart/2005/8/layout/hierarchy1"/>
    <dgm:cxn modelId="{90201DD4-594B-46C0-9370-D24167AAA4F4}" srcId="{1C0301ED-9B20-4310-BC72-AC6115031075}" destId="{B1BC5311-4FD7-44E9-9340-FCAC12EF467F}" srcOrd="0" destOrd="0" parTransId="{403EEB0E-50CE-4E56-9229-2AD33145D418}" sibTransId="{0556A0F6-BA74-4C18-9086-FED14F433758}"/>
    <dgm:cxn modelId="{EE6C07E7-7DE1-4F02-A0DA-183B40148C79}" type="presOf" srcId="{A2635616-6464-426C-8823-4AAE8553DD6E}" destId="{674CC565-75D6-416C-BC67-C07BF8B1CDA7}" srcOrd="0" destOrd="0" presId="urn:microsoft.com/office/officeart/2005/8/layout/hierarchy1"/>
    <dgm:cxn modelId="{F0BAD7E8-12B2-4370-9017-FDA86987D80A}" type="presOf" srcId="{FDC9D7DC-0138-4310-B8D9-1CE938392C28}" destId="{CFFB43EA-C910-4F27-B7FC-20EEFBCA72A3}" srcOrd="0" destOrd="0" presId="urn:microsoft.com/office/officeart/2005/8/layout/hierarchy1"/>
    <dgm:cxn modelId="{5C7073A2-44B6-47CD-B315-8167C8B1CD4D}" type="presParOf" srcId="{5F916FD4-4F96-430C-8A2F-57C47ED63FE0}" destId="{24E9B60B-EB25-4995-BD87-220152601B3F}" srcOrd="0" destOrd="0" presId="urn:microsoft.com/office/officeart/2005/8/layout/hierarchy1"/>
    <dgm:cxn modelId="{3BCDD259-57DD-4633-9593-544B6076DD83}" type="presParOf" srcId="{24E9B60B-EB25-4995-BD87-220152601B3F}" destId="{EBE89131-58C4-4BC4-A359-6F954FC7E6D8}" srcOrd="0" destOrd="0" presId="urn:microsoft.com/office/officeart/2005/8/layout/hierarchy1"/>
    <dgm:cxn modelId="{041764BA-8215-4320-976B-9B8487CD7DCB}" type="presParOf" srcId="{EBE89131-58C4-4BC4-A359-6F954FC7E6D8}" destId="{DC0C8C3B-9736-4A67-9DD2-8CD4F237A684}" srcOrd="0" destOrd="0" presId="urn:microsoft.com/office/officeart/2005/8/layout/hierarchy1"/>
    <dgm:cxn modelId="{89F9B4A4-BB32-45B8-AA4C-9A4B0977607E}" type="presParOf" srcId="{EBE89131-58C4-4BC4-A359-6F954FC7E6D8}" destId="{43730023-57FC-40E3-BDF3-76761D9732A0}" srcOrd="1" destOrd="0" presId="urn:microsoft.com/office/officeart/2005/8/layout/hierarchy1"/>
    <dgm:cxn modelId="{84823A64-2AB3-4307-B18F-74807B225E27}" type="presParOf" srcId="{24E9B60B-EB25-4995-BD87-220152601B3F}" destId="{E8A31635-9EF4-4897-B38C-BDDEF6789C97}" srcOrd="1" destOrd="0" presId="urn:microsoft.com/office/officeart/2005/8/layout/hierarchy1"/>
    <dgm:cxn modelId="{04CFADFE-42DA-44CB-BC99-75F423C290F4}" type="presParOf" srcId="{E8A31635-9EF4-4897-B38C-BDDEF6789C97}" destId="{1C5A4EE4-9B08-4630-9D92-2A76729B6BA6}" srcOrd="0" destOrd="0" presId="urn:microsoft.com/office/officeart/2005/8/layout/hierarchy1"/>
    <dgm:cxn modelId="{298C7C88-41C8-46DE-99DE-ACB300E58E5E}" type="presParOf" srcId="{E8A31635-9EF4-4897-B38C-BDDEF6789C97}" destId="{DFCFD14E-EAF6-45D8-8AE7-931231273F7E}" srcOrd="1" destOrd="0" presId="urn:microsoft.com/office/officeart/2005/8/layout/hierarchy1"/>
    <dgm:cxn modelId="{FBD4A4AC-EB51-4D69-97B0-2BEA7F2BDE5A}" type="presParOf" srcId="{DFCFD14E-EAF6-45D8-8AE7-931231273F7E}" destId="{FE4A9D43-63DE-4BC4-BFCE-707719286F4F}" srcOrd="0" destOrd="0" presId="urn:microsoft.com/office/officeart/2005/8/layout/hierarchy1"/>
    <dgm:cxn modelId="{6845984D-7A66-466B-AA16-4194AB64452E}" type="presParOf" srcId="{FE4A9D43-63DE-4BC4-BFCE-707719286F4F}" destId="{3CD6A9AA-0560-4250-9975-1A863E49E624}" srcOrd="0" destOrd="0" presId="urn:microsoft.com/office/officeart/2005/8/layout/hierarchy1"/>
    <dgm:cxn modelId="{9D5DEBD5-C864-4222-B780-5A3C2FEDAAC1}" type="presParOf" srcId="{FE4A9D43-63DE-4BC4-BFCE-707719286F4F}" destId="{7BFE9924-5CE6-471F-B5B8-4073A6BAA4A6}" srcOrd="1" destOrd="0" presId="urn:microsoft.com/office/officeart/2005/8/layout/hierarchy1"/>
    <dgm:cxn modelId="{DFD82CD9-876F-4F91-AC9F-C8C5F5CF3F41}" type="presParOf" srcId="{DFCFD14E-EAF6-45D8-8AE7-931231273F7E}" destId="{15C8854E-6D4F-46B3-ABA1-B4F5BB39D44F}" srcOrd="1" destOrd="0" presId="urn:microsoft.com/office/officeart/2005/8/layout/hierarchy1"/>
    <dgm:cxn modelId="{422F5DD7-0E50-484D-AEB1-300112B783A8}" type="presParOf" srcId="{15C8854E-6D4F-46B3-ABA1-B4F5BB39D44F}" destId="{3619DE47-E05A-4E47-9B39-D69C0414A74C}" srcOrd="0" destOrd="0" presId="urn:microsoft.com/office/officeart/2005/8/layout/hierarchy1"/>
    <dgm:cxn modelId="{49641749-84A3-4D74-89BA-2CC48EA7F501}" type="presParOf" srcId="{15C8854E-6D4F-46B3-ABA1-B4F5BB39D44F}" destId="{FE092AF3-26B1-484F-8805-DCF8673E848D}" srcOrd="1" destOrd="0" presId="urn:microsoft.com/office/officeart/2005/8/layout/hierarchy1"/>
    <dgm:cxn modelId="{8EC7F7B8-731F-4090-B836-FDD8E4F40838}" type="presParOf" srcId="{FE092AF3-26B1-484F-8805-DCF8673E848D}" destId="{FBA7FEA7-17DB-4ACB-B086-A24D70B06B73}" srcOrd="0" destOrd="0" presId="urn:microsoft.com/office/officeart/2005/8/layout/hierarchy1"/>
    <dgm:cxn modelId="{63A23965-B754-445C-8DFE-AE8C4C0CAEDF}" type="presParOf" srcId="{FBA7FEA7-17DB-4ACB-B086-A24D70B06B73}" destId="{519DF657-986D-44B2-840D-9AFA3588AB69}" srcOrd="0" destOrd="0" presId="urn:microsoft.com/office/officeart/2005/8/layout/hierarchy1"/>
    <dgm:cxn modelId="{217EE055-C3AD-4391-9442-15050E0838B2}" type="presParOf" srcId="{FBA7FEA7-17DB-4ACB-B086-A24D70B06B73}" destId="{674CC565-75D6-416C-BC67-C07BF8B1CDA7}" srcOrd="1" destOrd="0" presId="urn:microsoft.com/office/officeart/2005/8/layout/hierarchy1"/>
    <dgm:cxn modelId="{BF20EF95-0352-4849-81AA-DCF589E07049}" type="presParOf" srcId="{FE092AF3-26B1-484F-8805-DCF8673E848D}" destId="{6D0D1D8C-3C27-49A8-84A8-44C06980428C}" srcOrd="1" destOrd="0" presId="urn:microsoft.com/office/officeart/2005/8/layout/hierarchy1"/>
    <dgm:cxn modelId="{5A390108-5743-49F7-9F36-C8CBA5CD4D12}" type="presParOf" srcId="{E8A31635-9EF4-4897-B38C-BDDEF6789C97}" destId="{CC3D6560-8C58-4A3C-B940-7BEA663384AF}" srcOrd="2" destOrd="0" presId="urn:microsoft.com/office/officeart/2005/8/layout/hierarchy1"/>
    <dgm:cxn modelId="{DB44B72B-380B-430B-BF35-E9181CC7B35D}" type="presParOf" srcId="{E8A31635-9EF4-4897-B38C-BDDEF6789C97}" destId="{900B5436-5B30-4619-95CB-2874CBA3C45A}" srcOrd="3" destOrd="0" presId="urn:microsoft.com/office/officeart/2005/8/layout/hierarchy1"/>
    <dgm:cxn modelId="{AB46BC36-B992-430F-809B-3B6E002A04CF}" type="presParOf" srcId="{900B5436-5B30-4619-95CB-2874CBA3C45A}" destId="{AC1AF6B7-FA5F-43BC-A7ED-2A486A2624BC}" srcOrd="0" destOrd="0" presId="urn:microsoft.com/office/officeart/2005/8/layout/hierarchy1"/>
    <dgm:cxn modelId="{2F472581-5AAE-41AA-A174-9EF312FEC048}" type="presParOf" srcId="{AC1AF6B7-FA5F-43BC-A7ED-2A486A2624BC}" destId="{A1209255-B188-4AC2-A30B-6B9252B7EEF6}" srcOrd="0" destOrd="0" presId="urn:microsoft.com/office/officeart/2005/8/layout/hierarchy1"/>
    <dgm:cxn modelId="{48A81D08-6F78-4337-AA02-EA9BC19A3763}" type="presParOf" srcId="{AC1AF6B7-FA5F-43BC-A7ED-2A486A2624BC}" destId="{325CB217-6E1C-4C47-8996-41CA011587FA}" srcOrd="1" destOrd="0" presId="urn:microsoft.com/office/officeart/2005/8/layout/hierarchy1"/>
    <dgm:cxn modelId="{1AD1782D-26C3-4E76-B189-456BDB1CD5F6}" type="presParOf" srcId="{900B5436-5B30-4619-95CB-2874CBA3C45A}" destId="{0E6969EB-8D3A-4BED-AEF4-5F06AD34533F}" srcOrd="1" destOrd="0" presId="urn:microsoft.com/office/officeart/2005/8/layout/hierarchy1"/>
    <dgm:cxn modelId="{C39899F5-2958-4C7A-916A-AF5BBF0B4C90}" type="presParOf" srcId="{0E6969EB-8D3A-4BED-AEF4-5F06AD34533F}" destId="{CFFB43EA-C910-4F27-B7FC-20EEFBCA72A3}" srcOrd="0" destOrd="0" presId="urn:microsoft.com/office/officeart/2005/8/layout/hierarchy1"/>
    <dgm:cxn modelId="{77DC3583-9E27-4A41-AF0A-D2FECBD6EEE4}" type="presParOf" srcId="{0E6969EB-8D3A-4BED-AEF4-5F06AD34533F}" destId="{8719915C-9B91-46E9-8309-B3201E5BD9C1}" srcOrd="1" destOrd="0" presId="urn:microsoft.com/office/officeart/2005/8/layout/hierarchy1"/>
    <dgm:cxn modelId="{C22885DD-36E7-40DC-80AF-99432EF9AC8B}" type="presParOf" srcId="{8719915C-9B91-46E9-8309-B3201E5BD9C1}" destId="{44711E39-590E-488E-BEFF-D1E102BBF89F}" srcOrd="0" destOrd="0" presId="urn:microsoft.com/office/officeart/2005/8/layout/hierarchy1"/>
    <dgm:cxn modelId="{7D6B1649-6CCD-465A-A48B-6F1357DC040B}" type="presParOf" srcId="{44711E39-590E-488E-BEFF-D1E102BBF89F}" destId="{78F5AA83-832B-4ED8-8DC8-647688893412}" srcOrd="0" destOrd="0" presId="urn:microsoft.com/office/officeart/2005/8/layout/hierarchy1"/>
    <dgm:cxn modelId="{C5A1BE5D-C143-4EEB-83AC-DC142B5B7609}" type="presParOf" srcId="{44711E39-590E-488E-BEFF-D1E102BBF89F}" destId="{345532D3-BEC6-44F8-BF18-9815AF6D4F01}" srcOrd="1" destOrd="0" presId="urn:microsoft.com/office/officeart/2005/8/layout/hierarchy1"/>
    <dgm:cxn modelId="{1D84477A-B1E0-4F72-BC27-F6B9EC05B3B3}" type="presParOf" srcId="{8719915C-9B91-46E9-8309-B3201E5BD9C1}" destId="{D4759A7E-7858-4BA5-8CF9-000288CC1A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3097AB-9355-4E8D-88B7-1ADE34C204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0301ED-9B20-4310-BC72-AC6115031075}">
      <dgm:prSet phldrT="[Texto]"/>
      <dgm:spPr/>
      <dgm:t>
        <a:bodyPr/>
        <a:lstStyle/>
        <a:p>
          <a:r>
            <a:rPr lang="pt-BR" dirty="0"/>
            <a:t>Substância...</a:t>
          </a:r>
        </a:p>
      </dgm:t>
    </dgm:pt>
    <dgm:pt modelId="{15A413DD-3D7F-4A7F-A4CC-ADF0F419D185}" type="parTrans" cxnId="{A079974C-3817-499C-BCFE-0B93077BB3F0}">
      <dgm:prSet/>
      <dgm:spPr/>
      <dgm:t>
        <a:bodyPr/>
        <a:lstStyle/>
        <a:p>
          <a:endParaRPr lang="pt-BR"/>
        </a:p>
      </dgm:t>
    </dgm:pt>
    <dgm:pt modelId="{86561A85-9B12-474B-ACD1-3A9F66674FCE}" type="sibTrans" cxnId="{A079974C-3817-499C-BCFE-0B93077BB3F0}">
      <dgm:prSet/>
      <dgm:spPr/>
      <dgm:t>
        <a:bodyPr/>
        <a:lstStyle/>
        <a:p>
          <a:endParaRPr lang="pt-BR"/>
        </a:p>
      </dgm:t>
    </dgm:pt>
    <dgm:pt modelId="{B1BC5311-4FD7-44E9-9340-FCAC12EF467F}">
      <dgm:prSet phldrT="[Texto]"/>
      <dgm:spPr/>
      <dgm:t>
        <a:bodyPr/>
        <a:lstStyle/>
        <a:p>
          <a:r>
            <a:rPr lang="pt-BR" dirty="0"/>
            <a:t>permanece isolada de outras substâncias...</a:t>
          </a:r>
        </a:p>
      </dgm:t>
    </dgm:pt>
    <dgm:pt modelId="{403EEB0E-50CE-4E56-9229-2AD33145D418}" type="parTrans" cxnId="{90201DD4-594B-46C0-9370-D24167AAA4F4}">
      <dgm:prSet/>
      <dgm:spPr/>
      <dgm:t>
        <a:bodyPr/>
        <a:lstStyle/>
        <a:p>
          <a:endParaRPr lang="pt-BR"/>
        </a:p>
      </dgm:t>
    </dgm:pt>
    <dgm:pt modelId="{0556A0F6-BA74-4C18-9086-FED14F433758}" type="sibTrans" cxnId="{90201DD4-594B-46C0-9370-D24167AAA4F4}">
      <dgm:prSet/>
      <dgm:spPr/>
      <dgm:t>
        <a:bodyPr/>
        <a:lstStyle/>
        <a:p>
          <a:endParaRPr lang="pt-BR"/>
        </a:p>
      </dgm:t>
    </dgm:pt>
    <dgm:pt modelId="{A2635616-6464-426C-8823-4AAE8553DD6E}">
      <dgm:prSet phldrT="[Texto]"/>
      <dgm:spPr/>
      <dgm:t>
        <a:bodyPr/>
        <a:lstStyle/>
        <a:p>
          <a:r>
            <a:rPr lang="pt-BR" dirty="0"/>
            <a:t>então, é uma substância pura, ou simplesmente substância.</a:t>
          </a:r>
        </a:p>
      </dgm:t>
    </dgm:pt>
    <dgm:pt modelId="{F09C4262-A977-4FDC-849B-6CD06BC26C48}" type="parTrans" cxnId="{BCEADE8D-6382-4654-BCE1-AFDE3FB217E4}">
      <dgm:prSet/>
      <dgm:spPr/>
      <dgm:t>
        <a:bodyPr/>
        <a:lstStyle/>
        <a:p>
          <a:endParaRPr lang="pt-BR"/>
        </a:p>
      </dgm:t>
    </dgm:pt>
    <dgm:pt modelId="{327FF15A-5F66-457B-B8FD-B3A6AF2452EE}" type="sibTrans" cxnId="{BCEADE8D-6382-4654-BCE1-AFDE3FB217E4}">
      <dgm:prSet/>
      <dgm:spPr/>
      <dgm:t>
        <a:bodyPr/>
        <a:lstStyle/>
        <a:p>
          <a:endParaRPr lang="pt-BR"/>
        </a:p>
      </dgm:t>
    </dgm:pt>
    <dgm:pt modelId="{2A2A0992-29D6-4D15-9DEF-6FFBC80A51B8}">
      <dgm:prSet phldrT="[Texto]"/>
      <dgm:spPr/>
      <dgm:t>
        <a:bodyPr/>
        <a:lstStyle/>
        <a:p>
          <a:r>
            <a:rPr lang="pt-BR" dirty="0"/>
            <a:t>está em um mesmo sistema que outras substâncias...</a:t>
          </a:r>
        </a:p>
      </dgm:t>
    </dgm:pt>
    <dgm:pt modelId="{2188FE57-A88D-4E18-8578-B5B8AD584BF2}" type="parTrans" cxnId="{5E654719-8D16-4FCB-B914-582E09C36953}">
      <dgm:prSet/>
      <dgm:spPr/>
      <dgm:t>
        <a:bodyPr/>
        <a:lstStyle/>
        <a:p>
          <a:endParaRPr lang="pt-BR"/>
        </a:p>
      </dgm:t>
    </dgm:pt>
    <dgm:pt modelId="{3237296F-2BB0-4180-A8D6-3634C18E32C0}" type="sibTrans" cxnId="{5E654719-8D16-4FCB-B914-582E09C36953}">
      <dgm:prSet/>
      <dgm:spPr/>
      <dgm:t>
        <a:bodyPr/>
        <a:lstStyle/>
        <a:p>
          <a:endParaRPr lang="pt-BR"/>
        </a:p>
      </dgm:t>
    </dgm:pt>
    <dgm:pt modelId="{AB230CB6-277A-419E-96F7-838B621ECE68}">
      <dgm:prSet phldrT="[Texto]"/>
      <dgm:spPr/>
      <dgm:t>
        <a:bodyPr/>
        <a:lstStyle/>
        <a:p>
          <a:r>
            <a:rPr lang="pt-BR" dirty="0"/>
            <a:t>então passamos a ter uma mistura (conjunto de substâncias).</a:t>
          </a:r>
        </a:p>
      </dgm:t>
    </dgm:pt>
    <dgm:pt modelId="{FDC9D7DC-0138-4310-B8D9-1CE938392C28}" type="parTrans" cxnId="{D347824C-FABC-43F7-A424-1C3B3C604687}">
      <dgm:prSet/>
      <dgm:spPr/>
      <dgm:t>
        <a:bodyPr/>
        <a:lstStyle/>
        <a:p>
          <a:endParaRPr lang="pt-BR"/>
        </a:p>
      </dgm:t>
    </dgm:pt>
    <dgm:pt modelId="{C66AB3F4-773B-4992-A5C0-2E1CA81BD9E2}" type="sibTrans" cxnId="{D347824C-FABC-43F7-A424-1C3B3C604687}">
      <dgm:prSet/>
      <dgm:spPr/>
      <dgm:t>
        <a:bodyPr/>
        <a:lstStyle/>
        <a:p>
          <a:endParaRPr lang="pt-BR"/>
        </a:p>
      </dgm:t>
    </dgm:pt>
    <dgm:pt modelId="{5F916FD4-4F96-430C-8A2F-57C47ED63FE0}" type="pres">
      <dgm:prSet presAssocID="{583097AB-9355-4E8D-88B7-1ADE34C204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E9B60B-EB25-4995-BD87-220152601B3F}" type="pres">
      <dgm:prSet presAssocID="{1C0301ED-9B20-4310-BC72-AC6115031075}" presName="hierRoot1" presStyleCnt="0"/>
      <dgm:spPr/>
    </dgm:pt>
    <dgm:pt modelId="{EBE89131-58C4-4BC4-A359-6F954FC7E6D8}" type="pres">
      <dgm:prSet presAssocID="{1C0301ED-9B20-4310-BC72-AC6115031075}" presName="composite" presStyleCnt="0"/>
      <dgm:spPr/>
    </dgm:pt>
    <dgm:pt modelId="{DC0C8C3B-9736-4A67-9DD2-8CD4F237A684}" type="pres">
      <dgm:prSet presAssocID="{1C0301ED-9B20-4310-BC72-AC6115031075}" presName="background" presStyleLbl="node0" presStyleIdx="0" presStyleCnt="1"/>
      <dgm:spPr/>
    </dgm:pt>
    <dgm:pt modelId="{43730023-57FC-40E3-BDF3-76761D9732A0}" type="pres">
      <dgm:prSet presAssocID="{1C0301ED-9B20-4310-BC72-AC6115031075}" presName="text" presStyleLbl="fgAcc0" presStyleIdx="0" presStyleCnt="1">
        <dgm:presLayoutVars>
          <dgm:chPref val="3"/>
        </dgm:presLayoutVars>
      </dgm:prSet>
      <dgm:spPr/>
    </dgm:pt>
    <dgm:pt modelId="{E8A31635-9EF4-4897-B38C-BDDEF6789C97}" type="pres">
      <dgm:prSet presAssocID="{1C0301ED-9B20-4310-BC72-AC6115031075}" presName="hierChild2" presStyleCnt="0"/>
      <dgm:spPr/>
    </dgm:pt>
    <dgm:pt modelId="{1C5A4EE4-9B08-4630-9D92-2A76729B6BA6}" type="pres">
      <dgm:prSet presAssocID="{403EEB0E-50CE-4E56-9229-2AD33145D418}" presName="Name10" presStyleLbl="parChTrans1D2" presStyleIdx="0" presStyleCnt="2"/>
      <dgm:spPr/>
    </dgm:pt>
    <dgm:pt modelId="{DFCFD14E-EAF6-45D8-8AE7-931231273F7E}" type="pres">
      <dgm:prSet presAssocID="{B1BC5311-4FD7-44E9-9340-FCAC12EF467F}" presName="hierRoot2" presStyleCnt="0"/>
      <dgm:spPr/>
    </dgm:pt>
    <dgm:pt modelId="{FE4A9D43-63DE-4BC4-BFCE-707719286F4F}" type="pres">
      <dgm:prSet presAssocID="{B1BC5311-4FD7-44E9-9340-FCAC12EF467F}" presName="composite2" presStyleCnt="0"/>
      <dgm:spPr/>
    </dgm:pt>
    <dgm:pt modelId="{3CD6A9AA-0560-4250-9975-1A863E49E624}" type="pres">
      <dgm:prSet presAssocID="{B1BC5311-4FD7-44E9-9340-FCAC12EF467F}" presName="background2" presStyleLbl="node2" presStyleIdx="0" presStyleCnt="2"/>
      <dgm:spPr/>
    </dgm:pt>
    <dgm:pt modelId="{7BFE9924-5CE6-471F-B5B8-4073A6BAA4A6}" type="pres">
      <dgm:prSet presAssocID="{B1BC5311-4FD7-44E9-9340-FCAC12EF467F}" presName="text2" presStyleLbl="fgAcc2" presStyleIdx="0" presStyleCnt="2">
        <dgm:presLayoutVars>
          <dgm:chPref val="3"/>
        </dgm:presLayoutVars>
      </dgm:prSet>
      <dgm:spPr/>
    </dgm:pt>
    <dgm:pt modelId="{15C8854E-6D4F-46B3-ABA1-B4F5BB39D44F}" type="pres">
      <dgm:prSet presAssocID="{B1BC5311-4FD7-44E9-9340-FCAC12EF467F}" presName="hierChild3" presStyleCnt="0"/>
      <dgm:spPr/>
    </dgm:pt>
    <dgm:pt modelId="{3619DE47-E05A-4E47-9B39-D69C0414A74C}" type="pres">
      <dgm:prSet presAssocID="{F09C4262-A977-4FDC-849B-6CD06BC26C48}" presName="Name17" presStyleLbl="parChTrans1D3" presStyleIdx="0" presStyleCnt="2"/>
      <dgm:spPr/>
    </dgm:pt>
    <dgm:pt modelId="{FE092AF3-26B1-484F-8805-DCF8673E848D}" type="pres">
      <dgm:prSet presAssocID="{A2635616-6464-426C-8823-4AAE8553DD6E}" presName="hierRoot3" presStyleCnt="0"/>
      <dgm:spPr/>
    </dgm:pt>
    <dgm:pt modelId="{FBA7FEA7-17DB-4ACB-B086-A24D70B06B73}" type="pres">
      <dgm:prSet presAssocID="{A2635616-6464-426C-8823-4AAE8553DD6E}" presName="composite3" presStyleCnt="0"/>
      <dgm:spPr/>
    </dgm:pt>
    <dgm:pt modelId="{519DF657-986D-44B2-840D-9AFA3588AB69}" type="pres">
      <dgm:prSet presAssocID="{A2635616-6464-426C-8823-4AAE8553DD6E}" presName="background3" presStyleLbl="node3" presStyleIdx="0" presStyleCnt="2"/>
      <dgm:spPr/>
    </dgm:pt>
    <dgm:pt modelId="{674CC565-75D6-416C-BC67-C07BF8B1CDA7}" type="pres">
      <dgm:prSet presAssocID="{A2635616-6464-426C-8823-4AAE8553DD6E}" presName="text3" presStyleLbl="fgAcc3" presStyleIdx="0" presStyleCnt="2">
        <dgm:presLayoutVars>
          <dgm:chPref val="3"/>
        </dgm:presLayoutVars>
      </dgm:prSet>
      <dgm:spPr/>
    </dgm:pt>
    <dgm:pt modelId="{6D0D1D8C-3C27-49A8-84A8-44C06980428C}" type="pres">
      <dgm:prSet presAssocID="{A2635616-6464-426C-8823-4AAE8553DD6E}" presName="hierChild4" presStyleCnt="0"/>
      <dgm:spPr/>
    </dgm:pt>
    <dgm:pt modelId="{CC3D6560-8C58-4A3C-B940-7BEA663384AF}" type="pres">
      <dgm:prSet presAssocID="{2188FE57-A88D-4E18-8578-B5B8AD584BF2}" presName="Name10" presStyleLbl="parChTrans1D2" presStyleIdx="1" presStyleCnt="2"/>
      <dgm:spPr/>
    </dgm:pt>
    <dgm:pt modelId="{900B5436-5B30-4619-95CB-2874CBA3C45A}" type="pres">
      <dgm:prSet presAssocID="{2A2A0992-29D6-4D15-9DEF-6FFBC80A51B8}" presName="hierRoot2" presStyleCnt="0"/>
      <dgm:spPr/>
    </dgm:pt>
    <dgm:pt modelId="{AC1AF6B7-FA5F-43BC-A7ED-2A486A2624BC}" type="pres">
      <dgm:prSet presAssocID="{2A2A0992-29D6-4D15-9DEF-6FFBC80A51B8}" presName="composite2" presStyleCnt="0"/>
      <dgm:spPr/>
    </dgm:pt>
    <dgm:pt modelId="{A1209255-B188-4AC2-A30B-6B9252B7EEF6}" type="pres">
      <dgm:prSet presAssocID="{2A2A0992-29D6-4D15-9DEF-6FFBC80A51B8}" presName="background2" presStyleLbl="node2" presStyleIdx="1" presStyleCnt="2"/>
      <dgm:spPr/>
    </dgm:pt>
    <dgm:pt modelId="{325CB217-6E1C-4C47-8996-41CA011587FA}" type="pres">
      <dgm:prSet presAssocID="{2A2A0992-29D6-4D15-9DEF-6FFBC80A51B8}" presName="text2" presStyleLbl="fgAcc2" presStyleIdx="1" presStyleCnt="2">
        <dgm:presLayoutVars>
          <dgm:chPref val="3"/>
        </dgm:presLayoutVars>
      </dgm:prSet>
      <dgm:spPr/>
    </dgm:pt>
    <dgm:pt modelId="{0E6969EB-8D3A-4BED-AEF4-5F06AD34533F}" type="pres">
      <dgm:prSet presAssocID="{2A2A0992-29D6-4D15-9DEF-6FFBC80A51B8}" presName="hierChild3" presStyleCnt="0"/>
      <dgm:spPr/>
    </dgm:pt>
    <dgm:pt modelId="{CFFB43EA-C910-4F27-B7FC-20EEFBCA72A3}" type="pres">
      <dgm:prSet presAssocID="{FDC9D7DC-0138-4310-B8D9-1CE938392C28}" presName="Name17" presStyleLbl="parChTrans1D3" presStyleIdx="1" presStyleCnt="2"/>
      <dgm:spPr/>
    </dgm:pt>
    <dgm:pt modelId="{8719915C-9B91-46E9-8309-B3201E5BD9C1}" type="pres">
      <dgm:prSet presAssocID="{AB230CB6-277A-419E-96F7-838B621ECE68}" presName="hierRoot3" presStyleCnt="0"/>
      <dgm:spPr/>
    </dgm:pt>
    <dgm:pt modelId="{44711E39-590E-488E-BEFF-D1E102BBF89F}" type="pres">
      <dgm:prSet presAssocID="{AB230CB6-277A-419E-96F7-838B621ECE68}" presName="composite3" presStyleCnt="0"/>
      <dgm:spPr/>
    </dgm:pt>
    <dgm:pt modelId="{78F5AA83-832B-4ED8-8DC8-647688893412}" type="pres">
      <dgm:prSet presAssocID="{AB230CB6-277A-419E-96F7-838B621ECE68}" presName="background3" presStyleLbl="node3" presStyleIdx="1" presStyleCnt="2"/>
      <dgm:spPr/>
    </dgm:pt>
    <dgm:pt modelId="{345532D3-BEC6-44F8-BF18-9815AF6D4F01}" type="pres">
      <dgm:prSet presAssocID="{AB230CB6-277A-419E-96F7-838B621ECE68}" presName="text3" presStyleLbl="fgAcc3" presStyleIdx="1" presStyleCnt="2">
        <dgm:presLayoutVars>
          <dgm:chPref val="3"/>
        </dgm:presLayoutVars>
      </dgm:prSet>
      <dgm:spPr/>
    </dgm:pt>
    <dgm:pt modelId="{D4759A7E-7858-4BA5-8CF9-000288CC1AFB}" type="pres">
      <dgm:prSet presAssocID="{AB230CB6-277A-419E-96F7-838B621ECE68}" presName="hierChild4" presStyleCnt="0"/>
      <dgm:spPr/>
    </dgm:pt>
  </dgm:ptLst>
  <dgm:cxnLst>
    <dgm:cxn modelId="{5E654719-8D16-4FCB-B914-582E09C36953}" srcId="{1C0301ED-9B20-4310-BC72-AC6115031075}" destId="{2A2A0992-29D6-4D15-9DEF-6FFBC80A51B8}" srcOrd="1" destOrd="0" parTransId="{2188FE57-A88D-4E18-8578-B5B8AD584BF2}" sibTransId="{3237296F-2BB0-4180-A8D6-3634C18E32C0}"/>
    <dgm:cxn modelId="{3A7BDE2E-9BA2-4BE9-8D06-A6D1270DD388}" type="presOf" srcId="{2A2A0992-29D6-4D15-9DEF-6FFBC80A51B8}" destId="{325CB217-6E1C-4C47-8996-41CA011587FA}" srcOrd="0" destOrd="0" presId="urn:microsoft.com/office/officeart/2005/8/layout/hierarchy1"/>
    <dgm:cxn modelId="{20D03566-529D-4328-B0A2-AC55DC71DEAF}" type="presOf" srcId="{1C0301ED-9B20-4310-BC72-AC6115031075}" destId="{43730023-57FC-40E3-BDF3-76761D9732A0}" srcOrd="0" destOrd="0" presId="urn:microsoft.com/office/officeart/2005/8/layout/hierarchy1"/>
    <dgm:cxn modelId="{49D1716C-BE9A-43B6-B542-7B9101191ECC}" type="presOf" srcId="{583097AB-9355-4E8D-88B7-1ADE34C2042E}" destId="{5F916FD4-4F96-430C-8A2F-57C47ED63FE0}" srcOrd="0" destOrd="0" presId="urn:microsoft.com/office/officeart/2005/8/layout/hierarchy1"/>
    <dgm:cxn modelId="{D347824C-FABC-43F7-A424-1C3B3C604687}" srcId="{2A2A0992-29D6-4D15-9DEF-6FFBC80A51B8}" destId="{AB230CB6-277A-419E-96F7-838B621ECE68}" srcOrd="0" destOrd="0" parTransId="{FDC9D7DC-0138-4310-B8D9-1CE938392C28}" sibTransId="{C66AB3F4-773B-4992-A5C0-2E1CA81BD9E2}"/>
    <dgm:cxn modelId="{A079974C-3817-499C-BCFE-0B93077BB3F0}" srcId="{583097AB-9355-4E8D-88B7-1ADE34C2042E}" destId="{1C0301ED-9B20-4310-BC72-AC6115031075}" srcOrd="0" destOrd="0" parTransId="{15A413DD-3D7F-4A7F-A4CC-ADF0F419D185}" sibTransId="{86561A85-9B12-474B-ACD1-3A9F66674FCE}"/>
    <dgm:cxn modelId="{E28FEB55-E53A-4077-A262-3A6A8C17D1DE}" type="presOf" srcId="{AB230CB6-277A-419E-96F7-838B621ECE68}" destId="{345532D3-BEC6-44F8-BF18-9815AF6D4F01}" srcOrd="0" destOrd="0" presId="urn:microsoft.com/office/officeart/2005/8/layout/hierarchy1"/>
    <dgm:cxn modelId="{BCEADE8D-6382-4654-BCE1-AFDE3FB217E4}" srcId="{B1BC5311-4FD7-44E9-9340-FCAC12EF467F}" destId="{A2635616-6464-426C-8823-4AAE8553DD6E}" srcOrd="0" destOrd="0" parTransId="{F09C4262-A977-4FDC-849B-6CD06BC26C48}" sibTransId="{327FF15A-5F66-457B-B8FD-B3A6AF2452EE}"/>
    <dgm:cxn modelId="{F02A6B9B-7443-4253-8B2E-E4912B7E48A8}" type="presOf" srcId="{F09C4262-A977-4FDC-849B-6CD06BC26C48}" destId="{3619DE47-E05A-4E47-9B39-D69C0414A74C}" srcOrd="0" destOrd="0" presId="urn:microsoft.com/office/officeart/2005/8/layout/hierarchy1"/>
    <dgm:cxn modelId="{B52FA9A2-FBA3-4754-ADC9-0990B124AFB4}" type="presOf" srcId="{403EEB0E-50CE-4E56-9229-2AD33145D418}" destId="{1C5A4EE4-9B08-4630-9D92-2A76729B6BA6}" srcOrd="0" destOrd="0" presId="urn:microsoft.com/office/officeart/2005/8/layout/hierarchy1"/>
    <dgm:cxn modelId="{B09FC0B1-4073-41C7-B97F-ACE1942755AB}" type="presOf" srcId="{B1BC5311-4FD7-44E9-9340-FCAC12EF467F}" destId="{7BFE9924-5CE6-471F-B5B8-4073A6BAA4A6}" srcOrd="0" destOrd="0" presId="urn:microsoft.com/office/officeart/2005/8/layout/hierarchy1"/>
    <dgm:cxn modelId="{CB3BFCB4-DF90-4B6B-8F4E-81B728083428}" type="presOf" srcId="{2188FE57-A88D-4E18-8578-B5B8AD584BF2}" destId="{CC3D6560-8C58-4A3C-B940-7BEA663384AF}" srcOrd="0" destOrd="0" presId="urn:microsoft.com/office/officeart/2005/8/layout/hierarchy1"/>
    <dgm:cxn modelId="{90201DD4-594B-46C0-9370-D24167AAA4F4}" srcId="{1C0301ED-9B20-4310-BC72-AC6115031075}" destId="{B1BC5311-4FD7-44E9-9340-FCAC12EF467F}" srcOrd="0" destOrd="0" parTransId="{403EEB0E-50CE-4E56-9229-2AD33145D418}" sibTransId="{0556A0F6-BA74-4C18-9086-FED14F433758}"/>
    <dgm:cxn modelId="{EE6C07E7-7DE1-4F02-A0DA-183B40148C79}" type="presOf" srcId="{A2635616-6464-426C-8823-4AAE8553DD6E}" destId="{674CC565-75D6-416C-BC67-C07BF8B1CDA7}" srcOrd="0" destOrd="0" presId="urn:microsoft.com/office/officeart/2005/8/layout/hierarchy1"/>
    <dgm:cxn modelId="{F0BAD7E8-12B2-4370-9017-FDA86987D80A}" type="presOf" srcId="{FDC9D7DC-0138-4310-B8D9-1CE938392C28}" destId="{CFFB43EA-C910-4F27-B7FC-20EEFBCA72A3}" srcOrd="0" destOrd="0" presId="urn:microsoft.com/office/officeart/2005/8/layout/hierarchy1"/>
    <dgm:cxn modelId="{5C7073A2-44B6-47CD-B315-8167C8B1CD4D}" type="presParOf" srcId="{5F916FD4-4F96-430C-8A2F-57C47ED63FE0}" destId="{24E9B60B-EB25-4995-BD87-220152601B3F}" srcOrd="0" destOrd="0" presId="urn:microsoft.com/office/officeart/2005/8/layout/hierarchy1"/>
    <dgm:cxn modelId="{3BCDD259-57DD-4633-9593-544B6076DD83}" type="presParOf" srcId="{24E9B60B-EB25-4995-BD87-220152601B3F}" destId="{EBE89131-58C4-4BC4-A359-6F954FC7E6D8}" srcOrd="0" destOrd="0" presId="urn:microsoft.com/office/officeart/2005/8/layout/hierarchy1"/>
    <dgm:cxn modelId="{041764BA-8215-4320-976B-9B8487CD7DCB}" type="presParOf" srcId="{EBE89131-58C4-4BC4-A359-6F954FC7E6D8}" destId="{DC0C8C3B-9736-4A67-9DD2-8CD4F237A684}" srcOrd="0" destOrd="0" presId="urn:microsoft.com/office/officeart/2005/8/layout/hierarchy1"/>
    <dgm:cxn modelId="{89F9B4A4-BB32-45B8-AA4C-9A4B0977607E}" type="presParOf" srcId="{EBE89131-58C4-4BC4-A359-6F954FC7E6D8}" destId="{43730023-57FC-40E3-BDF3-76761D9732A0}" srcOrd="1" destOrd="0" presId="urn:microsoft.com/office/officeart/2005/8/layout/hierarchy1"/>
    <dgm:cxn modelId="{84823A64-2AB3-4307-B18F-74807B225E27}" type="presParOf" srcId="{24E9B60B-EB25-4995-BD87-220152601B3F}" destId="{E8A31635-9EF4-4897-B38C-BDDEF6789C97}" srcOrd="1" destOrd="0" presId="urn:microsoft.com/office/officeart/2005/8/layout/hierarchy1"/>
    <dgm:cxn modelId="{04CFADFE-42DA-44CB-BC99-75F423C290F4}" type="presParOf" srcId="{E8A31635-9EF4-4897-B38C-BDDEF6789C97}" destId="{1C5A4EE4-9B08-4630-9D92-2A76729B6BA6}" srcOrd="0" destOrd="0" presId="urn:microsoft.com/office/officeart/2005/8/layout/hierarchy1"/>
    <dgm:cxn modelId="{298C7C88-41C8-46DE-99DE-ACB300E58E5E}" type="presParOf" srcId="{E8A31635-9EF4-4897-B38C-BDDEF6789C97}" destId="{DFCFD14E-EAF6-45D8-8AE7-931231273F7E}" srcOrd="1" destOrd="0" presId="urn:microsoft.com/office/officeart/2005/8/layout/hierarchy1"/>
    <dgm:cxn modelId="{FBD4A4AC-EB51-4D69-97B0-2BEA7F2BDE5A}" type="presParOf" srcId="{DFCFD14E-EAF6-45D8-8AE7-931231273F7E}" destId="{FE4A9D43-63DE-4BC4-BFCE-707719286F4F}" srcOrd="0" destOrd="0" presId="urn:microsoft.com/office/officeart/2005/8/layout/hierarchy1"/>
    <dgm:cxn modelId="{6845984D-7A66-466B-AA16-4194AB64452E}" type="presParOf" srcId="{FE4A9D43-63DE-4BC4-BFCE-707719286F4F}" destId="{3CD6A9AA-0560-4250-9975-1A863E49E624}" srcOrd="0" destOrd="0" presId="urn:microsoft.com/office/officeart/2005/8/layout/hierarchy1"/>
    <dgm:cxn modelId="{9D5DEBD5-C864-4222-B780-5A3C2FEDAAC1}" type="presParOf" srcId="{FE4A9D43-63DE-4BC4-BFCE-707719286F4F}" destId="{7BFE9924-5CE6-471F-B5B8-4073A6BAA4A6}" srcOrd="1" destOrd="0" presId="urn:microsoft.com/office/officeart/2005/8/layout/hierarchy1"/>
    <dgm:cxn modelId="{DFD82CD9-876F-4F91-AC9F-C8C5F5CF3F41}" type="presParOf" srcId="{DFCFD14E-EAF6-45D8-8AE7-931231273F7E}" destId="{15C8854E-6D4F-46B3-ABA1-B4F5BB39D44F}" srcOrd="1" destOrd="0" presId="urn:microsoft.com/office/officeart/2005/8/layout/hierarchy1"/>
    <dgm:cxn modelId="{422F5DD7-0E50-484D-AEB1-300112B783A8}" type="presParOf" srcId="{15C8854E-6D4F-46B3-ABA1-B4F5BB39D44F}" destId="{3619DE47-E05A-4E47-9B39-D69C0414A74C}" srcOrd="0" destOrd="0" presId="urn:microsoft.com/office/officeart/2005/8/layout/hierarchy1"/>
    <dgm:cxn modelId="{49641749-84A3-4D74-89BA-2CC48EA7F501}" type="presParOf" srcId="{15C8854E-6D4F-46B3-ABA1-B4F5BB39D44F}" destId="{FE092AF3-26B1-484F-8805-DCF8673E848D}" srcOrd="1" destOrd="0" presId="urn:microsoft.com/office/officeart/2005/8/layout/hierarchy1"/>
    <dgm:cxn modelId="{8EC7F7B8-731F-4090-B836-FDD8E4F40838}" type="presParOf" srcId="{FE092AF3-26B1-484F-8805-DCF8673E848D}" destId="{FBA7FEA7-17DB-4ACB-B086-A24D70B06B73}" srcOrd="0" destOrd="0" presId="urn:microsoft.com/office/officeart/2005/8/layout/hierarchy1"/>
    <dgm:cxn modelId="{63A23965-B754-445C-8DFE-AE8C4C0CAEDF}" type="presParOf" srcId="{FBA7FEA7-17DB-4ACB-B086-A24D70B06B73}" destId="{519DF657-986D-44B2-840D-9AFA3588AB69}" srcOrd="0" destOrd="0" presId="urn:microsoft.com/office/officeart/2005/8/layout/hierarchy1"/>
    <dgm:cxn modelId="{217EE055-C3AD-4391-9442-15050E0838B2}" type="presParOf" srcId="{FBA7FEA7-17DB-4ACB-B086-A24D70B06B73}" destId="{674CC565-75D6-416C-BC67-C07BF8B1CDA7}" srcOrd="1" destOrd="0" presId="urn:microsoft.com/office/officeart/2005/8/layout/hierarchy1"/>
    <dgm:cxn modelId="{BF20EF95-0352-4849-81AA-DCF589E07049}" type="presParOf" srcId="{FE092AF3-26B1-484F-8805-DCF8673E848D}" destId="{6D0D1D8C-3C27-49A8-84A8-44C06980428C}" srcOrd="1" destOrd="0" presId="urn:microsoft.com/office/officeart/2005/8/layout/hierarchy1"/>
    <dgm:cxn modelId="{5A390108-5743-49F7-9F36-C8CBA5CD4D12}" type="presParOf" srcId="{E8A31635-9EF4-4897-B38C-BDDEF6789C97}" destId="{CC3D6560-8C58-4A3C-B940-7BEA663384AF}" srcOrd="2" destOrd="0" presId="urn:microsoft.com/office/officeart/2005/8/layout/hierarchy1"/>
    <dgm:cxn modelId="{DB44B72B-380B-430B-BF35-E9181CC7B35D}" type="presParOf" srcId="{E8A31635-9EF4-4897-B38C-BDDEF6789C97}" destId="{900B5436-5B30-4619-95CB-2874CBA3C45A}" srcOrd="3" destOrd="0" presId="urn:microsoft.com/office/officeart/2005/8/layout/hierarchy1"/>
    <dgm:cxn modelId="{AB46BC36-B992-430F-809B-3B6E002A04CF}" type="presParOf" srcId="{900B5436-5B30-4619-95CB-2874CBA3C45A}" destId="{AC1AF6B7-FA5F-43BC-A7ED-2A486A2624BC}" srcOrd="0" destOrd="0" presId="urn:microsoft.com/office/officeart/2005/8/layout/hierarchy1"/>
    <dgm:cxn modelId="{2F472581-5AAE-41AA-A174-9EF312FEC048}" type="presParOf" srcId="{AC1AF6B7-FA5F-43BC-A7ED-2A486A2624BC}" destId="{A1209255-B188-4AC2-A30B-6B9252B7EEF6}" srcOrd="0" destOrd="0" presId="urn:microsoft.com/office/officeart/2005/8/layout/hierarchy1"/>
    <dgm:cxn modelId="{48A81D08-6F78-4337-AA02-EA9BC19A3763}" type="presParOf" srcId="{AC1AF6B7-FA5F-43BC-A7ED-2A486A2624BC}" destId="{325CB217-6E1C-4C47-8996-41CA011587FA}" srcOrd="1" destOrd="0" presId="urn:microsoft.com/office/officeart/2005/8/layout/hierarchy1"/>
    <dgm:cxn modelId="{1AD1782D-26C3-4E76-B189-456BDB1CD5F6}" type="presParOf" srcId="{900B5436-5B30-4619-95CB-2874CBA3C45A}" destId="{0E6969EB-8D3A-4BED-AEF4-5F06AD34533F}" srcOrd="1" destOrd="0" presId="urn:microsoft.com/office/officeart/2005/8/layout/hierarchy1"/>
    <dgm:cxn modelId="{C39899F5-2958-4C7A-916A-AF5BBF0B4C90}" type="presParOf" srcId="{0E6969EB-8D3A-4BED-AEF4-5F06AD34533F}" destId="{CFFB43EA-C910-4F27-B7FC-20EEFBCA72A3}" srcOrd="0" destOrd="0" presId="urn:microsoft.com/office/officeart/2005/8/layout/hierarchy1"/>
    <dgm:cxn modelId="{77DC3583-9E27-4A41-AF0A-D2FECBD6EEE4}" type="presParOf" srcId="{0E6969EB-8D3A-4BED-AEF4-5F06AD34533F}" destId="{8719915C-9B91-46E9-8309-B3201E5BD9C1}" srcOrd="1" destOrd="0" presId="urn:microsoft.com/office/officeart/2005/8/layout/hierarchy1"/>
    <dgm:cxn modelId="{C22885DD-36E7-40DC-80AF-99432EF9AC8B}" type="presParOf" srcId="{8719915C-9B91-46E9-8309-B3201E5BD9C1}" destId="{44711E39-590E-488E-BEFF-D1E102BBF89F}" srcOrd="0" destOrd="0" presId="urn:microsoft.com/office/officeart/2005/8/layout/hierarchy1"/>
    <dgm:cxn modelId="{7D6B1649-6CCD-465A-A48B-6F1357DC040B}" type="presParOf" srcId="{44711E39-590E-488E-BEFF-D1E102BBF89F}" destId="{78F5AA83-832B-4ED8-8DC8-647688893412}" srcOrd="0" destOrd="0" presId="urn:microsoft.com/office/officeart/2005/8/layout/hierarchy1"/>
    <dgm:cxn modelId="{C5A1BE5D-C143-4EEB-83AC-DC142B5B7609}" type="presParOf" srcId="{44711E39-590E-488E-BEFF-D1E102BBF89F}" destId="{345532D3-BEC6-44F8-BF18-9815AF6D4F01}" srcOrd="1" destOrd="0" presId="urn:microsoft.com/office/officeart/2005/8/layout/hierarchy1"/>
    <dgm:cxn modelId="{1D84477A-B1E0-4F72-BC27-F6B9EC05B3B3}" type="presParOf" srcId="{8719915C-9B91-46E9-8309-B3201E5BD9C1}" destId="{D4759A7E-7858-4BA5-8CF9-000288CC1A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861577-6B63-41E3-8DB3-D1174827BE7B}" type="doc">
      <dgm:prSet loTypeId="urn:microsoft.com/office/officeart/2005/8/layout/hierarchy1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5483F43-A1E5-4DC3-88C5-49947CB84455}">
      <dgm:prSet phldrT="[Texto]"/>
      <dgm:spPr/>
      <dgm:t>
        <a:bodyPr/>
        <a:lstStyle/>
        <a:p>
          <a:r>
            <a:rPr lang="pt-BR" dirty="0"/>
            <a:t>Matéria é formada por...</a:t>
          </a:r>
        </a:p>
      </dgm:t>
    </dgm:pt>
    <dgm:pt modelId="{6D11D1FF-023B-4253-A543-097577B1E7EC}" type="parTrans" cxnId="{7BCF1E97-F13A-4531-ADD6-3D4021F49B73}">
      <dgm:prSet/>
      <dgm:spPr/>
      <dgm:t>
        <a:bodyPr/>
        <a:lstStyle/>
        <a:p>
          <a:endParaRPr lang="pt-BR"/>
        </a:p>
      </dgm:t>
    </dgm:pt>
    <dgm:pt modelId="{89CF8F0E-C149-475E-A5E1-3473BBB89049}" type="sibTrans" cxnId="{7BCF1E97-F13A-4531-ADD6-3D4021F49B73}">
      <dgm:prSet/>
      <dgm:spPr/>
      <dgm:t>
        <a:bodyPr/>
        <a:lstStyle/>
        <a:p>
          <a:endParaRPr lang="pt-BR"/>
        </a:p>
      </dgm:t>
    </dgm:pt>
    <dgm:pt modelId="{8943E589-52F8-490C-BCA7-531FCF2321D6}">
      <dgm:prSet phldrT="[Texto]"/>
      <dgm:spPr/>
      <dgm:t>
        <a:bodyPr/>
        <a:lstStyle/>
        <a:p>
          <a:r>
            <a:rPr lang="pt-BR" dirty="0"/>
            <a:t>Mistura, que é formada por...</a:t>
          </a:r>
        </a:p>
      </dgm:t>
    </dgm:pt>
    <dgm:pt modelId="{07C8CA87-1EB9-4CCE-9AB3-C8685B32B9F9}" type="parTrans" cxnId="{CB132BA7-8698-495D-9292-C4DF77D33820}">
      <dgm:prSet/>
      <dgm:spPr/>
      <dgm:t>
        <a:bodyPr/>
        <a:lstStyle/>
        <a:p>
          <a:endParaRPr lang="pt-BR"/>
        </a:p>
      </dgm:t>
    </dgm:pt>
    <dgm:pt modelId="{C39A5720-0835-4D8B-AC6B-2A6FC57F53FD}" type="sibTrans" cxnId="{CB132BA7-8698-495D-9292-C4DF77D33820}">
      <dgm:prSet/>
      <dgm:spPr/>
      <dgm:t>
        <a:bodyPr/>
        <a:lstStyle/>
        <a:p>
          <a:endParaRPr lang="pt-BR"/>
        </a:p>
      </dgm:t>
    </dgm:pt>
    <dgm:pt modelId="{6B2E3F50-3F99-4817-BD58-C68E5AC3C118}">
      <dgm:prSet phldrT="[Texto]"/>
      <dgm:spPr/>
      <dgm:t>
        <a:bodyPr/>
        <a:lstStyle/>
        <a:p>
          <a:r>
            <a:rPr lang="pt-BR" dirty="0"/>
            <a:t>substâncias, sendo que cada substância é formada por...</a:t>
          </a:r>
        </a:p>
      </dgm:t>
    </dgm:pt>
    <dgm:pt modelId="{1496ABFD-8A99-4881-9016-80C9E69CFFCA}" type="parTrans" cxnId="{D42E3954-0676-49FA-AF21-9D0A28AEF0EE}">
      <dgm:prSet/>
      <dgm:spPr/>
      <dgm:t>
        <a:bodyPr/>
        <a:lstStyle/>
        <a:p>
          <a:endParaRPr lang="pt-BR"/>
        </a:p>
      </dgm:t>
    </dgm:pt>
    <dgm:pt modelId="{1DB17436-46E9-4761-AFC1-080A7F056875}" type="sibTrans" cxnId="{D42E3954-0676-49FA-AF21-9D0A28AEF0EE}">
      <dgm:prSet/>
      <dgm:spPr/>
      <dgm:t>
        <a:bodyPr/>
        <a:lstStyle/>
        <a:p>
          <a:endParaRPr lang="pt-BR"/>
        </a:p>
      </dgm:t>
    </dgm:pt>
    <dgm:pt modelId="{AD4B471D-D0BA-4D75-9AE3-15F8FC7C4E41}">
      <dgm:prSet phldrT="[Texto]"/>
      <dgm:spPr/>
      <dgm:t>
        <a:bodyPr/>
        <a:lstStyle/>
        <a:p>
          <a:r>
            <a:rPr lang="pt-BR" dirty="0"/>
            <a:t>substância, que é formada por...</a:t>
          </a:r>
        </a:p>
      </dgm:t>
    </dgm:pt>
    <dgm:pt modelId="{0AC841DF-7592-4AE4-91A4-32A6F51FFD59}" type="parTrans" cxnId="{6AA34F2E-AB82-4BEE-9AE1-DA35A0ED5F83}">
      <dgm:prSet/>
      <dgm:spPr/>
      <dgm:t>
        <a:bodyPr/>
        <a:lstStyle/>
        <a:p>
          <a:endParaRPr lang="pt-BR"/>
        </a:p>
      </dgm:t>
    </dgm:pt>
    <dgm:pt modelId="{DAEFDBF5-585C-4D76-B181-E2703F1375E0}" type="sibTrans" cxnId="{6AA34F2E-AB82-4BEE-9AE1-DA35A0ED5F83}">
      <dgm:prSet/>
      <dgm:spPr/>
      <dgm:t>
        <a:bodyPr/>
        <a:lstStyle/>
        <a:p>
          <a:endParaRPr lang="pt-BR"/>
        </a:p>
      </dgm:t>
    </dgm:pt>
    <dgm:pt modelId="{0867254C-908F-44A7-90A1-D12A23CECBFF}">
      <dgm:prSet phldrT="[Texto]"/>
      <dgm:spPr/>
      <dgm:t>
        <a:bodyPr/>
        <a:lstStyle/>
        <a:p>
          <a:r>
            <a:rPr lang="pt-BR" dirty="0"/>
            <a:t>moléculas, que são formadas por...</a:t>
          </a:r>
        </a:p>
      </dgm:t>
    </dgm:pt>
    <dgm:pt modelId="{1D51113B-673A-468E-9020-ADEE79181A65}" type="parTrans" cxnId="{10625906-A017-4A25-BF61-F3D91A20BB9C}">
      <dgm:prSet/>
      <dgm:spPr/>
      <dgm:t>
        <a:bodyPr/>
        <a:lstStyle/>
        <a:p>
          <a:endParaRPr lang="pt-BR"/>
        </a:p>
      </dgm:t>
    </dgm:pt>
    <dgm:pt modelId="{C810D578-2D9B-487E-BAD5-34DF52E81DB1}" type="sibTrans" cxnId="{10625906-A017-4A25-BF61-F3D91A20BB9C}">
      <dgm:prSet/>
      <dgm:spPr/>
      <dgm:t>
        <a:bodyPr/>
        <a:lstStyle/>
        <a:p>
          <a:endParaRPr lang="pt-BR"/>
        </a:p>
      </dgm:t>
    </dgm:pt>
    <dgm:pt modelId="{12EBA6B3-F283-447A-9612-5AD4571402E3}">
      <dgm:prSet/>
      <dgm:spPr/>
      <dgm:t>
        <a:bodyPr/>
        <a:lstStyle/>
        <a:p>
          <a:r>
            <a:rPr lang="pt-BR" dirty="0"/>
            <a:t>átomos.</a:t>
          </a:r>
        </a:p>
      </dgm:t>
    </dgm:pt>
    <dgm:pt modelId="{67758498-B76D-42FC-BCD2-76B2ED041F74}" type="parTrans" cxnId="{CDBAC951-6DDC-4859-B2D7-4353407EB767}">
      <dgm:prSet/>
      <dgm:spPr/>
      <dgm:t>
        <a:bodyPr/>
        <a:lstStyle/>
        <a:p>
          <a:endParaRPr lang="pt-BR"/>
        </a:p>
      </dgm:t>
    </dgm:pt>
    <dgm:pt modelId="{40F31B6D-8363-4FF2-AC69-851A2F80D8C6}" type="sibTrans" cxnId="{CDBAC951-6DDC-4859-B2D7-4353407EB767}">
      <dgm:prSet/>
      <dgm:spPr/>
      <dgm:t>
        <a:bodyPr/>
        <a:lstStyle/>
        <a:p>
          <a:endParaRPr lang="pt-BR"/>
        </a:p>
      </dgm:t>
    </dgm:pt>
    <dgm:pt modelId="{F0372C57-8CF8-40C6-9054-EECEA200B011}">
      <dgm:prSet/>
      <dgm:spPr/>
      <dgm:t>
        <a:bodyPr/>
        <a:lstStyle/>
        <a:p>
          <a:r>
            <a:rPr lang="pt-BR" dirty="0"/>
            <a:t>moléculas, que são formadas por...</a:t>
          </a:r>
        </a:p>
      </dgm:t>
    </dgm:pt>
    <dgm:pt modelId="{C8E75326-9A1F-4D9A-A8AB-4ED2773FC640}" type="parTrans" cxnId="{BB45AC26-D3AE-43D4-887F-77C8FAED99EB}">
      <dgm:prSet/>
      <dgm:spPr/>
      <dgm:t>
        <a:bodyPr/>
        <a:lstStyle/>
        <a:p>
          <a:endParaRPr lang="pt-BR"/>
        </a:p>
      </dgm:t>
    </dgm:pt>
    <dgm:pt modelId="{AD0A21E0-0CDA-485F-BA9C-95DA1EA85BA5}" type="sibTrans" cxnId="{BB45AC26-D3AE-43D4-887F-77C8FAED99EB}">
      <dgm:prSet/>
      <dgm:spPr/>
      <dgm:t>
        <a:bodyPr/>
        <a:lstStyle/>
        <a:p>
          <a:endParaRPr lang="pt-BR"/>
        </a:p>
      </dgm:t>
    </dgm:pt>
    <dgm:pt modelId="{B1A94016-93E2-4D9C-834C-E8716EDDCB0E}">
      <dgm:prSet/>
      <dgm:spPr/>
      <dgm:t>
        <a:bodyPr/>
        <a:lstStyle/>
        <a:p>
          <a:r>
            <a:rPr lang="pt-BR" dirty="0"/>
            <a:t>átomos.</a:t>
          </a:r>
        </a:p>
      </dgm:t>
    </dgm:pt>
    <dgm:pt modelId="{E5CDA6BB-7E16-409F-B0E7-21EA91F0CEFF}" type="parTrans" cxnId="{E150FECF-9A21-4B72-A8B2-E83F04EBBB8F}">
      <dgm:prSet/>
      <dgm:spPr/>
      <dgm:t>
        <a:bodyPr/>
        <a:lstStyle/>
        <a:p>
          <a:endParaRPr lang="pt-BR"/>
        </a:p>
      </dgm:t>
    </dgm:pt>
    <dgm:pt modelId="{1A255797-8A98-4528-AD84-E3AABC93635E}" type="sibTrans" cxnId="{E150FECF-9A21-4B72-A8B2-E83F04EBBB8F}">
      <dgm:prSet/>
      <dgm:spPr/>
      <dgm:t>
        <a:bodyPr/>
        <a:lstStyle/>
        <a:p>
          <a:endParaRPr lang="pt-BR"/>
        </a:p>
      </dgm:t>
    </dgm:pt>
    <dgm:pt modelId="{0F46C67D-8337-4FFD-B602-A4C3298973B6}" type="pres">
      <dgm:prSet presAssocID="{F6861577-6B63-41E3-8DB3-D1174827BE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79D259-564A-43ED-85C4-CE2E1271F4B1}" type="pres">
      <dgm:prSet presAssocID="{85483F43-A1E5-4DC3-88C5-49947CB84455}" presName="hierRoot1" presStyleCnt="0"/>
      <dgm:spPr/>
    </dgm:pt>
    <dgm:pt modelId="{A03ABEA8-4985-490F-AE26-52291268B6AB}" type="pres">
      <dgm:prSet presAssocID="{85483F43-A1E5-4DC3-88C5-49947CB84455}" presName="composite" presStyleCnt="0"/>
      <dgm:spPr/>
    </dgm:pt>
    <dgm:pt modelId="{F3CC0C39-6720-4DCF-82F8-3E0C8EBAF3B9}" type="pres">
      <dgm:prSet presAssocID="{85483F43-A1E5-4DC3-88C5-49947CB84455}" presName="background" presStyleLbl="node0" presStyleIdx="0" presStyleCnt="1"/>
      <dgm:spPr/>
    </dgm:pt>
    <dgm:pt modelId="{80E5BC8E-1751-4765-8CBD-8DFC55531D7D}" type="pres">
      <dgm:prSet presAssocID="{85483F43-A1E5-4DC3-88C5-49947CB84455}" presName="text" presStyleLbl="fgAcc0" presStyleIdx="0" presStyleCnt="1">
        <dgm:presLayoutVars>
          <dgm:chPref val="3"/>
        </dgm:presLayoutVars>
      </dgm:prSet>
      <dgm:spPr/>
    </dgm:pt>
    <dgm:pt modelId="{0CF3EBC7-6CE0-4A49-B968-8E65085732AE}" type="pres">
      <dgm:prSet presAssocID="{85483F43-A1E5-4DC3-88C5-49947CB84455}" presName="hierChild2" presStyleCnt="0"/>
      <dgm:spPr/>
    </dgm:pt>
    <dgm:pt modelId="{7DAD762A-132A-43B0-B47B-A89FE844DB01}" type="pres">
      <dgm:prSet presAssocID="{07C8CA87-1EB9-4CCE-9AB3-C8685B32B9F9}" presName="Name10" presStyleLbl="parChTrans1D2" presStyleIdx="0" presStyleCnt="2"/>
      <dgm:spPr/>
    </dgm:pt>
    <dgm:pt modelId="{5172571F-7262-4293-886E-29DB97512D9A}" type="pres">
      <dgm:prSet presAssocID="{8943E589-52F8-490C-BCA7-531FCF2321D6}" presName="hierRoot2" presStyleCnt="0"/>
      <dgm:spPr/>
    </dgm:pt>
    <dgm:pt modelId="{B46E6A35-1F8B-4301-8333-C4B80FB7C9B3}" type="pres">
      <dgm:prSet presAssocID="{8943E589-52F8-490C-BCA7-531FCF2321D6}" presName="composite2" presStyleCnt="0"/>
      <dgm:spPr/>
    </dgm:pt>
    <dgm:pt modelId="{B34008E0-AAEB-4DDC-8980-C60F72A740FD}" type="pres">
      <dgm:prSet presAssocID="{8943E589-52F8-490C-BCA7-531FCF2321D6}" presName="background2" presStyleLbl="node2" presStyleIdx="0" presStyleCnt="2"/>
      <dgm:spPr/>
    </dgm:pt>
    <dgm:pt modelId="{63CA3B23-D7A5-4BE1-96EB-039B56282C06}" type="pres">
      <dgm:prSet presAssocID="{8943E589-52F8-490C-BCA7-531FCF2321D6}" presName="text2" presStyleLbl="fgAcc2" presStyleIdx="0" presStyleCnt="2">
        <dgm:presLayoutVars>
          <dgm:chPref val="3"/>
        </dgm:presLayoutVars>
      </dgm:prSet>
      <dgm:spPr/>
    </dgm:pt>
    <dgm:pt modelId="{CDECA6C5-1AC9-4243-A913-D27A1A1568E8}" type="pres">
      <dgm:prSet presAssocID="{8943E589-52F8-490C-BCA7-531FCF2321D6}" presName="hierChild3" presStyleCnt="0"/>
      <dgm:spPr/>
    </dgm:pt>
    <dgm:pt modelId="{92DF0D40-BE2E-4400-BB43-4630F4CB38C5}" type="pres">
      <dgm:prSet presAssocID="{1496ABFD-8A99-4881-9016-80C9E69CFFCA}" presName="Name17" presStyleLbl="parChTrans1D3" presStyleIdx="0" presStyleCnt="2"/>
      <dgm:spPr/>
    </dgm:pt>
    <dgm:pt modelId="{7E863858-F700-4566-88CD-717472F76052}" type="pres">
      <dgm:prSet presAssocID="{6B2E3F50-3F99-4817-BD58-C68E5AC3C118}" presName="hierRoot3" presStyleCnt="0"/>
      <dgm:spPr/>
    </dgm:pt>
    <dgm:pt modelId="{00972C63-8320-48E4-94C8-A533847CFFBB}" type="pres">
      <dgm:prSet presAssocID="{6B2E3F50-3F99-4817-BD58-C68E5AC3C118}" presName="composite3" presStyleCnt="0"/>
      <dgm:spPr/>
    </dgm:pt>
    <dgm:pt modelId="{F0FAA1E6-625B-4449-B9B2-92D90CA1A0D4}" type="pres">
      <dgm:prSet presAssocID="{6B2E3F50-3F99-4817-BD58-C68E5AC3C118}" presName="background3" presStyleLbl="node3" presStyleIdx="0" presStyleCnt="2"/>
      <dgm:spPr/>
    </dgm:pt>
    <dgm:pt modelId="{E92531BD-8BF6-4342-9E02-4E6B5CC7BF19}" type="pres">
      <dgm:prSet presAssocID="{6B2E3F50-3F99-4817-BD58-C68E5AC3C118}" presName="text3" presStyleLbl="fgAcc3" presStyleIdx="0" presStyleCnt="2">
        <dgm:presLayoutVars>
          <dgm:chPref val="3"/>
        </dgm:presLayoutVars>
      </dgm:prSet>
      <dgm:spPr/>
    </dgm:pt>
    <dgm:pt modelId="{0E5ED8CE-98F7-4A4A-B98D-E9C6CAD9B747}" type="pres">
      <dgm:prSet presAssocID="{6B2E3F50-3F99-4817-BD58-C68E5AC3C118}" presName="hierChild4" presStyleCnt="0"/>
      <dgm:spPr/>
    </dgm:pt>
    <dgm:pt modelId="{F6EC495A-CF7E-4D8F-877C-15955C7E3E0B}" type="pres">
      <dgm:prSet presAssocID="{C8E75326-9A1F-4D9A-A8AB-4ED2773FC640}" presName="Name23" presStyleLbl="parChTrans1D4" presStyleIdx="0" presStyleCnt="3"/>
      <dgm:spPr/>
    </dgm:pt>
    <dgm:pt modelId="{9E924734-FFF4-4DA9-90F1-224A248EE63B}" type="pres">
      <dgm:prSet presAssocID="{F0372C57-8CF8-40C6-9054-EECEA200B011}" presName="hierRoot4" presStyleCnt="0"/>
      <dgm:spPr/>
    </dgm:pt>
    <dgm:pt modelId="{7FAA9CCE-1FB3-4BA1-8EF4-BDC2DD0BBE5F}" type="pres">
      <dgm:prSet presAssocID="{F0372C57-8CF8-40C6-9054-EECEA200B011}" presName="composite4" presStyleCnt="0"/>
      <dgm:spPr/>
    </dgm:pt>
    <dgm:pt modelId="{7CABCF2D-A658-478D-956F-20085162EBDD}" type="pres">
      <dgm:prSet presAssocID="{F0372C57-8CF8-40C6-9054-EECEA200B011}" presName="background4" presStyleLbl="node4" presStyleIdx="0" presStyleCnt="3"/>
      <dgm:spPr/>
    </dgm:pt>
    <dgm:pt modelId="{E7196D6A-2A96-4CB5-B901-B7E082610652}" type="pres">
      <dgm:prSet presAssocID="{F0372C57-8CF8-40C6-9054-EECEA200B011}" presName="text4" presStyleLbl="fgAcc4" presStyleIdx="0" presStyleCnt="3">
        <dgm:presLayoutVars>
          <dgm:chPref val="3"/>
        </dgm:presLayoutVars>
      </dgm:prSet>
      <dgm:spPr/>
    </dgm:pt>
    <dgm:pt modelId="{BDC48346-00A2-4A54-A426-DD70661C5453}" type="pres">
      <dgm:prSet presAssocID="{F0372C57-8CF8-40C6-9054-EECEA200B011}" presName="hierChild5" presStyleCnt="0"/>
      <dgm:spPr/>
    </dgm:pt>
    <dgm:pt modelId="{48754490-31A8-4F93-820B-CE4A8426AD06}" type="pres">
      <dgm:prSet presAssocID="{E5CDA6BB-7E16-409F-B0E7-21EA91F0CEFF}" presName="Name23" presStyleLbl="parChTrans1D4" presStyleIdx="1" presStyleCnt="3"/>
      <dgm:spPr/>
    </dgm:pt>
    <dgm:pt modelId="{FC9E04EA-997F-4A79-BFB7-CF46EC79853C}" type="pres">
      <dgm:prSet presAssocID="{B1A94016-93E2-4D9C-834C-E8716EDDCB0E}" presName="hierRoot4" presStyleCnt="0"/>
      <dgm:spPr/>
    </dgm:pt>
    <dgm:pt modelId="{086AEA85-C246-480E-849D-566B246F4141}" type="pres">
      <dgm:prSet presAssocID="{B1A94016-93E2-4D9C-834C-E8716EDDCB0E}" presName="composite4" presStyleCnt="0"/>
      <dgm:spPr/>
    </dgm:pt>
    <dgm:pt modelId="{D0C013C6-C26A-416D-A10B-4EA8CC7861FF}" type="pres">
      <dgm:prSet presAssocID="{B1A94016-93E2-4D9C-834C-E8716EDDCB0E}" presName="background4" presStyleLbl="node4" presStyleIdx="1" presStyleCnt="3"/>
      <dgm:spPr/>
    </dgm:pt>
    <dgm:pt modelId="{9FB6AD82-2445-4201-B581-DA3C2390D10F}" type="pres">
      <dgm:prSet presAssocID="{B1A94016-93E2-4D9C-834C-E8716EDDCB0E}" presName="text4" presStyleLbl="fgAcc4" presStyleIdx="1" presStyleCnt="3">
        <dgm:presLayoutVars>
          <dgm:chPref val="3"/>
        </dgm:presLayoutVars>
      </dgm:prSet>
      <dgm:spPr/>
    </dgm:pt>
    <dgm:pt modelId="{A3233E0A-47F9-4605-B567-BBFB964FCE71}" type="pres">
      <dgm:prSet presAssocID="{B1A94016-93E2-4D9C-834C-E8716EDDCB0E}" presName="hierChild5" presStyleCnt="0"/>
      <dgm:spPr/>
    </dgm:pt>
    <dgm:pt modelId="{F04F24B3-6FB4-4CEE-9495-0D8306AA23EF}" type="pres">
      <dgm:prSet presAssocID="{0AC841DF-7592-4AE4-91A4-32A6F51FFD59}" presName="Name10" presStyleLbl="parChTrans1D2" presStyleIdx="1" presStyleCnt="2"/>
      <dgm:spPr/>
    </dgm:pt>
    <dgm:pt modelId="{3B06BA70-79AD-460F-A5F3-F8A5D8439934}" type="pres">
      <dgm:prSet presAssocID="{AD4B471D-D0BA-4D75-9AE3-15F8FC7C4E41}" presName="hierRoot2" presStyleCnt="0"/>
      <dgm:spPr/>
    </dgm:pt>
    <dgm:pt modelId="{E9412ABC-D827-4490-8426-095A7D4545D1}" type="pres">
      <dgm:prSet presAssocID="{AD4B471D-D0BA-4D75-9AE3-15F8FC7C4E41}" presName="composite2" presStyleCnt="0"/>
      <dgm:spPr/>
    </dgm:pt>
    <dgm:pt modelId="{4305F030-C7C9-423F-91ED-5238320606A2}" type="pres">
      <dgm:prSet presAssocID="{AD4B471D-D0BA-4D75-9AE3-15F8FC7C4E41}" presName="background2" presStyleLbl="node2" presStyleIdx="1" presStyleCnt="2"/>
      <dgm:spPr/>
    </dgm:pt>
    <dgm:pt modelId="{4C2FAA31-8393-452C-B4ED-9F61FB41324C}" type="pres">
      <dgm:prSet presAssocID="{AD4B471D-D0BA-4D75-9AE3-15F8FC7C4E41}" presName="text2" presStyleLbl="fgAcc2" presStyleIdx="1" presStyleCnt="2">
        <dgm:presLayoutVars>
          <dgm:chPref val="3"/>
        </dgm:presLayoutVars>
      </dgm:prSet>
      <dgm:spPr/>
    </dgm:pt>
    <dgm:pt modelId="{53292FB5-AA3C-4826-80FF-A469384E2F18}" type="pres">
      <dgm:prSet presAssocID="{AD4B471D-D0BA-4D75-9AE3-15F8FC7C4E41}" presName="hierChild3" presStyleCnt="0"/>
      <dgm:spPr/>
    </dgm:pt>
    <dgm:pt modelId="{3E0390BB-9F43-4BAC-BDF7-CAFDF406DF59}" type="pres">
      <dgm:prSet presAssocID="{1D51113B-673A-468E-9020-ADEE79181A65}" presName="Name17" presStyleLbl="parChTrans1D3" presStyleIdx="1" presStyleCnt="2"/>
      <dgm:spPr/>
    </dgm:pt>
    <dgm:pt modelId="{48912730-38C4-4035-9286-FB5FDB555173}" type="pres">
      <dgm:prSet presAssocID="{0867254C-908F-44A7-90A1-D12A23CECBFF}" presName="hierRoot3" presStyleCnt="0"/>
      <dgm:spPr/>
    </dgm:pt>
    <dgm:pt modelId="{8FA93F0F-5106-4B74-8DA5-FB4968B56EBA}" type="pres">
      <dgm:prSet presAssocID="{0867254C-908F-44A7-90A1-D12A23CECBFF}" presName="composite3" presStyleCnt="0"/>
      <dgm:spPr/>
    </dgm:pt>
    <dgm:pt modelId="{D988719F-FED6-4BA3-9E99-4AD48122984B}" type="pres">
      <dgm:prSet presAssocID="{0867254C-908F-44A7-90A1-D12A23CECBFF}" presName="background3" presStyleLbl="node3" presStyleIdx="1" presStyleCnt="2"/>
      <dgm:spPr/>
    </dgm:pt>
    <dgm:pt modelId="{07D895F2-5CA6-4AB1-9605-D45502AA6BBE}" type="pres">
      <dgm:prSet presAssocID="{0867254C-908F-44A7-90A1-D12A23CECBFF}" presName="text3" presStyleLbl="fgAcc3" presStyleIdx="1" presStyleCnt="2">
        <dgm:presLayoutVars>
          <dgm:chPref val="3"/>
        </dgm:presLayoutVars>
      </dgm:prSet>
      <dgm:spPr/>
    </dgm:pt>
    <dgm:pt modelId="{E7198223-F71E-4130-B16B-344604A43BB3}" type="pres">
      <dgm:prSet presAssocID="{0867254C-908F-44A7-90A1-D12A23CECBFF}" presName="hierChild4" presStyleCnt="0"/>
      <dgm:spPr/>
    </dgm:pt>
    <dgm:pt modelId="{2433B968-0D04-459C-977B-2E568E041842}" type="pres">
      <dgm:prSet presAssocID="{67758498-B76D-42FC-BCD2-76B2ED041F74}" presName="Name23" presStyleLbl="parChTrans1D4" presStyleIdx="2" presStyleCnt="3"/>
      <dgm:spPr/>
    </dgm:pt>
    <dgm:pt modelId="{A5B19A40-8567-40B4-A456-F6D3FD633823}" type="pres">
      <dgm:prSet presAssocID="{12EBA6B3-F283-447A-9612-5AD4571402E3}" presName="hierRoot4" presStyleCnt="0"/>
      <dgm:spPr/>
    </dgm:pt>
    <dgm:pt modelId="{8A54E3B2-A597-46E3-8C92-D759A961CFC2}" type="pres">
      <dgm:prSet presAssocID="{12EBA6B3-F283-447A-9612-5AD4571402E3}" presName="composite4" presStyleCnt="0"/>
      <dgm:spPr/>
    </dgm:pt>
    <dgm:pt modelId="{C244D8CA-5380-4178-89C9-2A92E6CE1B93}" type="pres">
      <dgm:prSet presAssocID="{12EBA6B3-F283-447A-9612-5AD4571402E3}" presName="background4" presStyleLbl="node4" presStyleIdx="2" presStyleCnt="3"/>
      <dgm:spPr/>
    </dgm:pt>
    <dgm:pt modelId="{037F5977-0BBE-43A4-B23E-A6318DEC9042}" type="pres">
      <dgm:prSet presAssocID="{12EBA6B3-F283-447A-9612-5AD4571402E3}" presName="text4" presStyleLbl="fgAcc4" presStyleIdx="2" presStyleCnt="3">
        <dgm:presLayoutVars>
          <dgm:chPref val="3"/>
        </dgm:presLayoutVars>
      </dgm:prSet>
      <dgm:spPr/>
    </dgm:pt>
    <dgm:pt modelId="{BC6E4406-1A1E-4C03-9CE7-8C9962796024}" type="pres">
      <dgm:prSet presAssocID="{12EBA6B3-F283-447A-9612-5AD4571402E3}" presName="hierChild5" presStyleCnt="0"/>
      <dgm:spPr/>
    </dgm:pt>
  </dgm:ptLst>
  <dgm:cxnLst>
    <dgm:cxn modelId="{10625906-A017-4A25-BF61-F3D91A20BB9C}" srcId="{AD4B471D-D0BA-4D75-9AE3-15F8FC7C4E41}" destId="{0867254C-908F-44A7-90A1-D12A23CECBFF}" srcOrd="0" destOrd="0" parTransId="{1D51113B-673A-468E-9020-ADEE79181A65}" sibTransId="{C810D578-2D9B-487E-BAD5-34DF52E81DB1}"/>
    <dgm:cxn modelId="{C5C6CF14-7F21-4B92-8967-B9F52E876D42}" type="presOf" srcId="{85483F43-A1E5-4DC3-88C5-49947CB84455}" destId="{80E5BC8E-1751-4765-8CBD-8DFC55531D7D}" srcOrd="0" destOrd="0" presId="urn:microsoft.com/office/officeart/2005/8/layout/hierarchy1"/>
    <dgm:cxn modelId="{BB45AC26-D3AE-43D4-887F-77C8FAED99EB}" srcId="{6B2E3F50-3F99-4817-BD58-C68E5AC3C118}" destId="{F0372C57-8CF8-40C6-9054-EECEA200B011}" srcOrd="0" destOrd="0" parTransId="{C8E75326-9A1F-4D9A-A8AB-4ED2773FC640}" sibTransId="{AD0A21E0-0CDA-485F-BA9C-95DA1EA85BA5}"/>
    <dgm:cxn modelId="{6AA34F2E-AB82-4BEE-9AE1-DA35A0ED5F83}" srcId="{85483F43-A1E5-4DC3-88C5-49947CB84455}" destId="{AD4B471D-D0BA-4D75-9AE3-15F8FC7C4E41}" srcOrd="1" destOrd="0" parTransId="{0AC841DF-7592-4AE4-91A4-32A6F51FFD59}" sibTransId="{DAEFDBF5-585C-4D76-B181-E2703F1375E0}"/>
    <dgm:cxn modelId="{CDBAC951-6DDC-4859-B2D7-4353407EB767}" srcId="{0867254C-908F-44A7-90A1-D12A23CECBFF}" destId="{12EBA6B3-F283-447A-9612-5AD4571402E3}" srcOrd="0" destOrd="0" parTransId="{67758498-B76D-42FC-BCD2-76B2ED041F74}" sibTransId="{40F31B6D-8363-4FF2-AC69-851A2F80D8C6}"/>
    <dgm:cxn modelId="{D42E3954-0676-49FA-AF21-9D0A28AEF0EE}" srcId="{8943E589-52F8-490C-BCA7-531FCF2321D6}" destId="{6B2E3F50-3F99-4817-BD58-C68E5AC3C118}" srcOrd="0" destOrd="0" parTransId="{1496ABFD-8A99-4881-9016-80C9E69CFFCA}" sibTransId="{1DB17436-46E9-4761-AFC1-080A7F056875}"/>
    <dgm:cxn modelId="{9435A784-DE76-4B04-98D8-0FB1340383BF}" type="presOf" srcId="{1D51113B-673A-468E-9020-ADEE79181A65}" destId="{3E0390BB-9F43-4BAC-BDF7-CAFDF406DF59}" srcOrd="0" destOrd="0" presId="urn:microsoft.com/office/officeart/2005/8/layout/hierarchy1"/>
    <dgm:cxn modelId="{7BCF1E97-F13A-4531-ADD6-3D4021F49B73}" srcId="{F6861577-6B63-41E3-8DB3-D1174827BE7B}" destId="{85483F43-A1E5-4DC3-88C5-49947CB84455}" srcOrd="0" destOrd="0" parTransId="{6D11D1FF-023B-4253-A543-097577B1E7EC}" sibTransId="{89CF8F0E-C149-475E-A5E1-3473BBB89049}"/>
    <dgm:cxn modelId="{A07E3698-A213-491F-A8E6-08A37A6C8A5C}" type="presOf" srcId="{67758498-B76D-42FC-BCD2-76B2ED041F74}" destId="{2433B968-0D04-459C-977B-2E568E041842}" srcOrd="0" destOrd="0" presId="urn:microsoft.com/office/officeart/2005/8/layout/hierarchy1"/>
    <dgm:cxn modelId="{AD6D3C9F-CB47-416A-BC2F-A3BB96315769}" type="presOf" srcId="{8943E589-52F8-490C-BCA7-531FCF2321D6}" destId="{63CA3B23-D7A5-4BE1-96EB-039B56282C06}" srcOrd="0" destOrd="0" presId="urn:microsoft.com/office/officeart/2005/8/layout/hierarchy1"/>
    <dgm:cxn modelId="{56E2F4A3-4CFB-438F-895A-111C071882B0}" type="presOf" srcId="{0867254C-908F-44A7-90A1-D12A23CECBFF}" destId="{07D895F2-5CA6-4AB1-9605-D45502AA6BBE}" srcOrd="0" destOrd="0" presId="urn:microsoft.com/office/officeart/2005/8/layout/hierarchy1"/>
    <dgm:cxn modelId="{CB132BA7-8698-495D-9292-C4DF77D33820}" srcId="{85483F43-A1E5-4DC3-88C5-49947CB84455}" destId="{8943E589-52F8-490C-BCA7-531FCF2321D6}" srcOrd="0" destOrd="0" parTransId="{07C8CA87-1EB9-4CCE-9AB3-C8685B32B9F9}" sibTransId="{C39A5720-0835-4D8B-AC6B-2A6FC57F53FD}"/>
    <dgm:cxn modelId="{50BF7EB6-1275-470B-ABD8-7F74C7D4DBF6}" type="presOf" srcId="{0AC841DF-7592-4AE4-91A4-32A6F51FFD59}" destId="{F04F24B3-6FB4-4CEE-9495-0D8306AA23EF}" srcOrd="0" destOrd="0" presId="urn:microsoft.com/office/officeart/2005/8/layout/hierarchy1"/>
    <dgm:cxn modelId="{AD810BC8-AEDB-4E93-B3A9-874513679255}" type="presOf" srcId="{12EBA6B3-F283-447A-9612-5AD4571402E3}" destId="{037F5977-0BBE-43A4-B23E-A6318DEC9042}" srcOrd="0" destOrd="0" presId="urn:microsoft.com/office/officeart/2005/8/layout/hierarchy1"/>
    <dgm:cxn modelId="{7CE6CDCA-8C0D-4B64-838D-3B377A2980D8}" type="presOf" srcId="{1496ABFD-8A99-4881-9016-80C9E69CFFCA}" destId="{92DF0D40-BE2E-4400-BB43-4630F4CB38C5}" srcOrd="0" destOrd="0" presId="urn:microsoft.com/office/officeart/2005/8/layout/hierarchy1"/>
    <dgm:cxn modelId="{E150FECF-9A21-4B72-A8B2-E83F04EBBB8F}" srcId="{F0372C57-8CF8-40C6-9054-EECEA200B011}" destId="{B1A94016-93E2-4D9C-834C-E8716EDDCB0E}" srcOrd="0" destOrd="0" parTransId="{E5CDA6BB-7E16-409F-B0E7-21EA91F0CEFF}" sibTransId="{1A255797-8A98-4528-AD84-E3AABC93635E}"/>
    <dgm:cxn modelId="{AB5ADFD9-4D3B-43E5-830F-FFA5D053CAC7}" type="presOf" srcId="{F0372C57-8CF8-40C6-9054-EECEA200B011}" destId="{E7196D6A-2A96-4CB5-B901-B7E082610652}" srcOrd="0" destOrd="0" presId="urn:microsoft.com/office/officeart/2005/8/layout/hierarchy1"/>
    <dgm:cxn modelId="{90975CEE-17A3-4054-A723-9FFD006BBC86}" type="presOf" srcId="{E5CDA6BB-7E16-409F-B0E7-21EA91F0CEFF}" destId="{48754490-31A8-4F93-820B-CE4A8426AD06}" srcOrd="0" destOrd="0" presId="urn:microsoft.com/office/officeart/2005/8/layout/hierarchy1"/>
    <dgm:cxn modelId="{7A59FAEE-35A2-48F1-8D42-A1559DA6B039}" type="presOf" srcId="{07C8CA87-1EB9-4CCE-9AB3-C8685B32B9F9}" destId="{7DAD762A-132A-43B0-B47B-A89FE844DB01}" srcOrd="0" destOrd="0" presId="urn:microsoft.com/office/officeart/2005/8/layout/hierarchy1"/>
    <dgm:cxn modelId="{25AF0AF0-8202-41B0-A00E-2D165234463F}" type="presOf" srcId="{F6861577-6B63-41E3-8DB3-D1174827BE7B}" destId="{0F46C67D-8337-4FFD-B602-A4C3298973B6}" srcOrd="0" destOrd="0" presId="urn:microsoft.com/office/officeart/2005/8/layout/hierarchy1"/>
    <dgm:cxn modelId="{A0B672F1-6D01-4C6F-966D-224DB4DA59D5}" type="presOf" srcId="{6B2E3F50-3F99-4817-BD58-C68E5AC3C118}" destId="{E92531BD-8BF6-4342-9E02-4E6B5CC7BF19}" srcOrd="0" destOrd="0" presId="urn:microsoft.com/office/officeart/2005/8/layout/hierarchy1"/>
    <dgm:cxn modelId="{2C049BF3-9D03-45F5-8E86-A6B36DB11AED}" type="presOf" srcId="{AD4B471D-D0BA-4D75-9AE3-15F8FC7C4E41}" destId="{4C2FAA31-8393-452C-B4ED-9F61FB41324C}" srcOrd="0" destOrd="0" presId="urn:microsoft.com/office/officeart/2005/8/layout/hierarchy1"/>
    <dgm:cxn modelId="{047780F9-18DE-4D32-ABD1-C1134FABE170}" type="presOf" srcId="{B1A94016-93E2-4D9C-834C-E8716EDDCB0E}" destId="{9FB6AD82-2445-4201-B581-DA3C2390D10F}" srcOrd="0" destOrd="0" presId="urn:microsoft.com/office/officeart/2005/8/layout/hierarchy1"/>
    <dgm:cxn modelId="{8D75C5FD-1366-4311-B085-C131EEF58CF5}" type="presOf" srcId="{C8E75326-9A1F-4D9A-A8AB-4ED2773FC640}" destId="{F6EC495A-CF7E-4D8F-877C-15955C7E3E0B}" srcOrd="0" destOrd="0" presId="urn:microsoft.com/office/officeart/2005/8/layout/hierarchy1"/>
    <dgm:cxn modelId="{7D9FF230-D866-45BF-A910-A2BB5F4255FA}" type="presParOf" srcId="{0F46C67D-8337-4FFD-B602-A4C3298973B6}" destId="{0379D259-564A-43ED-85C4-CE2E1271F4B1}" srcOrd="0" destOrd="0" presId="urn:microsoft.com/office/officeart/2005/8/layout/hierarchy1"/>
    <dgm:cxn modelId="{6E9EEED3-EEF2-45A1-9CBD-D5AC63299048}" type="presParOf" srcId="{0379D259-564A-43ED-85C4-CE2E1271F4B1}" destId="{A03ABEA8-4985-490F-AE26-52291268B6AB}" srcOrd="0" destOrd="0" presId="urn:microsoft.com/office/officeart/2005/8/layout/hierarchy1"/>
    <dgm:cxn modelId="{4D33AD16-8790-444A-B6BC-D62F98A0734A}" type="presParOf" srcId="{A03ABEA8-4985-490F-AE26-52291268B6AB}" destId="{F3CC0C39-6720-4DCF-82F8-3E0C8EBAF3B9}" srcOrd="0" destOrd="0" presId="urn:microsoft.com/office/officeart/2005/8/layout/hierarchy1"/>
    <dgm:cxn modelId="{B72AA4F5-9B2F-4BD0-BC60-E2CCD367BC80}" type="presParOf" srcId="{A03ABEA8-4985-490F-AE26-52291268B6AB}" destId="{80E5BC8E-1751-4765-8CBD-8DFC55531D7D}" srcOrd="1" destOrd="0" presId="urn:microsoft.com/office/officeart/2005/8/layout/hierarchy1"/>
    <dgm:cxn modelId="{05E6DE74-9298-42AF-A0D7-40610F0E0966}" type="presParOf" srcId="{0379D259-564A-43ED-85C4-CE2E1271F4B1}" destId="{0CF3EBC7-6CE0-4A49-B968-8E65085732AE}" srcOrd="1" destOrd="0" presId="urn:microsoft.com/office/officeart/2005/8/layout/hierarchy1"/>
    <dgm:cxn modelId="{67D889CD-A4B7-4F08-9740-C213051D2C7B}" type="presParOf" srcId="{0CF3EBC7-6CE0-4A49-B968-8E65085732AE}" destId="{7DAD762A-132A-43B0-B47B-A89FE844DB01}" srcOrd="0" destOrd="0" presId="urn:microsoft.com/office/officeart/2005/8/layout/hierarchy1"/>
    <dgm:cxn modelId="{23C66653-0BA1-4C69-9B6D-F867FAB97F9A}" type="presParOf" srcId="{0CF3EBC7-6CE0-4A49-B968-8E65085732AE}" destId="{5172571F-7262-4293-886E-29DB97512D9A}" srcOrd="1" destOrd="0" presId="urn:microsoft.com/office/officeart/2005/8/layout/hierarchy1"/>
    <dgm:cxn modelId="{721BED7B-7927-45A4-8929-CCA60DC0F263}" type="presParOf" srcId="{5172571F-7262-4293-886E-29DB97512D9A}" destId="{B46E6A35-1F8B-4301-8333-C4B80FB7C9B3}" srcOrd="0" destOrd="0" presId="urn:microsoft.com/office/officeart/2005/8/layout/hierarchy1"/>
    <dgm:cxn modelId="{53C08E6F-2E55-4B94-B1A4-233D16CE73DC}" type="presParOf" srcId="{B46E6A35-1F8B-4301-8333-C4B80FB7C9B3}" destId="{B34008E0-AAEB-4DDC-8980-C60F72A740FD}" srcOrd="0" destOrd="0" presId="urn:microsoft.com/office/officeart/2005/8/layout/hierarchy1"/>
    <dgm:cxn modelId="{C61F0E40-6E43-4E45-B5F1-C066CA5D6FAE}" type="presParOf" srcId="{B46E6A35-1F8B-4301-8333-C4B80FB7C9B3}" destId="{63CA3B23-D7A5-4BE1-96EB-039B56282C06}" srcOrd="1" destOrd="0" presId="urn:microsoft.com/office/officeart/2005/8/layout/hierarchy1"/>
    <dgm:cxn modelId="{EF06DAA1-317F-437F-8355-C0361A2B178B}" type="presParOf" srcId="{5172571F-7262-4293-886E-29DB97512D9A}" destId="{CDECA6C5-1AC9-4243-A913-D27A1A1568E8}" srcOrd="1" destOrd="0" presId="urn:microsoft.com/office/officeart/2005/8/layout/hierarchy1"/>
    <dgm:cxn modelId="{2A4355FD-D480-4312-ABD0-878848D1F94D}" type="presParOf" srcId="{CDECA6C5-1AC9-4243-A913-D27A1A1568E8}" destId="{92DF0D40-BE2E-4400-BB43-4630F4CB38C5}" srcOrd="0" destOrd="0" presId="urn:microsoft.com/office/officeart/2005/8/layout/hierarchy1"/>
    <dgm:cxn modelId="{1D1739D1-A635-4932-98F7-7B571B72FAA7}" type="presParOf" srcId="{CDECA6C5-1AC9-4243-A913-D27A1A1568E8}" destId="{7E863858-F700-4566-88CD-717472F76052}" srcOrd="1" destOrd="0" presId="urn:microsoft.com/office/officeart/2005/8/layout/hierarchy1"/>
    <dgm:cxn modelId="{B70D4F3F-68C8-4779-96ED-87C96E880935}" type="presParOf" srcId="{7E863858-F700-4566-88CD-717472F76052}" destId="{00972C63-8320-48E4-94C8-A533847CFFBB}" srcOrd="0" destOrd="0" presId="urn:microsoft.com/office/officeart/2005/8/layout/hierarchy1"/>
    <dgm:cxn modelId="{8AE0E655-EB98-47D6-9CE0-4054B95B5032}" type="presParOf" srcId="{00972C63-8320-48E4-94C8-A533847CFFBB}" destId="{F0FAA1E6-625B-4449-B9B2-92D90CA1A0D4}" srcOrd="0" destOrd="0" presId="urn:microsoft.com/office/officeart/2005/8/layout/hierarchy1"/>
    <dgm:cxn modelId="{9315CA11-7AAF-452C-ACC9-4962DE440A58}" type="presParOf" srcId="{00972C63-8320-48E4-94C8-A533847CFFBB}" destId="{E92531BD-8BF6-4342-9E02-4E6B5CC7BF19}" srcOrd="1" destOrd="0" presId="urn:microsoft.com/office/officeart/2005/8/layout/hierarchy1"/>
    <dgm:cxn modelId="{C2A2327B-8648-45F1-A4FE-5B5D6746F113}" type="presParOf" srcId="{7E863858-F700-4566-88CD-717472F76052}" destId="{0E5ED8CE-98F7-4A4A-B98D-E9C6CAD9B747}" srcOrd="1" destOrd="0" presId="urn:microsoft.com/office/officeart/2005/8/layout/hierarchy1"/>
    <dgm:cxn modelId="{5B3F7D31-1D21-4646-894D-D4112D3DD326}" type="presParOf" srcId="{0E5ED8CE-98F7-4A4A-B98D-E9C6CAD9B747}" destId="{F6EC495A-CF7E-4D8F-877C-15955C7E3E0B}" srcOrd="0" destOrd="0" presId="urn:microsoft.com/office/officeart/2005/8/layout/hierarchy1"/>
    <dgm:cxn modelId="{3AB49F20-2CD0-44BD-828F-43BC6257212A}" type="presParOf" srcId="{0E5ED8CE-98F7-4A4A-B98D-E9C6CAD9B747}" destId="{9E924734-FFF4-4DA9-90F1-224A248EE63B}" srcOrd="1" destOrd="0" presId="urn:microsoft.com/office/officeart/2005/8/layout/hierarchy1"/>
    <dgm:cxn modelId="{D9A3B5E2-63A3-492B-A9DE-085F68467D38}" type="presParOf" srcId="{9E924734-FFF4-4DA9-90F1-224A248EE63B}" destId="{7FAA9CCE-1FB3-4BA1-8EF4-BDC2DD0BBE5F}" srcOrd="0" destOrd="0" presId="urn:microsoft.com/office/officeart/2005/8/layout/hierarchy1"/>
    <dgm:cxn modelId="{019CC40E-9FAA-4958-ABA3-EFAC63212F76}" type="presParOf" srcId="{7FAA9CCE-1FB3-4BA1-8EF4-BDC2DD0BBE5F}" destId="{7CABCF2D-A658-478D-956F-20085162EBDD}" srcOrd="0" destOrd="0" presId="urn:microsoft.com/office/officeart/2005/8/layout/hierarchy1"/>
    <dgm:cxn modelId="{8A0584BF-FF2C-4DDB-ADF2-31E442A6A2F6}" type="presParOf" srcId="{7FAA9CCE-1FB3-4BA1-8EF4-BDC2DD0BBE5F}" destId="{E7196D6A-2A96-4CB5-B901-B7E082610652}" srcOrd="1" destOrd="0" presId="urn:microsoft.com/office/officeart/2005/8/layout/hierarchy1"/>
    <dgm:cxn modelId="{8A946260-BCAB-4CD0-A482-E0CD6B2CA490}" type="presParOf" srcId="{9E924734-FFF4-4DA9-90F1-224A248EE63B}" destId="{BDC48346-00A2-4A54-A426-DD70661C5453}" srcOrd="1" destOrd="0" presId="urn:microsoft.com/office/officeart/2005/8/layout/hierarchy1"/>
    <dgm:cxn modelId="{8078CEEA-79E8-488F-80C2-7F9D8C0FEAE9}" type="presParOf" srcId="{BDC48346-00A2-4A54-A426-DD70661C5453}" destId="{48754490-31A8-4F93-820B-CE4A8426AD06}" srcOrd="0" destOrd="0" presId="urn:microsoft.com/office/officeart/2005/8/layout/hierarchy1"/>
    <dgm:cxn modelId="{A533ED63-5849-437E-B07D-FDC77435F775}" type="presParOf" srcId="{BDC48346-00A2-4A54-A426-DD70661C5453}" destId="{FC9E04EA-997F-4A79-BFB7-CF46EC79853C}" srcOrd="1" destOrd="0" presId="urn:microsoft.com/office/officeart/2005/8/layout/hierarchy1"/>
    <dgm:cxn modelId="{929961D0-C811-49CE-A0B0-31CE9EE3D35D}" type="presParOf" srcId="{FC9E04EA-997F-4A79-BFB7-CF46EC79853C}" destId="{086AEA85-C246-480E-849D-566B246F4141}" srcOrd="0" destOrd="0" presId="urn:microsoft.com/office/officeart/2005/8/layout/hierarchy1"/>
    <dgm:cxn modelId="{0FCF9345-D494-461A-89F2-992FF4746F5E}" type="presParOf" srcId="{086AEA85-C246-480E-849D-566B246F4141}" destId="{D0C013C6-C26A-416D-A10B-4EA8CC7861FF}" srcOrd="0" destOrd="0" presId="urn:microsoft.com/office/officeart/2005/8/layout/hierarchy1"/>
    <dgm:cxn modelId="{8DBF9EDD-9736-4098-AD7D-D567EF749BE9}" type="presParOf" srcId="{086AEA85-C246-480E-849D-566B246F4141}" destId="{9FB6AD82-2445-4201-B581-DA3C2390D10F}" srcOrd="1" destOrd="0" presId="urn:microsoft.com/office/officeart/2005/8/layout/hierarchy1"/>
    <dgm:cxn modelId="{0375211B-4549-4EAF-B13A-91A7260A9283}" type="presParOf" srcId="{FC9E04EA-997F-4A79-BFB7-CF46EC79853C}" destId="{A3233E0A-47F9-4605-B567-BBFB964FCE71}" srcOrd="1" destOrd="0" presId="urn:microsoft.com/office/officeart/2005/8/layout/hierarchy1"/>
    <dgm:cxn modelId="{D1A9C4EC-B118-446C-9D5E-EA532FAED8FA}" type="presParOf" srcId="{0CF3EBC7-6CE0-4A49-B968-8E65085732AE}" destId="{F04F24B3-6FB4-4CEE-9495-0D8306AA23EF}" srcOrd="2" destOrd="0" presId="urn:microsoft.com/office/officeart/2005/8/layout/hierarchy1"/>
    <dgm:cxn modelId="{B9FE545A-B6B2-435D-9D13-0FB0DBE9C791}" type="presParOf" srcId="{0CF3EBC7-6CE0-4A49-B968-8E65085732AE}" destId="{3B06BA70-79AD-460F-A5F3-F8A5D8439934}" srcOrd="3" destOrd="0" presId="urn:microsoft.com/office/officeart/2005/8/layout/hierarchy1"/>
    <dgm:cxn modelId="{7C98CF72-F193-48BA-949A-2A54AE640D04}" type="presParOf" srcId="{3B06BA70-79AD-460F-A5F3-F8A5D8439934}" destId="{E9412ABC-D827-4490-8426-095A7D4545D1}" srcOrd="0" destOrd="0" presId="urn:microsoft.com/office/officeart/2005/8/layout/hierarchy1"/>
    <dgm:cxn modelId="{EA3A5FB3-968A-4735-96CA-11FA9BF5DE61}" type="presParOf" srcId="{E9412ABC-D827-4490-8426-095A7D4545D1}" destId="{4305F030-C7C9-423F-91ED-5238320606A2}" srcOrd="0" destOrd="0" presId="urn:microsoft.com/office/officeart/2005/8/layout/hierarchy1"/>
    <dgm:cxn modelId="{8244CF7B-C1F0-4F35-9DA7-E38DEA8F8B1B}" type="presParOf" srcId="{E9412ABC-D827-4490-8426-095A7D4545D1}" destId="{4C2FAA31-8393-452C-B4ED-9F61FB41324C}" srcOrd="1" destOrd="0" presId="urn:microsoft.com/office/officeart/2005/8/layout/hierarchy1"/>
    <dgm:cxn modelId="{72A8B4DF-4F3C-4294-A96E-0CBE049D286E}" type="presParOf" srcId="{3B06BA70-79AD-460F-A5F3-F8A5D8439934}" destId="{53292FB5-AA3C-4826-80FF-A469384E2F18}" srcOrd="1" destOrd="0" presId="urn:microsoft.com/office/officeart/2005/8/layout/hierarchy1"/>
    <dgm:cxn modelId="{05AE0787-060F-40ED-9DBE-AED28FEC9BD1}" type="presParOf" srcId="{53292FB5-AA3C-4826-80FF-A469384E2F18}" destId="{3E0390BB-9F43-4BAC-BDF7-CAFDF406DF59}" srcOrd="0" destOrd="0" presId="urn:microsoft.com/office/officeart/2005/8/layout/hierarchy1"/>
    <dgm:cxn modelId="{CE7B1CA4-1D4E-4DB1-97FC-377E4DD4E809}" type="presParOf" srcId="{53292FB5-AA3C-4826-80FF-A469384E2F18}" destId="{48912730-38C4-4035-9286-FB5FDB555173}" srcOrd="1" destOrd="0" presId="urn:microsoft.com/office/officeart/2005/8/layout/hierarchy1"/>
    <dgm:cxn modelId="{D9829DDE-0E62-4036-AFBA-71CE811AF5D1}" type="presParOf" srcId="{48912730-38C4-4035-9286-FB5FDB555173}" destId="{8FA93F0F-5106-4B74-8DA5-FB4968B56EBA}" srcOrd="0" destOrd="0" presId="urn:microsoft.com/office/officeart/2005/8/layout/hierarchy1"/>
    <dgm:cxn modelId="{055A42D9-EB43-49F2-B542-D5A471148658}" type="presParOf" srcId="{8FA93F0F-5106-4B74-8DA5-FB4968B56EBA}" destId="{D988719F-FED6-4BA3-9E99-4AD48122984B}" srcOrd="0" destOrd="0" presId="urn:microsoft.com/office/officeart/2005/8/layout/hierarchy1"/>
    <dgm:cxn modelId="{9D63AC9F-FDC2-4E8B-961D-4525F7FFDE12}" type="presParOf" srcId="{8FA93F0F-5106-4B74-8DA5-FB4968B56EBA}" destId="{07D895F2-5CA6-4AB1-9605-D45502AA6BBE}" srcOrd="1" destOrd="0" presId="urn:microsoft.com/office/officeart/2005/8/layout/hierarchy1"/>
    <dgm:cxn modelId="{8F9A5377-BE36-471D-959F-76E1E1BC2A61}" type="presParOf" srcId="{48912730-38C4-4035-9286-FB5FDB555173}" destId="{E7198223-F71E-4130-B16B-344604A43BB3}" srcOrd="1" destOrd="0" presId="urn:microsoft.com/office/officeart/2005/8/layout/hierarchy1"/>
    <dgm:cxn modelId="{1B09034B-58BE-40DA-B0EE-25F09B84234E}" type="presParOf" srcId="{E7198223-F71E-4130-B16B-344604A43BB3}" destId="{2433B968-0D04-459C-977B-2E568E041842}" srcOrd="0" destOrd="0" presId="urn:microsoft.com/office/officeart/2005/8/layout/hierarchy1"/>
    <dgm:cxn modelId="{9E4C3EDD-502B-46D0-AD0A-D927CA01ACA3}" type="presParOf" srcId="{E7198223-F71E-4130-B16B-344604A43BB3}" destId="{A5B19A40-8567-40B4-A456-F6D3FD633823}" srcOrd="1" destOrd="0" presId="urn:microsoft.com/office/officeart/2005/8/layout/hierarchy1"/>
    <dgm:cxn modelId="{F9CFA1EA-79FD-4262-9B0C-90A9B5066102}" type="presParOf" srcId="{A5B19A40-8567-40B4-A456-F6D3FD633823}" destId="{8A54E3B2-A597-46E3-8C92-D759A961CFC2}" srcOrd="0" destOrd="0" presId="urn:microsoft.com/office/officeart/2005/8/layout/hierarchy1"/>
    <dgm:cxn modelId="{F8F55398-B18D-46F8-BEFC-7705D2CA1FAB}" type="presParOf" srcId="{8A54E3B2-A597-46E3-8C92-D759A961CFC2}" destId="{C244D8CA-5380-4178-89C9-2A92E6CE1B93}" srcOrd="0" destOrd="0" presId="urn:microsoft.com/office/officeart/2005/8/layout/hierarchy1"/>
    <dgm:cxn modelId="{245C760E-7CB7-450A-8438-6F8DC6B3B3C4}" type="presParOf" srcId="{8A54E3B2-A597-46E3-8C92-D759A961CFC2}" destId="{037F5977-0BBE-43A4-B23E-A6318DEC9042}" srcOrd="1" destOrd="0" presId="urn:microsoft.com/office/officeart/2005/8/layout/hierarchy1"/>
    <dgm:cxn modelId="{8FE9D3E3-2CAA-4C0C-B686-BC68BC4446D2}" type="presParOf" srcId="{A5B19A40-8567-40B4-A456-F6D3FD633823}" destId="{BC6E4406-1A1E-4C03-9CE7-8C99627960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0FAA-8823-49B4-ACB1-7A030323F3E8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Estuda os fenômenos da natureza;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Explica, por exemplo, porque os corpos abandonados de uma certa altura caem.</a:t>
          </a:r>
        </a:p>
      </dsp:txBody>
      <dsp:txXfrm rot="-5400000">
        <a:off x="2926079" y="245467"/>
        <a:ext cx="5133724" cy="1260608"/>
      </dsp:txXfrm>
    </dsp:sp>
    <dsp:sp modelId="{1875B85E-79F9-4985-B91F-E4C031A97FFF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kern="1200" dirty="0"/>
            <a:t>Física</a:t>
          </a:r>
        </a:p>
      </dsp:txBody>
      <dsp:txXfrm>
        <a:off x="85245" y="87890"/>
        <a:ext cx="2755590" cy="1575760"/>
      </dsp:txXfrm>
    </dsp:sp>
    <dsp:sp modelId="{4685E833-7D00-4ACA-87A0-034D04E1147F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Estuda os seres vivos;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Explica, por exemplo, como vegetais clorofilados produzem seu próprio alimento. </a:t>
          </a:r>
        </a:p>
      </dsp:txBody>
      <dsp:txXfrm rot="-5400000">
        <a:off x="2926079" y="2079029"/>
        <a:ext cx="5133724" cy="1260608"/>
      </dsp:txXfrm>
    </dsp:sp>
    <dsp:sp modelId="{DF0BFDC8-0B75-4C9D-B0D1-AEB6F8C56253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kern="1200" dirty="0"/>
            <a:t>Biologia</a:t>
          </a:r>
        </a:p>
      </dsp:txBody>
      <dsp:txXfrm>
        <a:off x="85245" y="1921453"/>
        <a:ext cx="2755590" cy="1575760"/>
      </dsp:txXfrm>
    </dsp:sp>
    <dsp:sp modelId="{D69BF224-159E-4BE7-84CC-6192B83A2F50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Estuda a matéria;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Explica, por exemplo, como as pilhas apresentam energia para o funcionamento de dispositivos eletrônicos, como notebooks, celulares, dentre outros.</a:t>
          </a:r>
        </a:p>
      </dsp:txBody>
      <dsp:txXfrm rot="-5400000">
        <a:off x="2926079" y="3912592"/>
        <a:ext cx="5133724" cy="1260608"/>
      </dsp:txXfrm>
    </dsp:sp>
    <dsp:sp modelId="{77CA4583-B518-4D86-AB19-B42BDCF83BD5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kern="1200" dirty="0"/>
            <a:t>Química</a:t>
          </a:r>
        </a:p>
      </dsp:txBody>
      <dsp:txXfrm>
        <a:off x="85245" y="3755016"/>
        <a:ext cx="2755590" cy="15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5AA0A-3C3A-4810-8025-9A22978EBFF2}">
      <dsp:nvSpPr>
        <dsp:cNvPr id="0" name=""/>
        <dsp:cNvSpPr/>
      </dsp:nvSpPr>
      <dsp:spPr>
        <a:xfrm>
          <a:off x="4613462" y="5382116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4D5DE-4D0F-4C27-81C7-98743001A194}">
      <dsp:nvSpPr>
        <dsp:cNvPr id="0" name=""/>
        <dsp:cNvSpPr/>
      </dsp:nvSpPr>
      <dsp:spPr>
        <a:xfrm>
          <a:off x="4388634" y="5473489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7D855-A1C0-4F00-B494-FA8E5272B8D7}">
      <dsp:nvSpPr>
        <dsp:cNvPr id="0" name=""/>
        <dsp:cNvSpPr/>
      </dsp:nvSpPr>
      <dsp:spPr>
        <a:xfrm>
          <a:off x="4158841" y="5549024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C27DD-6290-4048-A569-D1FEBD6604E3}">
      <dsp:nvSpPr>
        <dsp:cNvPr id="0" name=""/>
        <dsp:cNvSpPr/>
      </dsp:nvSpPr>
      <dsp:spPr>
        <a:xfrm>
          <a:off x="3925502" y="5607502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1D883-4A82-41FA-88E8-5E95EAE13284}">
      <dsp:nvSpPr>
        <dsp:cNvPr id="0" name=""/>
        <dsp:cNvSpPr/>
      </dsp:nvSpPr>
      <dsp:spPr>
        <a:xfrm>
          <a:off x="5840442" y="4497625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262CB-7E59-41D5-AF30-A24F9060B827}">
      <dsp:nvSpPr>
        <dsp:cNvPr id="0" name=""/>
        <dsp:cNvSpPr/>
      </dsp:nvSpPr>
      <dsp:spPr>
        <a:xfrm>
          <a:off x="5662424" y="4677935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28403-3B94-4AA8-B16D-BB791F7CE075}">
      <dsp:nvSpPr>
        <dsp:cNvPr id="0" name=""/>
        <dsp:cNvSpPr/>
      </dsp:nvSpPr>
      <dsp:spPr>
        <a:xfrm>
          <a:off x="6577340" y="3401149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9F25B-E8BD-4F85-BDCC-68A8EE506F48}">
      <dsp:nvSpPr>
        <dsp:cNvPr id="0" name=""/>
        <dsp:cNvSpPr/>
      </dsp:nvSpPr>
      <dsp:spPr>
        <a:xfrm>
          <a:off x="6973094" y="2065276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4700A-1D9F-49BA-8C22-F8439DC3FAF8}">
      <dsp:nvSpPr>
        <dsp:cNvPr id="0" name=""/>
        <dsp:cNvSpPr/>
      </dsp:nvSpPr>
      <dsp:spPr>
        <a:xfrm>
          <a:off x="6775217" y="485133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CC89E-D7F9-4F2C-9E7C-46EF01CB732A}">
      <dsp:nvSpPr>
        <dsp:cNvPr id="0" name=""/>
        <dsp:cNvSpPr/>
      </dsp:nvSpPr>
      <dsp:spPr>
        <a:xfrm>
          <a:off x="6922738" y="371221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231CE-C27A-43FA-8120-84EEB9566941}">
      <dsp:nvSpPr>
        <dsp:cNvPr id="0" name=""/>
        <dsp:cNvSpPr/>
      </dsp:nvSpPr>
      <dsp:spPr>
        <a:xfrm>
          <a:off x="7070259" y="256700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E0E78-5F56-4AF1-817F-8F297AC0576E}">
      <dsp:nvSpPr>
        <dsp:cNvPr id="0" name=""/>
        <dsp:cNvSpPr/>
      </dsp:nvSpPr>
      <dsp:spPr>
        <a:xfrm>
          <a:off x="7218490" y="371221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BBF6E-98AE-46CD-8FCB-56864C8FB133}">
      <dsp:nvSpPr>
        <dsp:cNvPr id="0" name=""/>
        <dsp:cNvSpPr/>
      </dsp:nvSpPr>
      <dsp:spPr>
        <a:xfrm>
          <a:off x="7366011" y="485133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2F01-B4FE-4334-A2AD-EF81A2540DFD}">
      <dsp:nvSpPr>
        <dsp:cNvPr id="0" name=""/>
        <dsp:cNvSpPr/>
      </dsp:nvSpPr>
      <dsp:spPr>
        <a:xfrm>
          <a:off x="7070259" y="497925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D04DF-6F6D-41A0-9202-1F57F1CFFBAC}">
      <dsp:nvSpPr>
        <dsp:cNvPr id="0" name=""/>
        <dsp:cNvSpPr/>
      </dsp:nvSpPr>
      <dsp:spPr>
        <a:xfrm>
          <a:off x="7070259" y="739150"/>
          <a:ext cx="101420" cy="101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5EB4C-9CBB-4B93-80DD-0624502A2DEB}">
      <dsp:nvSpPr>
        <dsp:cNvPr id="0" name=""/>
        <dsp:cNvSpPr/>
      </dsp:nvSpPr>
      <dsp:spPr>
        <a:xfrm>
          <a:off x="3362013" y="5801973"/>
          <a:ext cx="2185159" cy="58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525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Átomo indivisível de Dalton</a:t>
          </a:r>
        </a:p>
      </dsp:txBody>
      <dsp:txXfrm>
        <a:off x="3390619" y="5830579"/>
        <a:ext cx="2127947" cy="528793"/>
      </dsp:txXfrm>
    </dsp:sp>
    <dsp:sp modelId="{203B34D6-2718-4BE8-9EC3-E5CFCDF81412}">
      <dsp:nvSpPr>
        <dsp:cNvPr id="0" name=""/>
        <dsp:cNvSpPr/>
      </dsp:nvSpPr>
      <dsp:spPr>
        <a:xfrm>
          <a:off x="2755970" y="5227846"/>
          <a:ext cx="1013499" cy="101302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EA611-B007-4638-A798-6386A6D07413}">
      <dsp:nvSpPr>
        <dsp:cNvPr id="0" name=""/>
        <dsp:cNvSpPr/>
      </dsp:nvSpPr>
      <dsp:spPr>
        <a:xfrm>
          <a:off x="5281918" y="5109366"/>
          <a:ext cx="2185159" cy="58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525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Descoberta do elétron: átomo de Thomson</a:t>
          </a:r>
        </a:p>
      </dsp:txBody>
      <dsp:txXfrm>
        <a:off x="5310524" y="5137972"/>
        <a:ext cx="2127947" cy="528793"/>
      </dsp:txXfrm>
    </dsp:sp>
    <dsp:sp modelId="{977B8D9A-C201-4B5D-B027-E3644C612B55}">
      <dsp:nvSpPr>
        <dsp:cNvPr id="0" name=""/>
        <dsp:cNvSpPr/>
      </dsp:nvSpPr>
      <dsp:spPr>
        <a:xfrm>
          <a:off x="4675875" y="4535239"/>
          <a:ext cx="1013499" cy="101302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AB7DD-AD70-4A57-BE52-4CD1359076E7}">
      <dsp:nvSpPr>
        <dsp:cNvPr id="0" name=""/>
        <dsp:cNvSpPr/>
      </dsp:nvSpPr>
      <dsp:spPr>
        <a:xfrm>
          <a:off x="6323078" y="4108527"/>
          <a:ext cx="2185159" cy="58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525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O núcleo: átomo de Rutherford</a:t>
          </a:r>
        </a:p>
      </dsp:txBody>
      <dsp:txXfrm>
        <a:off x="6351684" y="4137133"/>
        <a:ext cx="2127947" cy="528793"/>
      </dsp:txXfrm>
    </dsp:sp>
    <dsp:sp modelId="{98F83C6A-7F75-4324-9893-9773D01DB43E}">
      <dsp:nvSpPr>
        <dsp:cNvPr id="0" name=""/>
        <dsp:cNvSpPr/>
      </dsp:nvSpPr>
      <dsp:spPr>
        <a:xfrm>
          <a:off x="5717035" y="3534400"/>
          <a:ext cx="1013499" cy="101302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11000" b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62B87-A8BA-4133-8E90-17C352C7BCC6}">
      <dsp:nvSpPr>
        <dsp:cNvPr id="0" name=""/>
        <dsp:cNvSpPr/>
      </dsp:nvSpPr>
      <dsp:spPr>
        <a:xfrm>
          <a:off x="6867063" y="2821995"/>
          <a:ext cx="2185159" cy="58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525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Níveis de energia: átomo de Bohr</a:t>
          </a:r>
        </a:p>
      </dsp:txBody>
      <dsp:txXfrm>
        <a:off x="6895669" y="2850601"/>
        <a:ext cx="2127947" cy="528793"/>
      </dsp:txXfrm>
    </dsp:sp>
    <dsp:sp modelId="{FF4D5F84-6656-4DAC-B536-4765509C6C0C}">
      <dsp:nvSpPr>
        <dsp:cNvPr id="0" name=""/>
        <dsp:cNvSpPr/>
      </dsp:nvSpPr>
      <dsp:spPr>
        <a:xfrm>
          <a:off x="6261020" y="2247869"/>
          <a:ext cx="1013499" cy="101302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5A03-E41D-4B48-A2E5-D0075EB418F7}">
      <dsp:nvSpPr>
        <dsp:cNvPr id="0" name=""/>
        <dsp:cNvSpPr/>
      </dsp:nvSpPr>
      <dsp:spPr>
        <a:xfrm>
          <a:off x="7169907" y="1512316"/>
          <a:ext cx="2185159" cy="586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525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Subníveis de energia: átomo de </a:t>
          </a:r>
          <a:r>
            <a:rPr lang="pt-BR" sz="1300" kern="1200" dirty="0" err="1"/>
            <a:t>Schrodinger</a:t>
          </a:r>
          <a:endParaRPr lang="pt-BR" sz="1300" kern="1200" dirty="0"/>
        </a:p>
      </dsp:txBody>
      <dsp:txXfrm>
        <a:off x="7198513" y="1540922"/>
        <a:ext cx="2127947" cy="528793"/>
      </dsp:txXfrm>
    </dsp:sp>
    <dsp:sp modelId="{FDAC0190-4C0E-43D6-981E-2B89249948E7}">
      <dsp:nvSpPr>
        <dsp:cNvPr id="0" name=""/>
        <dsp:cNvSpPr/>
      </dsp:nvSpPr>
      <dsp:spPr>
        <a:xfrm>
          <a:off x="6563864" y="938189"/>
          <a:ext cx="1013499" cy="1013021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7F6F-70E3-44FA-8953-7046D3D4A574}">
      <dsp:nvSpPr>
        <dsp:cNvPr id="0" name=""/>
        <dsp:cNvSpPr/>
      </dsp:nvSpPr>
      <dsp:spPr>
        <a:xfrm>
          <a:off x="2152629" y="2411"/>
          <a:ext cx="2675874" cy="13379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Átomos se combinam...</a:t>
          </a:r>
        </a:p>
      </dsp:txBody>
      <dsp:txXfrm>
        <a:off x="2191816" y="41598"/>
        <a:ext cx="2597500" cy="1259563"/>
      </dsp:txXfrm>
    </dsp:sp>
    <dsp:sp modelId="{AC2BE3BF-5D94-4DC9-93B8-A0953F186127}">
      <dsp:nvSpPr>
        <dsp:cNvPr id="0" name=""/>
        <dsp:cNvSpPr/>
      </dsp:nvSpPr>
      <dsp:spPr>
        <a:xfrm>
          <a:off x="2420217" y="1340348"/>
          <a:ext cx="267587" cy="1003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452"/>
              </a:lnTo>
              <a:lnTo>
                <a:pt x="267587" y="10034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525B4-8D50-453F-84C0-6B5900CCEF36}">
      <dsp:nvSpPr>
        <dsp:cNvPr id="0" name=""/>
        <dsp:cNvSpPr/>
      </dsp:nvSpPr>
      <dsp:spPr>
        <a:xfrm>
          <a:off x="2687804" y="1674832"/>
          <a:ext cx="2140699" cy="1337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sem perder ou ganhar elétrons...</a:t>
          </a:r>
        </a:p>
      </dsp:txBody>
      <dsp:txXfrm>
        <a:off x="2726991" y="1714019"/>
        <a:ext cx="2062325" cy="1259563"/>
      </dsp:txXfrm>
    </dsp:sp>
    <dsp:sp modelId="{B0AEBA69-4991-4196-9B8B-2944B34F3E13}">
      <dsp:nvSpPr>
        <dsp:cNvPr id="0" name=""/>
        <dsp:cNvSpPr/>
      </dsp:nvSpPr>
      <dsp:spPr>
        <a:xfrm>
          <a:off x="2420217" y="1340348"/>
          <a:ext cx="267587" cy="2675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874"/>
              </a:lnTo>
              <a:lnTo>
                <a:pt x="267587" y="267587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608D-F54B-4760-B065-8877DE1C39B6}">
      <dsp:nvSpPr>
        <dsp:cNvPr id="0" name=""/>
        <dsp:cNvSpPr/>
      </dsp:nvSpPr>
      <dsp:spPr>
        <a:xfrm>
          <a:off x="2687804" y="3347254"/>
          <a:ext cx="2140699" cy="1337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725531"/>
              <a:satOff val="-756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formando as moléculas.</a:t>
          </a:r>
        </a:p>
      </dsp:txBody>
      <dsp:txXfrm>
        <a:off x="2726991" y="3386441"/>
        <a:ext cx="2062325" cy="1259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7F6F-70E3-44FA-8953-7046D3D4A574}">
      <dsp:nvSpPr>
        <dsp:cNvPr id="0" name=""/>
        <dsp:cNvSpPr/>
      </dsp:nvSpPr>
      <dsp:spPr>
        <a:xfrm>
          <a:off x="2384555" y="1085"/>
          <a:ext cx="2669685" cy="1334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Átomos se combinam...</a:t>
          </a:r>
        </a:p>
      </dsp:txBody>
      <dsp:txXfrm>
        <a:off x="2423651" y="40181"/>
        <a:ext cx="2591493" cy="1256650"/>
      </dsp:txXfrm>
    </dsp:sp>
    <dsp:sp modelId="{AC2BE3BF-5D94-4DC9-93B8-A0953F186127}">
      <dsp:nvSpPr>
        <dsp:cNvPr id="0" name=""/>
        <dsp:cNvSpPr/>
      </dsp:nvSpPr>
      <dsp:spPr>
        <a:xfrm>
          <a:off x="2651523" y="1335927"/>
          <a:ext cx="266968" cy="1001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31"/>
              </a:lnTo>
              <a:lnTo>
                <a:pt x="266968" y="100113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525B4-8D50-453F-84C0-6B5900CCEF36}">
      <dsp:nvSpPr>
        <dsp:cNvPr id="0" name=""/>
        <dsp:cNvSpPr/>
      </dsp:nvSpPr>
      <dsp:spPr>
        <a:xfrm>
          <a:off x="2918492" y="1669638"/>
          <a:ext cx="2135748" cy="1334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perdendo ou ganhando elétrons...</a:t>
          </a:r>
        </a:p>
      </dsp:txBody>
      <dsp:txXfrm>
        <a:off x="2957588" y="1708734"/>
        <a:ext cx="2057556" cy="1256650"/>
      </dsp:txXfrm>
    </dsp:sp>
    <dsp:sp modelId="{B0AEBA69-4991-4196-9B8B-2944B34F3E13}">
      <dsp:nvSpPr>
        <dsp:cNvPr id="0" name=""/>
        <dsp:cNvSpPr/>
      </dsp:nvSpPr>
      <dsp:spPr>
        <a:xfrm>
          <a:off x="2651523" y="1335927"/>
          <a:ext cx="266968" cy="266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685"/>
              </a:lnTo>
              <a:lnTo>
                <a:pt x="266968" y="266968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7608D-F54B-4760-B065-8877DE1C39B6}">
      <dsp:nvSpPr>
        <dsp:cNvPr id="0" name=""/>
        <dsp:cNvSpPr/>
      </dsp:nvSpPr>
      <dsp:spPr>
        <a:xfrm>
          <a:off x="2918492" y="3338191"/>
          <a:ext cx="2135748" cy="1334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formam íons (cátions e ânions),que se atraem mutuamente.</a:t>
          </a:r>
        </a:p>
      </dsp:txBody>
      <dsp:txXfrm>
        <a:off x="2957588" y="3377287"/>
        <a:ext cx="2057556" cy="1256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43EA-C910-4F27-B7FC-20EEFBCA72A3}">
      <dsp:nvSpPr>
        <dsp:cNvPr id="0" name=""/>
        <dsp:cNvSpPr/>
      </dsp:nvSpPr>
      <dsp:spPr>
        <a:xfrm>
          <a:off x="5179139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D6560-8C58-4A3C-B940-7BEA663384AF}">
      <dsp:nvSpPr>
        <dsp:cNvPr id="0" name=""/>
        <dsp:cNvSpPr/>
      </dsp:nvSpPr>
      <dsp:spPr>
        <a:xfrm>
          <a:off x="3947914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DE47-E05A-4E47-9B39-D69C0414A74C}">
      <dsp:nvSpPr>
        <dsp:cNvPr id="0" name=""/>
        <dsp:cNvSpPr/>
      </dsp:nvSpPr>
      <dsp:spPr>
        <a:xfrm>
          <a:off x="2625248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A4EE4-9B08-4630-9D92-2A76729B6BA6}">
      <dsp:nvSpPr>
        <dsp:cNvPr id="0" name=""/>
        <dsp:cNvSpPr/>
      </dsp:nvSpPr>
      <dsp:spPr>
        <a:xfrm>
          <a:off x="2670968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C8C3B-9736-4A67-9DD2-8CD4F237A684}">
      <dsp:nvSpPr>
        <dsp:cNvPr id="0" name=""/>
        <dsp:cNvSpPr/>
      </dsp:nvSpPr>
      <dsp:spPr>
        <a:xfrm>
          <a:off x="2903140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30023-57FC-40E3-BDF3-76761D9732A0}">
      <dsp:nvSpPr>
        <dsp:cNvPr id="0" name=""/>
        <dsp:cNvSpPr/>
      </dsp:nvSpPr>
      <dsp:spPr>
        <a:xfrm>
          <a:off x="3135312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Substância...</a:t>
          </a:r>
        </a:p>
      </dsp:txBody>
      <dsp:txXfrm>
        <a:off x="3174174" y="260473"/>
        <a:ext cx="2011822" cy="1249138"/>
      </dsp:txXfrm>
    </dsp:sp>
    <dsp:sp modelId="{3CD6A9AA-0560-4250-9975-1A863E49E624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E9924-5CE6-471F-B5B8-4073A6BAA4A6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permanece isolada de outras substâncias...</a:t>
          </a:r>
        </a:p>
      </dsp:txBody>
      <dsp:txXfrm>
        <a:off x="1897229" y="2195046"/>
        <a:ext cx="2011822" cy="1249138"/>
      </dsp:txXfrm>
    </dsp:sp>
    <dsp:sp modelId="{519DF657-986D-44B2-840D-9AFA3588AB69}">
      <dsp:nvSpPr>
        <dsp:cNvPr id="0" name=""/>
        <dsp:cNvSpPr/>
      </dsp:nvSpPr>
      <dsp:spPr>
        <a:xfrm>
          <a:off x="162619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CC565-75D6-416C-BC67-C07BF8B1CDA7}">
      <dsp:nvSpPr>
        <dsp:cNvPr id="0" name=""/>
        <dsp:cNvSpPr/>
      </dsp:nvSpPr>
      <dsp:spPr>
        <a:xfrm>
          <a:off x="185836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então, é uma substância pura, ou simplesmente substância.</a:t>
          </a:r>
        </a:p>
      </dsp:txBody>
      <dsp:txXfrm>
        <a:off x="1897229" y="4129618"/>
        <a:ext cx="2011822" cy="1249138"/>
      </dsp:txXfrm>
    </dsp:sp>
    <dsp:sp modelId="{A1209255-B188-4AC2-A30B-6B9252B7EEF6}">
      <dsp:nvSpPr>
        <dsp:cNvPr id="0" name=""/>
        <dsp:cNvSpPr/>
      </dsp:nvSpPr>
      <dsp:spPr>
        <a:xfrm>
          <a:off x="418008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CB217-6E1C-4C47-8996-41CA011587FA}">
      <dsp:nvSpPr>
        <dsp:cNvPr id="0" name=""/>
        <dsp:cNvSpPr/>
      </dsp:nvSpPr>
      <dsp:spPr>
        <a:xfrm>
          <a:off x="441225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está em um mesmo sistema que outras substâncias...</a:t>
          </a:r>
        </a:p>
      </dsp:txBody>
      <dsp:txXfrm>
        <a:off x="4451119" y="2195046"/>
        <a:ext cx="2011822" cy="1249138"/>
      </dsp:txXfrm>
    </dsp:sp>
    <dsp:sp modelId="{78F5AA83-832B-4ED8-8DC8-647688893412}">
      <dsp:nvSpPr>
        <dsp:cNvPr id="0" name=""/>
        <dsp:cNvSpPr/>
      </dsp:nvSpPr>
      <dsp:spPr>
        <a:xfrm>
          <a:off x="418008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532D3-BEC6-44F8-BF18-9815AF6D4F01}">
      <dsp:nvSpPr>
        <dsp:cNvPr id="0" name=""/>
        <dsp:cNvSpPr/>
      </dsp:nvSpPr>
      <dsp:spPr>
        <a:xfrm>
          <a:off x="441225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então passamos a ter uma mistura (conjunto de substâncias).</a:t>
          </a:r>
        </a:p>
      </dsp:txBody>
      <dsp:txXfrm>
        <a:off x="4451119" y="4129618"/>
        <a:ext cx="2011822" cy="124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43EA-C910-4F27-B7FC-20EEFBCA72A3}">
      <dsp:nvSpPr>
        <dsp:cNvPr id="0" name=""/>
        <dsp:cNvSpPr/>
      </dsp:nvSpPr>
      <dsp:spPr>
        <a:xfrm>
          <a:off x="5179139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D6560-8C58-4A3C-B940-7BEA663384AF}">
      <dsp:nvSpPr>
        <dsp:cNvPr id="0" name=""/>
        <dsp:cNvSpPr/>
      </dsp:nvSpPr>
      <dsp:spPr>
        <a:xfrm>
          <a:off x="3947914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DE47-E05A-4E47-9B39-D69C0414A74C}">
      <dsp:nvSpPr>
        <dsp:cNvPr id="0" name=""/>
        <dsp:cNvSpPr/>
      </dsp:nvSpPr>
      <dsp:spPr>
        <a:xfrm>
          <a:off x="2625248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A4EE4-9B08-4630-9D92-2A76729B6BA6}">
      <dsp:nvSpPr>
        <dsp:cNvPr id="0" name=""/>
        <dsp:cNvSpPr/>
      </dsp:nvSpPr>
      <dsp:spPr>
        <a:xfrm>
          <a:off x="2670968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C8C3B-9736-4A67-9DD2-8CD4F237A684}">
      <dsp:nvSpPr>
        <dsp:cNvPr id="0" name=""/>
        <dsp:cNvSpPr/>
      </dsp:nvSpPr>
      <dsp:spPr>
        <a:xfrm>
          <a:off x="2903140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30023-57FC-40E3-BDF3-76761D9732A0}">
      <dsp:nvSpPr>
        <dsp:cNvPr id="0" name=""/>
        <dsp:cNvSpPr/>
      </dsp:nvSpPr>
      <dsp:spPr>
        <a:xfrm>
          <a:off x="3135312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Substância...</a:t>
          </a:r>
        </a:p>
      </dsp:txBody>
      <dsp:txXfrm>
        <a:off x="3174174" y="260473"/>
        <a:ext cx="2011822" cy="1249138"/>
      </dsp:txXfrm>
    </dsp:sp>
    <dsp:sp modelId="{3CD6A9AA-0560-4250-9975-1A863E49E624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E9924-5CE6-471F-B5B8-4073A6BAA4A6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permanece isolada de outras substâncias...</a:t>
          </a:r>
        </a:p>
      </dsp:txBody>
      <dsp:txXfrm>
        <a:off x="1897229" y="2195046"/>
        <a:ext cx="2011822" cy="1249138"/>
      </dsp:txXfrm>
    </dsp:sp>
    <dsp:sp modelId="{519DF657-986D-44B2-840D-9AFA3588AB69}">
      <dsp:nvSpPr>
        <dsp:cNvPr id="0" name=""/>
        <dsp:cNvSpPr/>
      </dsp:nvSpPr>
      <dsp:spPr>
        <a:xfrm>
          <a:off x="162619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CC565-75D6-416C-BC67-C07BF8B1CDA7}">
      <dsp:nvSpPr>
        <dsp:cNvPr id="0" name=""/>
        <dsp:cNvSpPr/>
      </dsp:nvSpPr>
      <dsp:spPr>
        <a:xfrm>
          <a:off x="185836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então, é uma substância pura, ou simplesmente substância.</a:t>
          </a:r>
        </a:p>
      </dsp:txBody>
      <dsp:txXfrm>
        <a:off x="1897229" y="4129618"/>
        <a:ext cx="2011822" cy="1249138"/>
      </dsp:txXfrm>
    </dsp:sp>
    <dsp:sp modelId="{A1209255-B188-4AC2-A30B-6B9252B7EEF6}">
      <dsp:nvSpPr>
        <dsp:cNvPr id="0" name=""/>
        <dsp:cNvSpPr/>
      </dsp:nvSpPr>
      <dsp:spPr>
        <a:xfrm>
          <a:off x="418008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CB217-6E1C-4C47-8996-41CA011587FA}">
      <dsp:nvSpPr>
        <dsp:cNvPr id="0" name=""/>
        <dsp:cNvSpPr/>
      </dsp:nvSpPr>
      <dsp:spPr>
        <a:xfrm>
          <a:off x="441225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está em um mesmo sistema que outras substâncias...</a:t>
          </a:r>
        </a:p>
      </dsp:txBody>
      <dsp:txXfrm>
        <a:off x="4451119" y="2195046"/>
        <a:ext cx="2011822" cy="1249138"/>
      </dsp:txXfrm>
    </dsp:sp>
    <dsp:sp modelId="{78F5AA83-832B-4ED8-8DC8-647688893412}">
      <dsp:nvSpPr>
        <dsp:cNvPr id="0" name=""/>
        <dsp:cNvSpPr/>
      </dsp:nvSpPr>
      <dsp:spPr>
        <a:xfrm>
          <a:off x="418008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532D3-BEC6-44F8-BF18-9815AF6D4F01}">
      <dsp:nvSpPr>
        <dsp:cNvPr id="0" name=""/>
        <dsp:cNvSpPr/>
      </dsp:nvSpPr>
      <dsp:spPr>
        <a:xfrm>
          <a:off x="441225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então passamos a ter uma mistura (conjunto de substâncias).</a:t>
          </a:r>
        </a:p>
      </dsp:txBody>
      <dsp:txXfrm>
        <a:off x="4451119" y="4129618"/>
        <a:ext cx="2011822" cy="124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43EA-C910-4F27-B7FC-20EEFBCA72A3}">
      <dsp:nvSpPr>
        <dsp:cNvPr id="0" name=""/>
        <dsp:cNvSpPr/>
      </dsp:nvSpPr>
      <dsp:spPr>
        <a:xfrm>
          <a:off x="5179139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D6560-8C58-4A3C-B940-7BEA663384AF}">
      <dsp:nvSpPr>
        <dsp:cNvPr id="0" name=""/>
        <dsp:cNvSpPr/>
      </dsp:nvSpPr>
      <dsp:spPr>
        <a:xfrm>
          <a:off x="3947914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DE47-E05A-4E47-9B39-D69C0414A74C}">
      <dsp:nvSpPr>
        <dsp:cNvPr id="0" name=""/>
        <dsp:cNvSpPr/>
      </dsp:nvSpPr>
      <dsp:spPr>
        <a:xfrm>
          <a:off x="2625248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A4EE4-9B08-4630-9D92-2A76729B6BA6}">
      <dsp:nvSpPr>
        <dsp:cNvPr id="0" name=""/>
        <dsp:cNvSpPr/>
      </dsp:nvSpPr>
      <dsp:spPr>
        <a:xfrm>
          <a:off x="2670968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C8C3B-9736-4A67-9DD2-8CD4F237A684}">
      <dsp:nvSpPr>
        <dsp:cNvPr id="0" name=""/>
        <dsp:cNvSpPr/>
      </dsp:nvSpPr>
      <dsp:spPr>
        <a:xfrm>
          <a:off x="2903140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30023-57FC-40E3-BDF3-76761D9732A0}">
      <dsp:nvSpPr>
        <dsp:cNvPr id="0" name=""/>
        <dsp:cNvSpPr/>
      </dsp:nvSpPr>
      <dsp:spPr>
        <a:xfrm>
          <a:off x="3135312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Substância...</a:t>
          </a:r>
        </a:p>
      </dsp:txBody>
      <dsp:txXfrm>
        <a:off x="3174174" y="260473"/>
        <a:ext cx="2011822" cy="1249138"/>
      </dsp:txXfrm>
    </dsp:sp>
    <dsp:sp modelId="{3CD6A9AA-0560-4250-9975-1A863E49E624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E9924-5CE6-471F-B5B8-4073A6BAA4A6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permanece isolada de outras substâncias...</a:t>
          </a:r>
        </a:p>
      </dsp:txBody>
      <dsp:txXfrm>
        <a:off x="1897229" y="2195046"/>
        <a:ext cx="2011822" cy="1249138"/>
      </dsp:txXfrm>
    </dsp:sp>
    <dsp:sp modelId="{519DF657-986D-44B2-840D-9AFA3588AB69}">
      <dsp:nvSpPr>
        <dsp:cNvPr id="0" name=""/>
        <dsp:cNvSpPr/>
      </dsp:nvSpPr>
      <dsp:spPr>
        <a:xfrm>
          <a:off x="162619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CC565-75D6-416C-BC67-C07BF8B1CDA7}">
      <dsp:nvSpPr>
        <dsp:cNvPr id="0" name=""/>
        <dsp:cNvSpPr/>
      </dsp:nvSpPr>
      <dsp:spPr>
        <a:xfrm>
          <a:off x="185836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então, é uma substância pura, ou simplesmente substância.</a:t>
          </a:r>
        </a:p>
      </dsp:txBody>
      <dsp:txXfrm>
        <a:off x="1897229" y="4129618"/>
        <a:ext cx="2011822" cy="1249138"/>
      </dsp:txXfrm>
    </dsp:sp>
    <dsp:sp modelId="{A1209255-B188-4AC2-A30B-6B9252B7EEF6}">
      <dsp:nvSpPr>
        <dsp:cNvPr id="0" name=""/>
        <dsp:cNvSpPr/>
      </dsp:nvSpPr>
      <dsp:spPr>
        <a:xfrm>
          <a:off x="418008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CB217-6E1C-4C47-8996-41CA011587FA}">
      <dsp:nvSpPr>
        <dsp:cNvPr id="0" name=""/>
        <dsp:cNvSpPr/>
      </dsp:nvSpPr>
      <dsp:spPr>
        <a:xfrm>
          <a:off x="441225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está em um mesmo sistema que outras substâncias...</a:t>
          </a:r>
        </a:p>
      </dsp:txBody>
      <dsp:txXfrm>
        <a:off x="4451119" y="2195046"/>
        <a:ext cx="2011822" cy="1249138"/>
      </dsp:txXfrm>
    </dsp:sp>
    <dsp:sp modelId="{78F5AA83-832B-4ED8-8DC8-647688893412}">
      <dsp:nvSpPr>
        <dsp:cNvPr id="0" name=""/>
        <dsp:cNvSpPr/>
      </dsp:nvSpPr>
      <dsp:spPr>
        <a:xfrm>
          <a:off x="418008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532D3-BEC6-44F8-BF18-9815AF6D4F01}">
      <dsp:nvSpPr>
        <dsp:cNvPr id="0" name=""/>
        <dsp:cNvSpPr/>
      </dsp:nvSpPr>
      <dsp:spPr>
        <a:xfrm>
          <a:off x="441225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então passamos a ter uma mistura (conjunto de substâncias).</a:t>
          </a:r>
        </a:p>
      </dsp:txBody>
      <dsp:txXfrm>
        <a:off x="4451119" y="4129618"/>
        <a:ext cx="2011822" cy="12491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3B968-0D04-459C-977B-2E568E041842}">
      <dsp:nvSpPr>
        <dsp:cNvPr id="0" name=""/>
        <dsp:cNvSpPr/>
      </dsp:nvSpPr>
      <dsp:spPr>
        <a:xfrm>
          <a:off x="5722448" y="3727720"/>
          <a:ext cx="91440" cy="435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88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390BB-9F43-4BAC-BDF7-CAFDF406DF59}">
      <dsp:nvSpPr>
        <dsp:cNvPr id="0" name=""/>
        <dsp:cNvSpPr/>
      </dsp:nvSpPr>
      <dsp:spPr>
        <a:xfrm>
          <a:off x="5722448" y="2340141"/>
          <a:ext cx="91440" cy="435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88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F24B3-6FB4-4CEE-9495-0D8306AA23EF}">
      <dsp:nvSpPr>
        <dsp:cNvPr id="0" name=""/>
        <dsp:cNvSpPr/>
      </dsp:nvSpPr>
      <dsp:spPr>
        <a:xfrm>
          <a:off x="4852274" y="952561"/>
          <a:ext cx="915894" cy="435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41"/>
              </a:lnTo>
              <a:lnTo>
                <a:pt x="915894" y="297041"/>
              </a:lnTo>
              <a:lnTo>
                <a:pt x="915894" y="43588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54490-31A8-4F93-820B-CE4A8426AD06}">
      <dsp:nvSpPr>
        <dsp:cNvPr id="0" name=""/>
        <dsp:cNvSpPr/>
      </dsp:nvSpPr>
      <dsp:spPr>
        <a:xfrm>
          <a:off x="3890660" y="5115300"/>
          <a:ext cx="91440" cy="435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88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C495A-CF7E-4D8F-877C-15955C7E3E0B}">
      <dsp:nvSpPr>
        <dsp:cNvPr id="0" name=""/>
        <dsp:cNvSpPr/>
      </dsp:nvSpPr>
      <dsp:spPr>
        <a:xfrm>
          <a:off x="3890660" y="3727720"/>
          <a:ext cx="91440" cy="435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88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F0D40-BE2E-4400-BB43-4630F4CB38C5}">
      <dsp:nvSpPr>
        <dsp:cNvPr id="0" name=""/>
        <dsp:cNvSpPr/>
      </dsp:nvSpPr>
      <dsp:spPr>
        <a:xfrm>
          <a:off x="3890660" y="2340141"/>
          <a:ext cx="91440" cy="4358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88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D762A-132A-43B0-B47B-A89FE844DB01}">
      <dsp:nvSpPr>
        <dsp:cNvPr id="0" name=""/>
        <dsp:cNvSpPr/>
      </dsp:nvSpPr>
      <dsp:spPr>
        <a:xfrm>
          <a:off x="3936380" y="952561"/>
          <a:ext cx="915894" cy="435882"/>
        </a:xfrm>
        <a:custGeom>
          <a:avLst/>
          <a:gdLst/>
          <a:ahLst/>
          <a:cxnLst/>
          <a:rect l="0" t="0" r="0" b="0"/>
          <a:pathLst>
            <a:path>
              <a:moveTo>
                <a:pt x="915894" y="0"/>
              </a:moveTo>
              <a:lnTo>
                <a:pt x="915894" y="297041"/>
              </a:lnTo>
              <a:lnTo>
                <a:pt x="0" y="297041"/>
              </a:lnTo>
              <a:lnTo>
                <a:pt x="0" y="43588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C0C39-6720-4DCF-82F8-3E0C8EBAF3B9}">
      <dsp:nvSpPr>
        <dsp:cNvPr id="0" name=""/>
        <dsp:cNvSpPr/>
      </dsp:nvSpPr>
      <dsp:spPr>
        <a:xfrm>
          <a:off x="4102906" y="864"/>
          <a:ext cx="1498735" cy="951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5BC8E-1751-4765-8CBD-8DFC55531D7D}">
      <dsp:nvSpPr>
        <dsp:cNvPr id="0" name=""/>
        <dsp:cNvSpPr/>
      </dsp:nvSpPr>
      <dsp:spPr>
        <a:xfrm>
          <a:off x="4269432" y="159064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Matéria é formada por...</a:t>
          </a:r>
        </a:p>
      </dsp:txBody>
      <dsp:txXfrm>
        <a:off x="4297306" y="186938"/>
        <a:ext cx="1442987" cy="895949"/>
      </dsp:txXfrm>
    </dsp:sp>
    <dsp:sp modelId="{B34008E0-AAEB-4DDC-8980-C60F72A740FD}">
      <dsp:nvSpPr>
        <dsp:cNvPr id="0" name=""/>
        <dsp:cNvSpPr/>
      </dsp:nvSpPr>
      <dsp:spPr>
        <a:xfrm>
          <a:off x="3187012" y="1388443"/>
          <a:ext cx="1498735" cy="951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A3B23-D7A5-4BE1-96EB-039B56282C06}">
      <dsp:nvSpPr>
        <dsp:cNvPr id="0" name=""/>
        <dsp:cNvSpPr/>
      </dsp:nvSpPr>
      <dsp:spPr>
        <a:xfrm>
          <a:off x="3353538" y="1546643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Mistura, que é formada por...</a:t>
          </a:r>
        </a:p>
      </dsp:txBody>
      <dsp:txXfrm>
        <a:off x="3381412" y="1574517"/>
        <a:ext cx="1442987" cy="895949"/>
      </dsp:txXfrm>
    </dsp:sp>
    <dsp:sp modelId="{F0FAA1E6-625B-4449-B9B2-92D90CA1A0D4}">
      <dsp:nvSpPr>
        <dsp:cNvPr id="0" name=""/>
        <dsp:cNvSpPr/>
      </dsp:nvSpPr>
      <dsp:spPr>
        <a:xfrm>
          <a:off x="3187012" y="2776023"/>
          <a:ext cx="1498735" cy="9516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531BD-8BF6-4342-9E02-4E6B5CC7BF19}">
      <dsp:nvSpPr>
        <dsp:cNvPr id="0" name=""/>
        <dsp:cNvSpPr/>
      </dsp:nvSpPr>
      <dsp:spPr>
        <a:xfrm>
          <a:off x="3353538" y="2934223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substâncias, sendo que cada substância é formada por...</a:t>
          </a:r>
        </a:p>
      </dsp:txBody>
      <dsp:txXfrm>
        <a:off x="3381412" y="2962097"/>
        <a:ext cx="1442987" cy="895949"/>
      </dsp:txXfrm>
    </dsp:sp>
    <dsp:sp modelId="{7CABCF2D-A658-478D-956F-20085162EBDD}">
      <dsp:nvSpPr>
        <dsp:cNvPr id="0" name=""/>
        <dsp:cNvSpPr/>
      </dsp:nvSpPr>
      <dsp:spPr>
        <a:xfrm>
          <a:off x="3187012" y="4163602"/>
          <a:ext cx="1498735" cy="9516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96D6A-2A96-4CB5-B901-B7E082610652}">
      <dsp:nvSpPr>
        <dsp:cNvPr id="0" name=""/>
        <dsp:cNvSpPr/>
      </dsp:nvSpPr>
      <dsp:spPr>
        <a:xfrm>
          <a:off x="3353538" y="4321802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moléculas, que são formadas por...</a:t>
          </a:r>
        </a:p>
      </dsp:txBody>
      <dsp:txXfrm>
        <a:off x="3381412" y="4349676"/>
        <a:ext cx="1442987" cy="895949"/>
      </dsp:txXfrm>
    </dsp:sp>
    <dsp:sp modelId="{D0C013C6-C26A-416D-A10B-4EA8CC7861FF}">
      <dsp:nvSpPr>
        <dsp:cNvPr id="0" name=""/>
        <dsp:cNvSpPr/>
      </dsp:nvSpPr>
      <dsp:spPr>
        <a:xfrm>
          <a:off x="3187012" y="5551182"/>
          <a:ext cx="1498735" cy="9516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6AD82-2445-4201-B581-DA3C2390D10F}">
      <dsp:nvSpPr>
        <dsp:cNvPr id="0" name=""/>
        <dsp:cNvSpPr/>
      </dsp:nvSpPr>
      <dsp:spPr>
        <a:xfrm>
          <a:off x="3353538" y="5709382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átomos.</a:t>
          </a:r>
        </a:p>
      </dsp:txBody>
      <dsp:txXfrm>
        <a:off x="3381412" y="5737256"/>
        <a:ext cx="1442987" cy="895949"/>
      </dsp:txXfrm>
    </dsp:sp>
    <dsp:sp modelId="{4305F030-C7C9-423F-91ED-5238320606A2}">
      <dsp:nvSpPr>
        <dsp:cNvPr id="0" name=""/>
        <dsp:cNvSpPr/>
      </dsp:nvSpPr>
      <dsp:spPr>
        <a:xfrm>
          <a:off x="5018800" y="1388443"/>
          <a:ext cx="1498735" cy="951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FAA31-8393-452C-B4ED-9F61FB41324C}">
      <dsp:nvSpPr>
        <dsp:cNvPr id="0" name=""/>
        <dsp:cNvSpPr/>
      </dsp:nvSpPr>
      <dsp:spPr>
        <a:xfrm>
          <a:off x="5185326" y="1546643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substância, que é formada por...</a:t>
          </a:r>
        </a:p>
      </dsp:txBody>
      <dsp:txXfrm>
        <a:off x="5213200" y="1574517"/>
        <a:ext cx="1442987" cy="895949"/>
      </dsp:txXfrm>
    </dsp:sp>
    <dsp:sp modelId="{D988719F-FED6-4BA3-9E99-4AD48122984B}">
      <dsp:nvSpPr>
        <dsp:cNvPr id="0" name=""/>
        <dsp:cNvSpPr/>
      </dsp:nvSpPr>
      <dsp:spPr>
        <a:xfrm>
          <a:off x="5018800" y="2776023"/>
          <a:ext cx="1498735" cy="9516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895F2-5CA6-4AB1-9605-D45502AA6BBE}">
      <dsp:nvSpPr>
        <dsp:cNvPr id="0" name=""/>
        <dsp:cNvSpPr/>
      </dsp:nvSpPr>
      <dsp:spPr>
        <a:xfrm>
          <a:off x="5185326" y="2934223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moléculas, que são formadas por...</a:t>
          </a:r>
        </a:p>
      </dsp:txBody>
      <dsp:txXfrm>
        <a:off x="5213200" y="2962097"/>
        <a:ext cx="1442987" cy="895949"/>
      </dsp:txXfrm>
    </dsp:sp>
    <dsp:sp modelId="{C244D8CA-5380-4178-89C9-2A92E6CE1B93}">
      <dsp:nvSpPr>
        <dsp:cNvPr id="0" name=""/>
        <dsp:cNvSpPr/>
      </dsp:nvSpPr>
      <dsp:spPr>
        <a:xfrm>
          <a:off x="5018800" y="4163602"/>
          <a:ext cx="1498735" cy="9516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F5977-0BBE-43A4-B23E-A6318DEC9042}">
      <dsp:nvSpPr>
        <dsp:cNvPr id="0" name=""/>
        <dsp:cNvSpPr/>
      </dsp:nvSpPr>
      <dsp:spPr>
        <a:xfrm>
          <a:off x="5185326" y="4321802"/>
          <a:ext cx="1498735" cy="95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átomos.</a:t>
          </a:r>
        </a:p>
      </dsp:txBody>
      <dsp:txXfrm>
        <a:off x="5213200" y="4349676"/>
        <a:ext cx="1442987" cy="895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87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64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28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11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98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53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23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22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23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6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7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90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05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25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26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4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23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BC19-DEF2-4129-9134-0DEE556FA99E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6D02-82E1-46A3-868B-08B26C820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069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a-composicao-da-materia/747df64e-685b-44d3-a492-e9d5ea9e6d5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e.kahoot.it/details/747df64e-685b-44d3-a492-e9d5ea9e6d58" TargetMode="External"/><Relationship Id="rId3" Type="http://schemas.openxmlformats.org/officeDocument/2006/relationships/hyperlink" Target="https://upload.wikimedia.org/wikipedia/commons/e/ef/Modelos_at%C3%B3micos.png" TargetMode="External"/><Relationship Id="rId7" Type="http://schemas.openxmlformats.org/officeDocument/2006/relationships/hyperlink" Target="https://commons.wikimedia.org/wiki/File:MODELO_AT%C3%93MICO_DE_BOH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Atomo_de_Rutherford_con_neutrones.png" TargetMode="External"/><Relationship Id="rId5" Type="http://schemas.openxmlformats.org/officeDocument/2006/relationships/hyperlink" Target="https://pixabay.com/pt/illustrations/%C3%A1tomo-modelo-thomson-qu%C3%ADmica-4993619/" TargetMode="External"/><Relationship Id="rId4" Type="http://schemas.openxmlformats.org/officeDocument/2006/relationships/hyperlink" Target="https://www.google.com.br/search?q=modelo%20de%20Dalton&amp;tbm=isch&amp;hl=ptBR&amp;safe=active&amp;tbs=il:cl&amp;authuser=0&amp;sa=X&amp;ved=0CAAQ1vwEahcKEwiIqTs2cHvAhUAAAAAHQAAAAAQAg&amp;biw=1263&amp;bih=610#imgrc=id_CCOqKvrUe6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37E72-8635-4AD0-83C2-D49A57ED3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759" y="177800"/>
            <a:ext cx="6646546" cy="2387600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COMPOSIÇÃO DA MATÉRIA</a:t>
            </a:r>
            <a:br>
              <a:rPr lang="pt-BR" sz="3600" dirty="0">
                <a:solidFill>
                  <a:schemeClr val="bg1"/>
                </a:solidFill>
              </a:rPr>
            </a:br>
            <a:br>
              <a:rPr lang="pt-BR" dirty="0"/>
            </a:br>
            <a:br>
              <a:rPr lang="pt-BR" dirty="0"/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EC85BF-F384-444F-84DE-20650BDCF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591" y="1425099"/>
            <a:ext cx="10027920" cy="400780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pt-BR" sz="7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Entenda do que a matéria (constituinte fundamental de tudo que tem existência física real) é formada, diferenciando átomos e íons, moléculas e aglomerados iônicos, substâncias e misturas.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B6CD257-FA72-4D62-852D-0FB512878E08}"/>
              </a:ext>
            </a:extLst>
          </p:cNvPr>
          <p:cNvSpPr txBox="1">
            <a:spLocks/>
          </p:cNvSpPr>
          <p:nvPr/>
        </p:nvSpPr>
        <p:spPr>
          <a:xfrm>
            <a:off x="5878032" y="5212659"/>
            <a:ext cx="5918959" cy="110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</a:rPr>
              <a:t>Professor Roque </a:t>
            </a:r>
            <a:r>
              <a:rPr lang="pt-BR" sz="3600" dirty="0" err="1">
                <a:solidFill>
                  <a:schemeClr val="bg1"/>
                </a:solidFill>
              </a:rPr>
              <a:t>araújo</a:t>
            </a:r>
            <a:br>
              <a:rPr lang="pt-BR" dirty="0"/>
            </a:b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3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970" y="7425"/>
            <a:ext cx="7831066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As combinações entre os átomos: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0B770A6-843D-4DDE-89F7-973046B82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507444"/>
              </p:ext>
            </p:extLst>
          </p:nvPr>
        </p:nvGraphicFramePr>
        <p:xfrm>
          <a:off x="2150753" y="1087368"/>
          <a:ext cx="7438796" cy="467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310F378-4780-4030-B42E-79820D21242E}"/>
              </a:ext>
            </a:extLst>
          </p:cNvPr>
          <p:cNvGrpSpPr/>
          <p:nvPr/>
        </p:nvGrpSpPr>
        <p:grpSpPr>
          <a:xfrm>
            <a:off x="441731" y="1455223"/>
            <a:ext cx="1164479" cy="854003"/>
            <a:chOff x="7693015" y="1129298"/>
            <a:chExt cx="1164479" cy="854003"/>
          </a:xfrm>
        </p:grpSpPr>
        <p:sp>
          <p:nvSpPr>
            <p:cNvPr id="34" name="Fluxograma: Conector 33">
              <a:extLst>
                <a:ext uri="{FF2B5EF4-FFF2-40B4-BE49-F238E27FC236}">
                  <a16:creationId xmlns:a16="http://schemas.microsoft.com/office/drawing/2014/main" id="{4668EFF4-1F68-4093-8C32-2DEEF8F2957F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C4CFA58A-B702-4227-B860-0B5380C193F8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AF03BD74-10DB-46FE-8651-4DDD63293254}"/>
              </a:ext>
            </a:extLst>
          </p:cNvPr>
          <p:cNvGrpSpPr/>
          <p:nvPr/>
        </p:nvGrpSpPr>
        <p:grpSpPr>
          <a:xfrm rot="17312900">
            <a:off x="420663" y="3424428"/>
            <a:ext cx="1164479" cy="854003"/>
            <a:chOff x="7693015" y="1129298"/>
            <a:chExt cx="1164479" cy="854003"/>
          </a:xfrm>
        </p:grpSpPr>
        <p:sp>
          <p:nvSpPr>
            <p:cNvPr id="56" name="Fluxograma: Conector 55">
              <a:extLst>
                <a:ext uri="{FF2B5EF4-FFF2-40B4-BE49-F238E27FC236}">
                  <a16:creationId xmlns:a16="http://schemas.microsoft.com/office/drawing/2014/main" id="{C71D81B6-8D20-47C7-BA02-D33188473F3A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57" name="Fluxograma: Conector 56">
              <a:extLst>
                <a:ext uri="{FF2B5EF4-FFF2-40B4-BE49-F238E27FC236}">
                  <a16:creationId xmlns:a16="http://schemas.microsoft.com/office/drawing/2014/main" id="{656BE0A7-AB42-41FC-92E0-5F104907B14A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07512F47-2AE3-41F5-8969-D514186E6296}"/>
              </a:ext>
            </a:extLst>
          </p:cNvPr>
          <p:cNvGrpSpPr/>
          <p:nvPr/>
        </p:nvGrpSpPr>
        <p:grpSpPr>
          <a:xfrm>
            <a:off x="468357" y="5628049"/>
            <a:ext cx="1164479" cy="854003"/>
            <a:chOff x="7693015" y="1129298"/>
            <a:chExt cx="1164479" cy="854003"/>
          </a:xfrm>
        </p:grpSpPr>
        <p:sp>
          <p:nvSpPr>
            <p:cNvPr id="59" name="Fluxograma: Conector 58">
              <a:extLst>
                <a:ext uri="{FF2B5EF4-FFF2-40B4-BE49-F238E27FC236}">
                  <a16:creationId xmlns:a16="http://schemas.microsoft.com/office/drawing/2014/main" id="{A36A2BF1-0674-49F4-8865-4283B437730C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60" name="Fluxograma: Conector 59">
              <a:extLst>
                <a:ext uri="{FF2B5EF4-FFF2-40B4-BE49-F238E27FC236}">
                  <a16:creationId xmlns:a16="http://schemas.microsoft.com/office/drawing/2014/main" id="{C73B72FA-65D8-47CF-A3A7-3EAA0B099696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1988BFCA-B1B9-4EAF-A1CC-DF0A2094BAF9}"/>
              </a:ext>
            </a:extLst>
          </p:cNvPr>
          <p:cNvGrpSpPr/>
          <p:nvPr/>
        </p:nvGrpSpPr>
        <p:grpSpPr>
          <a:xfrm rot="3604152">
            <a:off x="2921114" y="1628943"/>
            <a:ext cx="1164479" cy="854004"/>
            <a:chOff x="7693015" y="1129297"/>
            <a:chExt cx="1164479" cy="854004"/>
          </a:xfrm>
        </p:grpSpPr>
        <p:sp>
          <p:nvSpPr>
            <p:cNvPr id="62" name="Fluxograma: Conector 61">
              <a:extLst>
                <a:ext uri="{FF2B5EF4-FFF2-40B4-BE49-F238E27FC236}">
                  <a16:creationId xmlns:a16="http://schemas.microsoft.com/office/drawing/2014/main" id="{3E41076B-C73B-49FB-AC54-B915E3F2388D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63" name="Fluxograma: Conector 62">
              <a:extLst>
                <a:ext uri="{FF2B5EF4-FFF2-40B4-BE49-F238E27FC236}">
                  <a16:creationId xmlns:a16="http://schemas.microsoft.com/office/drawing/2014/main" id="{32B8DC9B-F3B2-43BF-9010-2CF1262D58DE}"/>
                </a:ext>
              </a:extLst>
            </p:cNvPr>
            <p:cNvSpPr/>
            <p:nvPr/>
          </p:nvSpPr>
          <p:spPr>
            <a:xfrm>
              <a:off x="7693015" y="1129297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F4A7CF2E-3B16-4991-A3E7-E0655F7F0942}"/>
              </a:ext>
            </a:extLst>
          </p:cNvPr>
          <p:cNvGrpSpPr/>
          <p:nvPr/>
        </p:nvGrpSpPr>
        <p:grpSpPr>
          <a:xfrm rot="17646349">
            <a:off x="2597833" y="4516890"/>
            <a:ext cx="1164479" cy="854003"/>
            <a:chOff x="7693015" y="1129298"/>
            <a:chExt cx="1164479" cy="854003"/>
          </a:xfrm>
        </p:grpSpPr>
        <p:sp>
          <p:nvSpPr>
            <p:cNvPr id="65" name="Fluxograma: Conector 64">
              <a:extLst>
                <a:ext uri="{FF2B5EF4-FFF2-40B4-BE49-F238E27FC236}">
                  <a16:creationId xmlns:a16="http://schemas.microsoft.com/office/drawing/2014/main" id="{92986862-01B6-41CF-9952-D810D96B9C77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66" name="Fluxograma: Conector 65">
              <a:extLst>
                <a:ext uri="{FF2B5EF4-FFF2-40B4-BE49-F238E27FC236}">
                  <a16:creationId xmlns:a16="http://schemas.microsoft.com/office/drawing/2014/main" id="{88468D99-A525-4F27-B713-2468A144EA51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8BB16B4C-0663-403C-AC28-EDB41C008A8A}"/>
              </a:ext>
            </a:extLst>
          </p:cNvPr>
          <p:cNvGrpSpPr/>
          <p:nvPr/>
        </p:nvGrpSpPr>
        <p:grpSpPr>
          <a:xfrm>
            <a:off x="5416503" y="5770632"/>
            <a:ext cx="1164479" cy="854003"/>
            <a:chOff x="7693015" y="1129298"/>
            <a:chExt cx="1164479" cy="854003"/>
          </a:xfrm>
        </p:grpSpPr>
        <p:sp>
          <p:nvSpPr>
            <p:cNvPr id="68" name="Fluxograma: Conector 67">
              <a:extLst>
                <a:ext uri="{FF2B5EF4-FFF2-40B4-BE49-F238E27FC236}">
                  <a16:creationId xmlns:a16="http://schemas.microsoft.com/office/drawing/2014/main" id="{E1DF033C-6D5A-469A-844E-2531F7E5F043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69" name="Fluxograma: Conector 68">
              <a:extLst>
                <a:ext uri="{FF2B5EF4-FFF2-40B4-BE49-F238E27FC236}">
                  <a16:creationId xmlns:a16="http://schemas.microsoft.com/office/drawing/2014/main" id="{1B7B9AE3-3E55-419F-AF18-1646AF0C22E6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4A421B84-443E-4155-B31D-3CB5DDB498C4}"/>
              </a:ext>
            </a:extLst>
          </p:cNvPr>
          <p:cNvGrpSpPr/>
          <p:nvPr/>
        </p:nvGrpSpPr>
        <p:grpSpPr>
          <a:xfrm>
            <a:off x="10402335" y="3948051"/>
            <a:ext cx="1164479" cy="854003"/>
            <a:chOff x="7693015" y="1129298"/>
            <a:chExt cx="1164479" cy="854003"/>
          </a:xfrm>
        </p:grpSpPr>
        <p:sp>
          <p:nvSpPr>
            <p:cNvPr id="71" name="Fluxograma: Conector 70">
              <a:extLst>
                <a:ext uri="{FF2B5EF4-FFF2-40B4-BE49-F238E27FC236}">
                  <a16:creationId xmlns:a16="http://schemas.microsoft.com/office/drawing/2014/main" id="{83634953-1B11-4006-B7A6-B31A07694FFE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72" name="Fluxograma: Conector 71">
              <a:extLst>
                <a:ext uri="{FF2B5EF4-FFF2-40B4-BE49-F238E27FC236}">
                  <a16:creationId xmlns:a16="http://schemas.microsoft.com/office/drawing/2014/main" id="{6B420A95-D935-41A7-B1E1-44968629B61F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D33B0A63-6107-4261-8CA3-A4D883C0C481}"/>
              </a:ext>
            </a:extLst>
          </p:cNvPr>
          <p:cNvGrpSpPr/>
          <p:nvPr/>
        </p:nvGrpSpPr>
        <p:grpSpPr>
          <a:xfrm>
            <a:off x="7789588" y="2796624"/>
            <a:ext cx="1164479" cy="854003"/>
            <a:chOff x="7693015" y="1129298"/>
            <a:chExt cx="1164479" cy="854003"/>
          </a:xfrm>
        </p:grpSpPr>
        <p:sp>
          <p:nvSpPr>
            <p:cNvPr id="74" name="Fluxograma: Conector 73">
              <a:extLst>
                <a:ext uri="{FF2B5EF4-FFF2-40B4-BE49-F238E27FC236}">
                  <a16:creationId xmlns:a16="http://schemas.microsoft.com/office/drawing/2014/main" id="{CC857C4D-5105-46D8-AAD2-06D3EF39FC13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75" name="Fluxograma: Conector 74">
              <a:extLst>
                <a:ext uri="{FF2B5EF4-FFF2-40B4-BE49-F238E27FC236}">
                  <a16:creationId xmlns:a16="http://schemas.microsoft.com/office/drawing/2014/main" id="{E39439CC-98B2-4A2F-ABB3-435D0AD2A664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D18B94FA-D333-45B0-9B26-60F1B1C53156}"/>
              </a:ext>
            </a:extLst>
          </p:cNvPr>
          <p:cNvGrpSpPr/>
          <p:nvPr/>
        </p:nvGrpSpPr>
        <p:grpSpPr>
          <a:xfrm rot="18826371">
            <a:off x="10069769" y="1262866"/>
            <a:ext cx="1164479" cy="854003"/>
            <a:chOff x="7693015" y="1129298"/>
            <a:chExt cx="1164479" cy="854003"/>
          </a:xfrm>
        </p:grpSpPr>
        <p:sp>
          <p:nvSpPr>
            <p:cNvPr id="77" name="Fluxograma: Conector 76">
              <a:extLst>
                <a:ext uri="{FF2B5EF4-FFF2-40B4-BE49-F238E27FC236}">
                  <a16:creationId xmlns:a16="http://schemas.microsoft.com/office/drawing/2014/main" id="{FCD6C92A-49FD-4794-8AC3-38E569CD53B4}"/>
                </a:ext>
              </a:extLst>
            </p:cNvPr>
            <p:cNvSpPr/>
            <p:nvPr/>
          </p:nvSpPr>
          <p:spPr>
            <a:xfrm>
              <a:off x="8260218" y="1414462"/>
              <a:ext cx="597276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78" name="Fluxograma: Conector 77">
              <a:extLst>
                <a:ext uri="{FF2B5EF4-FFF2-40B4-BE49-F238E27FC236}">
                  <a16:creationId xmlns:a16="http://schemas.microsoft.com/office/drawing/2014/main" id="{5DE4ABE7-0D90-4C1B-B584-3594B7C26440}"/>
                </a:ext>
              </a:extLst>
            </p:cNvPr>
            <p:cNvSpPr/>
            <p:nvPr/>
          </p:nvSpPr>
          <p:spPr>
            <a:xfrm>
              <a:off x="7693015" y="1129298"/>
              <a:ext cx="646562" cy="5688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4747CA90-47EB-4CDC-916E-C76E10735747}"/>
              </a:ext>
            </a:extLst>
          </p:cNvPr>
          <p:cNvSpPr txBox="1"/>
          <p:nvPr/>
        </p:nvSpPr>
        <p:spPr>
          <a:xfrm>
            <a:off x="8530477" y="4981718"/>
            <a:ext cx="349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Íons combinados formados com cátion sódio e ânion cloreto.</a:t>
            </a:r>
          </a:p>
        </p:txBody>
      </p:sp>
    </p:spTree>
    <p:extLst>
      <p:ext uri="{BB962C8B-B14F-4D97-AF65-F5344CB8AC3E}">
        <p14:creationId xmlns:p14="http://schemas.microsoft.com/office/powerpoint/2010/main" val="40322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303" y="90194"/>
            <a:ext cx="8294686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 que acontece com as moléculas?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A933B57-BF17-4E7F-AF5F-2E65C39322F9}"/>
              </a:ext>
            </a:extLst>
          </p:cNvPr>
          <p:cNvGrpSpPr/>
          <p:nvPr/>
        </p:nvGrpSpPr>
        <p:grpSpPr>
          <a:xfrm rot="10800000">
            <a:off x="10557187" y="3770866"/>
            <a:ext cx="1253899" cy="685800"/>
            <a:chOff x="7780336" y="1185863"/>
            <a:chExt cx="1253899" cy="685800"/>
          </a:xfrm>
        </p:grpSpPr>
        <p:sp>
          <p:nvSpPr>
            <p:cNvPr id="5" name="Fluxograma: Conector 4">
              <a:extLst>
                <a:ext uri="{FF2B5EF4-FFF2-40B4-BE49-F238E27FC236}">
                  <a16:creationId xmlns:a16="http://schemas.microsoft.com/office/drawing/2014/main" id="{B8A81C44-5756-4F00-B858-BC03DF665C38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6" name="Fluxograma: Conector 5">
              <a:extLst>
                <a:ext uri="{FF2B5EF4-FFF2-40B4-BE49-F238E27FC236}">
                  <a16:creationId xmlns:a16="http://schemas.microsoft.com/office/drawing/2014/main" id="{785D0895-7CF8-4F63-93C3-EA693F154089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23" name="Fluxograma: Conector 22">
              <a:extLst>
                <a:ext uri="{FF2B5EF4-FFF2-40B4-BE49-F238E27FC236}">
                  <a16:creationId xmlns:a16="http://schemas.microsoft.com/office/drawing/2014/main" id="{0BC3E0D9-B17D-4819-AB1B-D341159DABA0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14786BE-627E-43C4-9B24-BFC78900C45C}"/>
              </a:ext>
            </a:extLst>
          </p:cNvPr>
          <p:cNvGrpSpPr/>
          <p:nvPr/>
        </p:nvGrpSpPr>
        <p:grpSpPr>
          <a:xfrm>
            <a:off x="10557187" y="1226623"/>
            <a:ext cx="1253899" cy="685800"/>
            <a:chOff x="7780336" y="1185863"/>
            <a:chExt cx="1253899" cy="685800"/>
          </a:xfrm>
        </p:grpSpPr>
        <p:sp>
          <p:nvSpPr>
            <p:cNvPr id="26" name="Fluxograma: Conector 25">
              <a:extLst>
                <a:ext uri="{FF2B5EF4-FFF2-40B4-BE49-F238E27FC236}">
                  <a16:creationId xmlns:a16="http://schemas.microsoft.com/office/drawing/2014/main" id="{8AE2B5FD-B76B-4FBD-9423-839B4B8D5BB6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7" name="Fluxograma: Conector 26">
              <a:extLst>
                <a:ext uri="{FF2B5EF4-FFF2-40B4-BE49-F238E27FC236}">
                  <a16:creationId xmlns:a16="http://schemas.microsoft.com/office/drawing/2014/main" id="{AE2B4BB1-FFA8-4D4F-91BC-9CB0230906FE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28" name="Fluxograma: Conector 27">
              <a:extLst>
                <a:ext uri="{FF2B5EF4-FFF2-40B4-BE49-F238E27FC236}">
                  <a16:creationId xmlns:a16="http://schemas.microsoft.com/office/drawing/2014/main" id="{0E4FFA1E-A124-42E8-9759-9D0E1AE93513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3ECF4DF-B459-4F4C-865C-0D04853C12AC}"/>
              </a:ext>
            </a:extLst>
          </p:cNvPr>
          <p:cNvGrpSpPr/>
          <p:nvPr/>
        </p:nvGrpSpPr>
        <p:grpSpPr>
          <a:xfrm>
            <a:off x="7932736" y="1338263"/>
            <a:ext cx="1253899" cy="685800"/>
            <a:chOff x="7780336" y="1185863"/>
            <a:chExt cx="1253899" cy="685800"/>
          </a:xfrm>
        </p:grpSpPr>
        <p:sp>
          <p:nvSpPr>
            <p:cNvPr id="30" name="Fluxograma: Conector 29">
              <a:extLst>
                <a:ext uri="{FF2B5EF4-FFF2-40B4-BE49-F238E27FC236}">
                  <a16:creationId xmlns:a16="http://schemas.microsoft.com/office/drawing/2014/main" id="{6FA82D6A-316A-4BA4-9A43-79829819A90F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1" name="Fluxograma: Conector 30">
              <a:extLst>
                <a:ext uri="{FF2B5EF4-FFF2-40B4-BE49-F238E27FC236}">
                  <a16:creationId xmlns:a16="http://schemas.microsoft.com/office/drawing/2014/main" id="{470FE435-56F7-41F2-91C3-027DFF0D1367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2" name="Fluxograma: Conector 31">
              <a:extLst>
                <a:ext uri="{FF2B5EF4-FFF2-40B4-BE49-F238E27FC236}">
                  <a16:creationId xmlns:a16="http://schemas.microsoft.com/office/drawing/2014/main" id="{013827CF-408C-40CE-B84A-DE1EE7485D06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310F378-4780-4030-B42E-79820D21242E}"/>
              </a:ext>
            </a:extLst>
          </p:cNvPr>
          <p:cNvGrpSpPr/>
          <p:nvPr/>
        </p:nvGrpSpPr>
        <p:grpSpPr>
          <a:xfrm>
            <a:off x="1180643" y="1654426"/>
            <a:ext cx="1253899" cy="685800"/>
            <a:chOff x="7780336" y="1185863"/>
            <a:chExt cx="1253899" cy="685800"/>
          </a:xfrm>
        </p:grpSpPr>
        <p:sp>
          <p:nvSpPr>
            <p:cNvPr id="34" name="Fluxograma: Conector 33">
              <a:extLst>
                <a:ext uri="{FF2B5EF4-FFF2-40B4-BE49-F238E27FC236}">
                  <a16:creationId xmlns:a16="http://schemas.microsoft.com/office/drawing/2014/main" id="{4668EFF4-1F68-4093-8C32-2DEEF8F2957F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5" name="Fluxograma: Conector 34">
              <a:extLst>
                <a:ext uri="{FF2B5EF4-FFF2-40B4-BE49-F238E27FC236}">
                  <a16:creationId xmlns:a16="http://schemas.microsoft.com/office/drawing/2014/main" id="{DB7092D9-0290-4CC2-A0F8-F714247F3440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C4CFA58A-B702-4227-B860-0B5380C193F8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6E9D8BE-5C02-4B91-BF21-3A293C446ECE}"/>
              </a:ext>
            </a:extLst>
          </p:cNvPr>
          <p:cNvGrpSpPr/>
          <p:nvPr/>
        </p:nvGrpSpPr>
        <p:grpSpPr>
          <a:xfrm rot="5701377">
            <a:off x="10725942" y="5559897"/>
            <a:ext cx="1253899" cy="685800"/>
            <a:chOff x="7780336" y="1185863"/>
            <a:chExt cx="1253899" cy="685800"/>
          </a:xfrm>
        </p:grpSpPr>
        <p:sp>
          <p:nvSpPr>
            <p:cNvPr id="38" name="Fluxograma: Conector 37">
              <a:extLst>
                <a:ext uri="{FF2B5EF4-FFF2-40B4-BE49-F238E27FC236}">
                  <a16:creationId xmlns:a16="http://schemas.microsoft.com/office/drawing/2014/main" id="{38930B10-2272-43BE-8E99-92B9AEEF9713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9" name="Fluxograma: Conector 38">
              <a:extLst>
                <a:ext uri="{FF2B5EF4-FFF2-40B4-BE49-F238E27FC236}">
                  <a16:creationId xmlns:a16="http://schemas.microsoft.com/office/drawing/2014/main" id="{15E9BB85-B283-4CF8-8B72-7BA2F82324C8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0" name="Fluxograma: Conector 39">
              <a:extLst>
                <a:ext uri="{FF2B5EF4-FFF2-40B4-BE49-F238E27FC236}">
                  <a16:creationId xmlns:a16="http://schemas.microsoft.com/office/drawing/2014/main" id="{3BD2B479-8A02-4F2F-9EC1-2EFC8984A721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F8E4DA8-5F17-41B4-BB2D-6A179980E3BD}"/>
              </a:ext>
            </a:extLst>
          </p:cNvPr>
          <p:cNvGrpSpPr/>
          <p:nvPr/>
        </p:nvGrpSpPr>
        <p:grpSpPr>
          <a:xfrm rot="20257864">
            <a:off x="2830229" y="3427965"/>
            <a:ext cx="1253899" cy="685800"/>
            <a:chOff x="7780336" y="1185863"/>
            <a:chExt cx="1253899" cy="685800"/>
          </a:xfrm>
        </p:grpSpPr>
        <p:sp>
          <p:nvSpPr>
            <p:cNvPr id="42" name="Fluxograma: Conector 41">
              <a:extLst>
                <a:ext uri="{FF2B5EF4-FFF2-40B4-BE49-F238E27FC236}">
                  <a16:creationId xmlns:a16="http://schemas.microsoft.com/office/drawing/2014/main" id="{DAFC8607-484F-4B97-AED6-481F0AAEBC64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3" name="Fluxograma: Conector 42">
              <a:extLst>
                <a:ext uri="{FF2B5EF4-FFF2-40B4-BE49-F238E27FC236}">
                  <a16:creationId xmlns:a16="http://schemas.microsoft.com/office/drawing/2014/main" id="{C316FD09-EB7C-4DE0-B44D-4BC967C5146E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0F423F25-1B41-4E97-A2C3-F611FD59B32D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6C8BDCC-6CD3-4715-922A-95318D3D69C6}"/>
              </a:ext>
            </a:extLst>
          </p:cNvPr>
          <p:cNvGrpSpPr/>
          <p:nvPr/>
        </p:nvGrpSpPr>
        <p:grpSpPr>
          <a:xfrm rot="13524994">
            <a:off x="586413" y="5519229"/>
            <a:ext cx="1253899" cy="685800"/>
            <a:chOff x="7780336" y="1185863"/>
            <a:chExt cx="1253899" cy="685800"/>
          </a:xfrm>
        </p:grpSpPr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957FD6BE-302A-44C4-A052-B23B55D33EAB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671C0898-7666-46F4-AA50-AF74D43CF025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8" name="Fluxograma: Conector 47">
              <a:extLst>
                <a:ext uri="{FF2B5EF4-FFF2-40B4-BE49-F238E27FC236}">
                  <a16:creationId xmlns:a16="http://schemas.microsoft.com/office/drawing/2014/main" id="{947BEE34-C9A0-4A9E-BB5C-87E22D983357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FF0432D6-4577-48CD-A6AF-C7A65711723E}"/>
              </a:ext>
            </a:extLst>
          </p:cNvPr>
          <p:cNvGrpSpPr/>
          <p:nvPr/>
        </p:nvGrpSpPr>
        <p:grpSpPr>
          <a:xfrm rot="8550762">
            <a:off x="5166565" y="5890258"/>
            <a:ext cx="1253899" cy="685800"/>
            <a:chOff x="7780336" y="1185863"/>
            <a:chExt cx="1253899" cy="685800"/>
          </a:xfrm>
        </p:grpSpPr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8E88A5CD-F423-4D4C-8AB9-11B4F7E86FCE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51" name="Fluxograma: Conector 50">
              <a:extLst>
                <a:ext uri="{FF2B5EF4-FFF2-40B4-BE49-F238E27FC236}">
                  <a16:creationId xmlns:a16="http://schemas.microsoft.com/office/drawing/2014/main" id="{45472997-F024-454A-866F-8A7F2A3564D5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Fluxograma: Conector 51">
              <a:extLst>
                <a:ext uri="{FF2B5EF4-FFF2-40B4-BE49-F238E27FC236}">
                  <a16:creationId xmlns:a16="http://schemas.microsoft.com/office/drawing/2014/main" id="{7DE1ED6A-A273-41F2-81CA-27133935B5C1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DB1E6A6-6F91-45CD-8557-71E9CC973592}"/>
              </a:ext>
            </a:extLst>
          </p:cNvPr>
          <p:cNvCxnSpPr>
            <a:stCxn id="34" idx="4"/>
            <a:endCxn id="44" idx="0"/>
          </p:cNvCxnSpPr>
          <p:nvPr/>
        </p:nvCxnSpPr>
        <p:spPr>
          <a:xfrm>
            <a:off x="1802037" y="2340226"/>
            <a:ext cx="1156270" cy="126514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3F9EB3E-9596-4DDC-BBA8-87095CEB26FC}"/>
              </a:ext>
            </a:extLst>
          </p:cNvPr>
          <p:cNvCxnSpPr>
            <a:cxnSpLocks/>
            <a:endCxn id="6" idx="7"/>
          </p:cNvCxnSpPr>
          <p:nvPr/>
        </p:nvCxnSpPr>
        <p:spPr>
          <a:xfrm flipV="1">
            <a:off x="5798657" y="4389711"/>
            <a:ext cx="4825485" cy="15345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90952C83-E8B7-4256-ABE3-7A29A721E5DF}"/>
              </a:ext>
            </a:extLst>
          </p:cNvPr>
          <p:cNvCxnSpPr>
            <a:cxnSpLocks/>
            <a:stCxn id="44" idx="4"/>
            <a:endCxn id="50" idx="4"/>
          </p:cNvCxnSpPr>
          <p:nvPr/>
        </p:nvCxnSpPr>
        <p:spPr>
          <a:xfrm>
            <a:off x="3132303" y="4028163"/>
            <a:ext cx="2456935" cy="192952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CB1ABC7A-ADBE-4EB8-97E5-A38F795B42A2}"/>
              </a:ext>
            </a:extLst>
          </p:cNvPr>
          <p:cNvCxnSpPr>
            <a:cxnSpLocks/>
            <a:stCxn id="44" idx="3"/>
            <a:endCxn id="46" idx="4"/>
          </p:cNvCxnSpPr>
          <p:nvPr/>
        </p:nvCxnSpPr>
        <p:spPr>
          <a:xfrm flipH="1">
            <a:off x="1461486" y="4027764"/>
            <a:ext cx="1495854" cy="159762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2EEDC03D-22FB-4E35-A0A7-9A5CC5D2D400}"/>
              </a:ext>
            </a:extLst>
          </p:cNvPr>
          <p:cNvCxnSpPr>
            <a:cxnSpLocks/>
            <a:stCxn id="30" idx="4"/>
            <a:endCxn id="6" idx="6"/>
          </p:cNvCxnSpPr>
          <p:nvPr/>
        </p:nvCxnSpPr>
        <p:spPr>
          <a:xfrm>
            <a:off x="8554130" y="2024063"/>
            <a:ext cx="2003057" cy="22040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FFCB8CD-022A-4D23-88EE-C416803C513F}"/>
              </a:ext>
            </a:extLst>
          </p:cNvPr>
          <p:cNvCxnSpPr>
            <a:cxnSpLocks/>
            <a:stCxn id="35" idx="6"/>
            <a:endCxn id="38" idx="4"/>
          </p:cNvCxnSpPr>
          <p:nvPr/>
        </p:nvCxnSpPr>
        <p:spPr>
          <a:xfrm>
            <a:off x="2434542" y="1883026"/>
            <a:ext cx="8577253" cy="3984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68390653-F183-4821-B016-0D07FDA4B840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3687652" y="1845468"/>
            <a:ext cx="7329284" cy="191229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9215D3E-70CE-4C92-A5F3-73146471E77C}"/>
              </a:ext>
            </a:extLst>
          </p:cNvPr>
          <p:cNvSpPr txBox="1"/>
          <p:nvPr/>
        </p:nvSpPr>
        <p:spPr>
          <a:xfrm>
            <a:off x="119541" y="3282201"/>
            <a:ext cx="202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As moléculas se atraem e se  agrupam formando uma substância.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DCE8F58-4F98-49ED-8779-F43B8B2C2BD0}"/>
              </a:ext>
            </a:extLst>
          </p:cNvPr>
          <p:cNvSpPr txBox="1"/>
          <p:nvPr/>
        </p:nvSpPr>
        <p:spPr>
          <a:xfrm>
            <a:off x="6986685" y="5424414"/>
            <a:ext cx="3631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Apesar de ser um conjunto enorme de moléculas, a substância é representada pela forma mais simples de uma molécula. Substância: H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  <a:r>
              <a:rPr lang="pt-BR" dirty="0">
                <a:solidFill>
                  <a:schemeClr val="bg1"/>
                </a:solidFill>
              </a:rPr>
              <a:t>O (água).</a:t>
            </a:r>
          </a:p>
        </p:txBody>
      </p:sp>
    </p:spTree>
    <p:extLst>
      <p:ext uri="{BB962C8B-B14F-4D97-AF65-F5344CB8AC3E}">
        <p14:creationId xmlns:p14="http://schemas.microsoft.com/office/powerpoint/2010/main" val="17794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-0.36016 0.238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119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7487 -0.0166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8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28034 0.036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182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32253 -0.157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787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2878 -0.242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-121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30169 -0.152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-76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5507 0.083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41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23451 -0.0444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939" y="73589"/>
            <a:ext cx="6891435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 que acontece com os íons?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A933B57-BF17-4E7F-AF5F-2E65C39322F9}"/>
              </a:ext>
            </a:extLst>
          </p:cNvPr>
          <p:cNvGrpSpPr/>
          <p:nvPr/>
        </p:nvGrpSpPr>
        <p:grpSpPr>
          <a:xfrm rot="10800000">
            <a:off x="10557187" y="3770866"/>
            <a:ext cx="861105" cy="685800"/>
            <a:chOff x="8173130" y="1185863"/>
            <a:chExt cx="861105" cy="685800"/>
          </a:xfrm>
        </p:grpSpPr>
        <p:sp>
          <p:nvSpPr>
            <p:cNvPr id="5" name="Fluxograma: Conector 4">
              <a:extLst>
                <a:ext uri="{FF2B5EF4-FFF2-40B4-BE49-F238E27FC236}">
                  <a16:creationId xmlns:a16="http://schemas.microsoft.com/office/drawing/2014/main" id="{B8A81C44-5756-4F00-B858-BC03DF665C38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6" name="Fluxograma: Conector 5">
              <a:extLst>
                <a:ext uri="{FF2B5EF4-FFF2-40B4-BE49-F238E27FC236}">
                  <a16:creationId xmlns:a16="http://schemas.microsoft.com/office/drawing/2014/main" id="{785D0895-7CF8-4F63-93C3-EA693F154089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14786BE-627E-43C4-9B24-BFC78900C45C}"/>
              </a:ext>
            </a:extLst>
          </p:cNvPr>
          <p:cNvGrpSpPr/>
          <p:nvPr/>
        </p:nvGrpSpPr>
        <p:grpSpPr>
          <a:xfrm>
            <a:off x="10949981" y="1226623"/>
            <a:ext cx="861105" cy="685800"/>
            <a:chOff x="8173130" y="1185863"/>
            <a:chExt cx="861105" cy="685800"/>
          </a:xfrm>
        </p:grpSpPr>
        <p:sp>
          <p:nvSpPr>
            <p:cNvPr id="26" name="Fluxograma: Conector 25">
              <a:extLst>
                <a:ext uri="{FF2B5EF4-FFF2-40B4-BE49-F238E27FC236}">
                  <a16:creationId xmlns:a16="http://schemas.microsoft.com/office/drawing/2014/main" id="{8AE2B5FD-B76B-4FBD-9423-839B4B8D5BB6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27" name="Fluxograma: Conector 26">
              <a:extLst>
                <a:ext uri="{FF2B5EF4-FFF2-40B4-BE49-F238E27FC236}">
                  <a16:creationId xmlns:a16="http://schemas.microsoft.com/office/drawing/2014/main" id="{AE2B4BB1-FFA8-4D4F-91BC-9CB0230906FE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3ECF4DF-B459-4F4C-865C-0D04853C12AC}"/>
              </a:ext>
            </a:extLst>
          </p:cNvPr>
          <p:cNvGrpSpPr/>
          <p:nvPr/>
        </p:nvGrpSpPr>
        <p:grpSpPr>
          <a:xfrm>
            <a:off x="7932736" y="1338263"/>
            <a:ext cx="849994" cy="685800"/>
            <a:chOff x="7780336" y="1185863"/>
            <a:chExt cx="849994" cy="685800"/>
          </a:xfrm>
        </p:grpSpPr>
        <p:sp>
          <p:nvSpPr>
            <p:cNvPr id="30" name="Fluxograma: Conector 29">
              <a:extLst>
                <a:ext uri="{FF2B5EF4-FFF2-40B4-BE49-F238E27FC236}">
                  <a16:creationId xmlns:a16="http://schemas.microsoft.com/office/drawing/2014/main" id="{6FA82D6A-316A-4BA4-9A43-79829819A90F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32" name="Fluxograma: Conector 31">
              <a:extLst>
                <a:ext uri="{FF2B5EF4-FFF2-40B4-BE49-F238E27FC236}">
                  <a16:creationId xmlns:a16="http://schemas.microsoft.com/office/drawing/2014/main" id="{013827CF-408C-40CE-B84A-DE1EE7485D06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310F378-4780-4030-B42E-79820D21242E}"/>
              </a:ext>
            </a:extLst>
          </p:cNvPr>
          <p:cNvGrpSpPr/>
          <p:nvPr/>
        </p:nvGrpSpPr>
        <p:grpSpPr>
          <a:xfrm>
            <a:off x="1573437" y="1654426"/>
            <a:ext cx="861105" cy="685800"/>
            <a:chOff x="8173130" y="1185863"/>
            <a:chExt cx="861105" cy="685800"/>
          </a:xfrm>
        </p:grpSpPr>
        <p:sp>
          <p:nvSpPr>
            <p:cNvPr id="34" name="Fluxograma: Conector 33">
              <a:extLst>
                <a:ext uri="{FF2B5EF4-FFF2-40B4-BE49-F238E27FC236}">
                  <a16:creationId xmlns:a16="http://schemas.microsoft.com/office/drawing/2014/main" id="{4668EFF4-1F68-4093-8C32-2DEEF8F2957F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35" name="Fluxograma: Conector 34">
              <a:extLst>
                <a:ext uri="{FF2B5EF4-FFF2-40B4-BE49-F238E27FC236}">
                  <a16:creationId xmlns:a16="http://schemas.microsoft.com/office/drawing/2014/main" id="{DB7092D9-0290-4CC2-A0F8-F714247F3440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6E9D8BE-5C02-4B91-BF21-3A293C446ECE}"/>
              </a:ext>
            </a:extLst>
          </p:cNvPr>
          <p:cNvGrpSpPr/>
          <p:nvPr/>
        </p:nvGrpSpPr>
        <p:grpSpPr>
          <a:xfrm rot="5701377">
            <a:off x="10905144" y="5755540"/>
            <a:ext cx="861105" cy="685800"/>
            <a:chOff x="8173130" y="1185863"/>
            <a:chExt cx="861105" cy="685800"/>
          </a:xfrm>
        </p:grpSpPr>
        <p:sp>
          <p:nvSpPr>
            <p:cNvPr id="38" name="Fluxograma: Conector 37">
              <a:extLst>
                <a:ext uri="{FF2B5EF4-FFF2-40B4-BE49-F238E27FC236}">
                  <a16:creationId xmlns:a16="http://schemas.microsoft.com/office/drawing/2014/main" id="{38930B10-2272-43BE-8E99-92B9AEEF9713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39" name="Fluxograma: Conector 38">
              <a:extLst>
                <a:ext uri="{FF2B5EF4-FFF2-40B4-BE49-F238E27FC236}">
                  <a16:creationId xmlns:a16="http://schemas.microsoft.com/office/drawing/2014/main" id="{15E9BB85-B283-4CF8-8B72-7BA2F82324C8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F8E4DA8-5F17-41B4-BB2D-6A179980E3BD}"/>
              </a:ext>
            </a:extLst>
          </p:cNvPr>
          <p:cNvGrpSpPr/>
          <p:nvPr/>
        </p:nvGrpSpPr>
        <p:grpSpPr>
          <a:xfrm rot="20257864">
            <a:off x="2845425" y="3504822"/>
            <a:ext cx="849994" cy="685800"/>
            <a:chOff x="7780336" y="1185863"/>
            <a:chExt cx="849994" cy="685800"/>
          </a:xfrm>
        </p:grpSpPr>
        <p:sp>
          <p:nvSpPr>
            <p:cNvPr id="42" name="Fluxograma: Conector 41">
              <a:extLst>
                <a:ext uri="{FF2B5EF4-FFF2-40B4-BE49-F238E27FC236}">
                  <a16:creationId xmlns:a16="http://schemas.microsoft.com/office/drawing/2014/main" id="{DAFC8607-484F-4B97-AED6-481F0AAEBC64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0F423F25-1B41-4E97-A2C3-F611FD59B32D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6C8BDCC-6CD3-4715-922A-95318D3D69C6}"/>
              </a:ext>
            </a:extLst>
          </p:cNvPr>
          <p:cNvGrpSpPr/>
          <p:nvPr/>
        </p:nvGrpSpPr>
        <p:grpSpPr>
          <a:xfrm rot="13524994">
            <a:off x="644950" y="5379350"/>
            <a:ext cx="861105" cy="685800"/>
            <a:chOff x="8173130" y="1185863"/>
            <a:chExt cx="861105" cy="685800"/>
          </a:xfrm>
        </p:grpSpPr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957FD6BE-302A-44C4-A052-B23B55D33EAB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671C0898-7666-46F4-AA50-AF74D43CF025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FF0432D6-4577-48CD-A6AF-C7A65711723E}"/>
              </a:ext>
            </a:extLst>
          </p:cNvPr>
          <p:cNvGrpSpPr/>
          <p:nvPr/>
        </p:nvGrpSpPr>
        <p:grpSpPr>
          <a:xfrm rot="8550762">
            <a:off x="5528765" y="5767354"/>
            <a:ext cx="849994" cy="685800"/>
            <a:chOff x="7780336" y="1185863"/>
            <a:chExt cx="849994" cy="685800"/>
          </a:xfrm>
        </p:grpSpPr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8E88A5CD-F423-4D4C-8AB9-11B4F7E86FCE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52" name="Fluxograma: Conector 51">
              <a:extLst>
                <a:ext uri="{FF2B5EF4-FFF2-40B4-BE49-F238E27FC236}">
                  <a16:creationId xmlns:a16="http://schemas.microsoft.com/office/drawing/2014/main" id="{7DE1ED6A-A273-41F2-81CA-27133935B5C1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>
                  <a:solidFill>
                    <a:schemeClr val="bg1"/>
                  </a:solidFill>
                </a:rPr>
                <a:t>Na</a:t>
              </a:r>
            </a:p>
          </p:txBody>
        </p: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DB1E6A6-6F91-45CD-8557-71E9CC973592}"/>
              </a:ext>
            </a:extLst>
          </p:cNvPr>
          <p:cNvCxnSpPr>
            <a:stCxn id="34" idx="4"/>
            <a:endCxn id="44" idx="0"/>
          </p:cNvCxnSpPr>
          <p:nvPr/>
        </p:nvCxnSpPr>
        <p:spPr>
          <a:xfrm>
            <a:off x="1802037" y="2340226"/>
            <a:ext cx="1156270" cy="126514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3F9EB3E-9596-4DDC-BBA8-87095CEB26FC}"/>
              </a:ext>
            </a:extLst>
          </p:cNvPr>
          <p:cNvCxnSpPr>
            <a:cxnSpLocks/>
            <a:endCxn id="6" idx="7"/>
          </p:cNvCxnSpPr>
          <p:nvPr/>
        </p:nvCxnSpPr>
        <p:spPr>
          <a:xfrm flipV="1">
            <a:off x="5798657" y="4389711"/>
            <a:ext cx="4825485" cy="153450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90952C83-E8B7-4256-ABE3-7A29A721E5DF}"/>
              </a:ext>
            </a:extLst>
          </p:cNvPr>
          <p:cNvCxnSpPr>
            <a:cxnSpLocks/>
            <a:stCxn id="44" idx="4"/>
            <a:endCxn id="50" idx="4"/>
          </p:cNvCxnSpPr>
          <p:nvPr/>
        </p:nvCxnSpPr>
        <p:spPr>
          <a:xfrm>
            <a:off x="3132302" y="4028163"/>
            <a:ext cx="2456937" cy="19295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CB1ABC7A-ADBE-4EB8-97E5-A38F795B42A2}"/>
              </a:ext>
            </a:extLst>
          </p:cNvPr>
          <p:cNvCxnSpPr>
            <a:cxnSpLocks/>
            <a:stCxn id="44" idx="3"/>
            <a:endCxn id="46" idx="4"/>
          </p:cNvCxnSpPr>
          <p:nvPr/>
        </p:nvCxnSpPr>
        <p:spPr>
          <a:xfrm flipH="1">
            <a:off x="1461486" y="4027764"/>
            <a:ext cx="1495854" cy="159762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2EEDC03D-22FB-4E35-A0A7-9A5CC5D2D400}"/>
              </a:ext>
            </a:extLst>
          </p:cNvPr>
          <p:cNvCxnSpPr>
            <a:cxnSpLocks/>
            <a:stCxn id="30" idx="4"/>
            <a:endCxn id="6" idx="6"/>
          </p:cNvCxnSpPr>
          <p:nvPr/>
        </p:nvCxnSpPr>
        <p:spPr>
          <a:xfrm>
            <a:off x="8554130" y="2024063"/>
            <a:ext cx="2003057" cy="22040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8FFCB8CD-022A-4D23-88EE-C416803C513F}"/>
              </a:ext>
            </a:extLst>
          </p:cNvPr>
          <p:cNvCxnSpPr>
            <a:cxnSpLocks/>
            <a:stCxn id="35" idx="6"/>
            <a:endCxn id="38" idx="4"/>
          </p:cNvCxnSpPr>
          <p:nvPr/>
        </p:nvCxnSpPr>
        <p:spPr>
          <a:xfrm>
            <a:off x="2434542" y="1883026"/>
            <a:ext cx="8577253" cy="398421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68390653-F183-4821-B016-0D07FDA4B840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3687652" y="1845468"/>
            <a:ext cx="7329284" cy="191229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9215D3E-70CE-4C92-A5F3-73146471E77C}"/>
              </a:ext>
            </a:extLst>
          </p:cNvPr>
          <p:cNvSpPr txBox="1"/>
          <p:nvPr/>
        </p:nvSpPr>
        <p:spPr>
          <a:xfrm>
            <a:off x="119541" y="3282201"/>
            <a:ext cx="202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Os íons se atraem e se  agrupam formando uma substância.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DCE8F58-4F98-49ED-8779-F43B8B2C2BD0}"/>
              </a:ext>
            </a:extLst>
          </p:cNvPr>
          <p:cNvSpPr txBox="1"/>
          <p:nvPr/>
        </p:nvSpPr>
        <p:spPr>
          <a:xfrm>
            <a:off x="6986685" y="5424414"/>
            <a:ext cx="3631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Apesar de ser um conjunto enorme de íons, a substância é representada pela forma mais simples de um aglomerado. Substância: </a:t>
            </a:r>
            <a:r>
              <a:rPr lang="pt-BR" dirty="0" err="1">
                <a:solidFill>
                  <a:schemeClr val="bg1"/>
                </a:solidFill>
              </a:rPr>
              <a:t>NaCl</a:t>
            </a:r>
            <a:r>
              <a:rPr lang="pt-BR" dirty="0">
                <a:solidFill>
                  <a:schemeClr val="bg1"/>
                </a:solidFill>
              </a:rPr>
              <a:t> (cloreto de sódio).</a:t>
            </a:r>
          </a:p>
        </p:txBody>
      </p:sp>
    </p:spTree>
    <p:extLst>
      <p:ext uri="{BB962C8B-B14F-4D97-AF65-F5344CB8AC3E}">
        <p14:creationId xmlns:p14="http://schemas.microsoft.com/office/powerpoint/2010/main" val="39372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36015 0.238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119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17487 -0.0166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8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8034 0.036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182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32253 -0.157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787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2878 -0.242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-1210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017 -0.1520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-76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5508 0.083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41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2345 -0.0444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258" y="98755"/>
            <a:ext cx="6796443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 PUREZA DE CADA SUBSTÂNCIA...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A4B35A3-9105-440C-A8AA-278824474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482293"/>
              </p:ext>
            </p:extLst>
          </p:nvPr>
        </p:nvGraphicFramePr>
        <p:xfrm>
          <a:off x="-1016000" y="10720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uxograma: Disco magnético 3">
            <a:extLst>
              <a:ext uri="{FF2B5EF4-FFF2-40B4-BE49-F238E27FC236}">
                <a16:creationId xmlns:a16="http://schemas.microsoft.com/office/drawing/2014/main" id="{EBC8C24B-FDEC-4A6A-A9B7-9574B788CBB2}"/>
              </a:ext>
            </a:extLst>
          </p:cNvPr>
          <p:cNvSpPr/>
          <p:nvPr/>
        </p:nvSpPr>
        <p:spPr>
          <a:xfrm>
            <a:off x="6760029" y="1813775"/>
            <a:ext cx="4593769" cy="478296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Disco magnético 4">
            <a:extLst>
              <a:ext uri="{FF2B5EF4-FFF2-40B4-BE49-F238E27FC236}">
                <a16:creationId xmlns:a16="http://schemas.microsoft.com/office/drawing/2014/main" id="{BB2078FA-A323-4597-98DF-9AA372F08FDC}"/>
              </a:ext>
            </a:extLst>
          </p:cNvPr>
          <p:cNvSpPr/>
          <p:nvPr/>
        </p:nvSpPr>
        <p:spPr>
          <a:xfrm>
            <a:off x="6773372" y="3621449"/>
            <a:ext cx="4580426" cy="297529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4C26DCB4-825B-4301-A3ED-3150322BCAB1}"/>
              </a:ext>
            </a:extLst>
          </p:cNvPr>
          <p:cNvGrpSpPr/>
          <p:nvPr/>
        </p:nvGrpSpPr>
        <p:grpSpPr>
          <a:xfrm rot="10279003">
            <a:off x="6983811" y="5333606"/>
            <a:ext cx="1253899" cy="685800"/>
            <a:chOff x="7780336" y="1185863"/>
            <a:chExt cx="1253899" cy="685800"/>
          </a:xfrm>
        </p:grpSpPr>
        <p:sp>
          <p:nvSpPr>
            <p:cNvPr id="57" name="Fluxograma: Conector 56">
              <a:extLst>
                <a:ext uri="{FF2B5EF4-FFF2-40B4-BE49-F238E27FC236}">
                  <a16:creationId xmlns:a16="http://schemas.microsoft.com/office/drawing/2014/main" id="{33B1C2BC-3E33-46DA-AFCE-85E4A4A48C9C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58" name="Fluxograma: Conector 57">
              <a:extLst>
                <a:ext uri="{FF2B5EF4-FFF2-40B4-BE49-F238E27FC236}">
                  <a16:creationId xmlns:a16="http://schemas.microsoft.com/office/drawing/2014/main" id="{8557182E-D6E2-46A8-BA91-3955B9A7E428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9" name="Fluxograma: Conector 58">
              <a:extLst>
                <a:ext uri="{FF2B5EF4-FFF2-40B4-BE49-F238E27FC236}">
                  <a16:creationId xmlns:a16="http://schemas.microsoft.com/office/drawing/2014/main" id="{7F9C8E8B-6B3D-4178-B82A-579E47051E61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6E929DAB-C0B6-4B00-AB98-25FE7DAF5B5C}"/>
              </a:ext>
            </a:extLst>
          </p:cNvPr>
          <p:cNvGrpSpPr/>
          <p:nvPr/>
        </p:nvGrpSpPr>
        <p:grpSpPr>
          <a:xfrm rot="10279003">
            <a:off x="6844522" y="4745191"/>
            <a:ext cx="1253899" cy="685800"/>
            <a:chOff x="7780336" y="1185863"/>
            <a:chExt cx="1253899" cy="685800"/>
          </a:xfrm>
        </p:grpSpPr>
        <p:sp>
          <p:nvSpPr>
            <p:cNvPr id="61" name="Fluxograma: Conector 60">
              <a:extLst>
                <a:ext uri="{FF2B5EF4-FFF2-40B4-BE49-F238E27FC236}">
                  <a16:creationId xmlns:a16="http://schemas.microsoft.com/office/drawing/2014/main" id="{20EFEBB9-7A58-40DD-9293-A94AD87F1B49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62" name="Fluxograma: Conector 61">
              <a:extLst>
                <a:ext uri="{FF2B5EF4-FFF2-40B4-BE49-F238E27FC236}">
                  <a16:creationId xmlns:a16="http://schemas.microsoft.com/office/drawing/2014/main" id="{71D69BE5-B3EF-4303-B886-8E08DD8DD298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3" name="Fluxograma: Conector 62">
              <a:extLst>
                <a:ext uri="{FF2B5EF4-FFF2-40B4-BE49-F238E27FC236}">
                  <a16:creationId xmlns:a16="http://schemas.microsoft.com/office/drawing/2014/main" id="{15C223A8-4649-4684-A8AD-74A4AD74DC6C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553BB2DA-FAB4-4FA0-A13E-C631455E7693}"/>
              </a:ext>
            </a:extLst>
          </p:cNvPr>
          <p:cNvGrpSpPr/>
          <p:nvPr/>
        </p:nvGrpSpPr>
        <p:grpSpPr>
          <a:xfrm rot="10279003">
            <a:off x="8253918" y="5714236"/>
            <a:ext cx="1253899" cy="685800"/>
            <a:chOff x="7780336" y="1185863"/>
            <a:chExt cx="1253899" cy="685800"/>
          </a:xfrm>
        </p:grpSpPr>
        <p:sp>
          <p:nvSpPr>
            <p:cNvPr id="65" name="Fluxograma: Conector 64">
              <a:extLst>
                <a:ext uri="{FF2B5EF4-FFF2-40B4-BE49-F238E27FC236}">
                  <a16:creationId xmlns:a16="http://schemas.microsoft.com/office/drawing/2014/main" id="{8A2C16CF-C6D7-4C71-BC67-719671B17DE2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66" name="Fluxograma: Conector 65">
              <a:extLst>
                <a:ext uri="{FF2B5EF4-FFF2-40B4-BE49-F238E27FC236}">
                  <a16:creationId xmlns:a16="http://schemas.microsoft.com/office/drawing/2014/main" id="{E368593F-D841-45FC-B5EA-1943038D2EE1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67" name="Fluxograma: Conector 66">
              <a:extLst>
                <a:ext uri="{FF2B5EF4-FFF2-40B4-BE49-F238E27FC236}">
                  <a16:creationId xmlns:a16="http://schemas.microsoft.com/office/drawing/2014/main" id="{8F8AD1B0-FD19-4A4B-AB5B-63745EA10F6D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428F32A9-4FDF-4FEE-9280-6B8D2D762E4B}"/>
              </a:ext>
            </a:extLst>
          </p:cNvPr>
          <p:cNvGrpSpPr/>
          <p:nvPr/>
        </p:nvGrpSpPr>
        <p:grpSpPr>
          <a:xfrm rot="10279003">
            <a:off x="8170654" y="4952834"/>
            <a:ext cx="1253899" cy="685800"/>
            <a:chOff x="7780336" y="1185863"/>
            <a:chExt cx="1253899" cy="685800"/>
          </a:xfrm>
        </p:grpSpPr>
        <p:sp>
          <p:nvSpPr>
            <p:cNvPr id="69" name="Fluxograma: Conector 68">
              <a:extLst>
                <a:ext uri="{FF2B5EF4-FFF2-40B4-BE49-F238E27FC236}">
                  <a16:creationId xmlns:a16="http://schemas.microsoft.com/office/drawing/2014/main" id="{2728D548-CD62-440B-9DF2-40EB9DF88592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0" name="Fluxograma: Conector 69">
              <a:extLst>
                <a:ext uri="{FF2B5EF4-FFF2-40B4-BE49-F238E27FC236}">
                  <a16:creationId xmlns:a16="http://schemas.microsoft.com/office/drawing/2014/main" id="{3B553A52-CC4C-431E-A06E-4CAD11C27135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71" name="Fluxograma: Conector 70">
              <a:extLst>
                <a:ext uri="{FF2B5EF4-FFF2-40B4-BE49-F238E27FC236}">
                  <a16:creationId xmlns:a16="http://schemas.microsoft.com/office/drawing/2014/main" id="{D9FE3C2E-0483-4869-BBDE-DBCEF1073C5F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06512F47-2F05-41BB-B70B-2802CA6D9AD9}"/>
              </a:ext>
            </a:extLst>
          </p:cNvPr>
          <p:cNvGrpSpPr/>
          <p:nvPr/>
        </p:nvGrpSpPr>
        <p:grpSpPr>
          <a:xfrm rot="10279003">
            <a:off x="9693959" y="4724461"/>
            <a:ext cx="1253899" cy="685800"/>
            <a:chOff x="7780336" y="1185863"/>
            <a:chExt cx="1253899" cy="685800"/>
          </a:xfrm>
        </p:grpSpPr>
        <p:sp>
          <p:nvSpPr>
            <p:cNvPr id="73" name="Fluxograma: Conector 72">
              <a:extLst>
                <a:ext uri="{FF2B5EF4-FFF2-40B4-BE49-F238E27FC236}">
                  <a16:creationId xmlns:a16="http://schemas.microsoft.com/office/drawing/2014/main" id="{70AF664F-D85C-402C-95D3-C736B3CE7650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4" name="Fluxograma: Conector 73">
              <a:extLst>
                <a:ext uri="{FF2B5EF4-FFF2-40B4-BE49-F238E27FC236}">
                  <a16:creationId xmlns:a16="http://schemas.microsoft.com/office/drawing/2014/main" id="{511F9A8E-6FDA-44A1-B1B4-6F43C93B0B8C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75" name="Fluxograma: Conector 74">
              <a:extLst>
                <a:ext uri="{FF2B5EF4-FFF2-40B4-BE49-F238E27FC236}">
                  <a16:creationId xmlns:a16="http://schemas.microsoft.com/office/drawing/2014/main" id="{9521A552-C2A8-44F7-B5AF-210E7F81C8F7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5E253F14-7F55-4208-A224-B3DC0B80264C}"/>
              </a:ext>
            </a:extLst>
          </p:cNvPr>
          <p:cNvGrpSpPr/>
          <p:nvPr/>
        </p:nvGrpSpPr>
        <p:grpSpPr>
          <a:xfrm rot="10279003">
            <a:off x="9560618" y="5365726"/>
            <a:ext cx="1253899" cy="685800"/>
            <a:chOff x="7780336" y="1185863"/>
            <a:chExt cx="1253899" cy="685800"/>
          </a:xfrm>
        </p:grpSpPr>
        <p:sp>
          <p:nvSpPr>
            <p:cNvPr id="77" name="Fluxograma: Conector 76">
              <a:extLst>
                <a:ext uri="{FF2B5EF4-FFF2-40B4-BE49-F238E27FC236}">
                  <a16:creationId xmlns:a16="http://schemas.microsoft.com/office/drawing/2014/main" id="{BFCE26C0-8F1D-4D0C-83C3-5B21DD95380B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78" name="Fluxograma: Conector 77">
              <a:extLst>
                <a:ext uri="{FF2B5EF4-FFF2-40B4-BE49-F238E27FC236}">
                  <a16:creationId xmlns:a16="http://schemas.microsoft.com/office/drawing/2014/main" id="{F9048EFF-A03C-49BD-9EE2-7A863E9003A5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79" name="Fluxograma: Conector 78">
              <a:extLst>
                <a:ext uri="{FF2B5EF4-FFF2-40B4-BE49-F238E27FC236}">
                  <a16:creationId xmlns:a16="http://schemas.microsoft.com/office/drawing/2014/main" id="{560D68B5-BA6E-4164-B58E-7A78401C3D1D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439C1D6E-2A19-4299-BCE7-BEA92510E1B4}"/>
              </a:ext>
            </a:extLst>
          </p:cNvPr>
          <p:cNvSpPr txBox="1"/>
          <p:nvPr/>
        </p:nvSpPr>
        <p:spPr>
          <a:xfrm>
            <a:off x="7801749" y="1354502"/>
            <a:ext cx="229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Substância pura água.</a:t>
            </a: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F505E40E-2096-4036-BAF0-4A1A1EE72F46}"/>
              </a:ext>
            </a:extLst>
          </p:cNvPr>
          <p:cNvSpPr/>
          <p:nvPr/>
        </p:nvSpPr>
        <p:spPr>
          <a:xfrm>
            <a:off x="402771" y="4713769"/>
            <a:ext cx="2721429" cy="2055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3" name="Conector de Seta Reta 82">
            <a:extLst>
              <a:ext uri="{FF2B5EF4-FFF2-40B4-BE49-F238E27FC236}">
                <a16:creationId xmlns:a16="http://schemas.microsoft.com/office/drawing/2014/main" id="{8191FFD9-A4A6-47B4-83A4-50BA2135F0B6}"/>
              </a:ext>
            </a:extLst>
          </p:cNvPr>
          <p:cNvCxnSpPr>
            <a:cxnSpLocks/>
          </p:cNvCxnSpPr>
          <p:nvPr/>
        </p:nvCxnSpPr>
        <p:spPr>
          <a:xfrm flipV="1">
            <a:off x="1654629" y="881744"/>
            <a:ext cx="7391703" cy="24175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28D94DA4-AE71-44A9-A479-44F87485EB79}"/>
              </a:ext>
            </a:extLst>
          </p:cNvPr>
          <p:cNvSpPr txBox="1"/>
          <p:nvPr/>
        </p:nvSpPr>
        <p:spPr>
          <a:xfrm>
            <a:off x="9208643" y="158952"/>
            <a:ext cx="2686050" cy="120032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rgbClr val="EDC3A7"/>
              </a:gs>
              <a:gs pos="83000">
                <a:srgbClr val="DCB684"/>
              </a:gs>
              <a:gs pos="100000">
                <a:srgbClr val="A89D10"/>
              </a:gs>
            </a:gsLst>
            <a:lin ang="189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Observação: Isso é raro. Normalmente a matéria se apresenta na forma de mistura.</a:t>
            </a:r>
          </a:p>
        </p:txBody>
      </p:sp>
    </p:spTree>
    <p:extLst>
      <p:ext uri="{BB962C8B-B14F-4D97-AF65-F5344CB8AC3E}">
        <p14:creationId xmlns:p14="http://schemas.microsoft.com/office/powerpoint/2010/main" val="35270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1" grpId="0" animBg="1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A4B35A3-9105-440C-A8AA-278824474533}"/>
              </a:ext>
            </a:extLst>
          </p:cNvPr>
          <p:cNvGraphicFramePr/>
          <p:nvPr/>
        </p:nvGraphicFramePr>
        <p:xfrm>
          <a:off x="-1016000" y="10720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uxograma: Disco magnético 3">
            <a:extLst>
              <a:ext uri="{FF2B5EF4-FFF2-40B4-BE49-F238E27FC236}">
                <a16:creationId xmlns:a16="http://schemas.microsoft.com/office/drawing/2014/main" id="{EBC8C24B-FDEC-4A6A-A9B7-9574B788CBB2}"/>
              </a:ext>
            </a:extLst>
          </p:cNvPr>
          <p:cNvSpPr/>
          <p:nvPr/>
        </p:nvSpPr>
        <p:spPr>
          <a:xfrm>
            <a:off x="6760029" y="1813774"/>
            <a:ext cx="4593769" cy="479385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439C1D6E-2A19-4299-BCE7-BEA92510E1B4}"/>
              </a:ext>
            </a:extLst>
          </p:cNvPr>
          <p:cNvSpPr txBox="1"/>
          <p:nvPr/>
        </p:nvSpPr>
        <p:spPr>
          <a:xfrm>
            <a:off x="7199214" y="1332518"/>
            <a:ext cx="330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Substância pura cloreto de sódio.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416D8E60-8584-4799-8354-6ED9427145FC}"/>
              </a:ext>
            </a:extLst>
          </p:cNvPr>
          <p:cNvGrpSpPr/>
          <p:nvPr/>
        </p:nvGrpSpPr>
        <p:grpSpPr>
          <a:xfrm rot="21414377">
            <a:off x="6930875" y="5039650"/>
            <a:ext cx="1297754" cy="971664"/>
            <a:chOff x="8173130" y="1185863"/>
            <a:chExt cx="861105" cy="685800"/>
          </a:xfrm>
        </p:grpSpPr>
        <p:sp>
          <p:nvSpPr>
            <p:cNvPr id="35" name="Fluxograma: Conector 34">
              <a:extLst>
                <a:ext uri="{FF2B5EF4-FFF2-40B4-BE49-F238E27FC236}">
                  <a16:creationId xmlns:a16="http://schemas.microsoft.com/office/drawing/2014/main" id="{BBA3D2F7-DB42-43DF-B61B-AC5747FCDD6D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FEE775A5-783F-4AB5-A4F1-EDE649BCD326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927113AA-D1F4-48D9-A82B-2973CF0243B0}"/>
              </a:ext>
            </a:extLst>
          </p:cNvPr>
          <p:cNvGrpSpPr/>
          <p:nvPr/>
        </p:nvGrpSpPr>
        <p:grpSpPr>
          <a:xfrm rot="21414377">
            <a:off x="7541589" y="5423027"/>
            <a:ext cx="1297754" cy="971664"/>
            <a:chOff x="8173130" y="1185863"/>
            <a:chExt cx="861105" cy="685800"/>
          </a:xfrm>
        </p:grpSpPr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77460663-9FBE-4D49-889B-797B7C8AE554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48" name="Fluxograma: Conector 47">
              <a:extLst>
                <a:ext uri="{FF2B5EF4-FFF2-40B4-BE49-F238E27FC236}">
                  <a16:creationId xmlns:a16="http://schemas.microsoft.com/office/drawing/2014/main" id="{03D23B74-E7FB-4F9F-82FB-F656B094EA72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4F411C8-C040-4419-B30E-6C6C1EF122BA}"/>
              </a:ext>
            </a:extLst>
          </p:cNvPr>
          <p:cNvGrpSpPr/>
          <p:nvPr/>
        </p:nvGrpSpPr>
        <p:grpSpPr>
          <a:xfrm rot="21414377">
            <a:off x="9844619" y="4692268"/>
            <a:ext cx="1297754" cy="971664"/>
            <a:chOff x="8173130" y="1185863"/>
            <a:chExt cx="861105" cy="685800"/>
          </a:xfrm>
        </p:grpSpPr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1760488F-100C-47F4-8BA3-D741F601331E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51" name="Fluxograma: Conector 50">
              <a:extLst>
                <a:ext uri="{FF2B5EF4-FFF2-40B4-BE49-F238E27FC236}">
                  <a16:creationId xmlns:a16="http://schemas.microsoft.com/office/drawing/2014/main" id="{254F6274-670C-4A8E-8C1F-C8AE3F81240A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EB3A1953-9E94-4278-9E8F-A3AE50172B4A}"/>
              </a:ext>
            </a:extLst>
          </p:cNvPr>
          <p:cNvGrpSpPr/>
          <p:nvPr/>
        </p:nvGrpSpPr>
        <p:grpSpPr>
          <a:xfrm rot="21414377">
            <a:off x="9982236" y="5388083"/>
            <a:ext cx="1297754" cy="971664"/>
            <a:chOff x="8173130" y="1185863"/>
            <a:chExt cx="861105" cy="685800"/>
          </a:xfrm>
        </p:grpSpPr>
        <p:sp>
          <p:nvSpPr>
            <p:cNvPr id="53" name="Fluxograma: Conector 52">
              <a:extLst>
                <a:ext uri="{FF2B5EF4-FFF2-40B4-BE49-F238E27FC236}">
                  <a16:creationId xmlns:a16="http://schemas.microsoft.com/office/drawing/2014/main" id="{E8DE52B2-88C2-4C7C-97F3-B3F2500A8C53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54" name="Fluxograma: Conector 53">
              <a:extLst>
                <a:ext uri="{FF2B5EF4-FFF2-40B4-BE49-F238E27FC236}">
                  <a16:creationId xmlns:a16="http://schemas.microsoft.com/office/drawing/2014/main" id="{6829F8E0-FB85-42BE-840B-1A65C51C7168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86F04888-193F-4C6C-8323-24127D72CEF8}"/>
              </a:ext>
            </a:extLst>
          </p:cNvPr>
          <p:cNvGrpSpPr/>
          <p:nvPr/>
        </p:nvGrpSpPr>
        <p:grpSpPr>
          <a:xfrm rot="21414377">
            <a:off x="8663129" y="5484782"/>
            <a:ext cx="1297754" cy="971664"/>
            <a:chOff x="8173130" y="1185863"/>
            <a:chExt cx="861105" cy="685800"/>
          </a:xfrm>
        </p:grpSpPr>
        <p:sp>
          <p:nvSpPr>
            <p:cNvPr id="81" name="Fluxograma: Conector 80">
              <a:extLst>
                <a:ext uri="{FF2B5EF4-FFF2-40B4-BE49-F238E27FC236}">
                  <a16:creationId xmlns:a16="http://schemas.microsoft.com/office/drawing/2014/main" id="{55EE3C0F-462A-4C4E-8682-1B96612404BD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82" name="Fluxograma: Conector 81">
              <a:extLst>
                <a:ext uri="{FF2B5EF4-FFF2-40B4-BE49-F238E27FC236}">
                  <a16:creationId xmlns:a16="http://schemas.microsoft.com/office/drawing/2014/main" id="{22BCEED8-E666-43CE-B343-F1171F5B0FE2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653DC7A0-8A39-4E63-A4CB-87075D51CD54}"/>
              </a:ext>
            </a:extLst>
          </p:cNvPr>
          <p:cNvGrpSpPr/>
          <p:nvPr/>
        </p:nvGrpSpPr>
        <p:grpSpPr>
          <a:xfrm rot="1586648">
            <a:off x="8456371" y="4643314"/>
            <a:ext cx="1297754" cy="971664"/>
            <a:chOff x="8173130" y="1185863"/>
            <a:chExt cx="861105" cy="685800"/>
          </a:xfrm>
        </p:grpSpPr>
        <p:sp>
          <p:nvSpPr>
            <p:cNvPr id="84" name="Fluxograma: Conector 83">
              <a:extLst>
                <a:ext uri="{FF2B5EF4-FFF2-40B4-BE49-F238E27FC236}">
                  <a16:creationId xmlns:a16="http://schemas.microsoft.com/office/drawing/2014/main" id="{14C11E39-2936-4F67-AB87-190F1F073814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85" name="Fluxograma: Conector 84">
              <a:extLst>
                <a:ext uri="{FF2B5EF4-FFF2-40B4-BE49-F238E27FC236}">
                  <a16:creationId xmlns:a16="http://schemas.microsoft.com/office/drawing/2014/main" id="{F7F14DAF-7B5E-474E-B6D5-A3A14CD16287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C74E09BC-A2A9-435B-AF48-69FF4FDA1D71}"/>
              </a:ext>
            </a:extLst>
          </p:cNvPr>
          <p:cNvGrpSpPr/>
          <p:nvPr/>
        </p:nvGrpSpPr>
        <p:grpSpPr>
          <a:xfrm rot="1307208">
            <a:off x="6877313" y="4255970"/>
            <a:ext cx="1297754" cy="971664"/>
            <a:chOff x="8173130" y="1185863"/>
            <a:chExt cx="861105" cy="685800"/>
          </a:xfrm>
        </p:grpSpPr>
        <p:sp>
          <p:nvSpPr>
            <p:cNvPr id="87" name="Fluxograma: Conector 86">
              <a:extLst>
                <a:ext uri="{FF2B5EF4-FFF2-40B4-BE49-F238E27FC236}">
                  <a16:creationId xmlns:a16="http://schemas.microsoft.com/office/drawing/2014/main" id="{D1702722-7626-425C-A2A3-8E9EB5EF9317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88" name="Fluxograma: Conector 87">
              <a:extLst>
                <a:ext uri="{FF2B5EF4-FFF2-40B4-BE49-F238E27FC236}">
                  <a16:creationId xmlns:a16="http://schemas.microsoft.com/office/drawing/2014/main" id="{1F945B96-5B38-4115-A3BF-7E17F175E230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90" name="Elipse 89">
            <a:extLst>
              <a:ext uri="{FF2B5EF4-FFF2-40B4-BE49-F238E27FC236}">
                <a16:creationId xmlns:a16="http://schemas.microsoft.com/office/drawing/2014/main" id="{3B1ADB35-BAA2-4180-AC6C-BA3A56E18DCE}"/>
              </a:ext>
            </a:extLst>
          </p:cNvPr>
          <p:cNvSpPr/>
          <p:nvPr/>
        </p:nvSpPr>
        <p:spPr>
          <a:xfrm>
            <a:off x="402771" y="4713769"/>
            <a:ext cx="2721429" cy="2055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634C377C-0305-4B00-8DDB-E39DEAF6F300}"/>
              </a:ext>
            </a:extLst>
          </p:cNvPr>
          <p:cNvCxnSpPr>
            <a:cxnSpLocks/>
          </p:cNvCxnSpPr>
          <p:nvPr/>
        </p:nvCxnSpPr>
        <p:spPr>
          <a:xfrm flipV="1">
            <a:off x="1654629" y="881744"/>
            <a:ext cx="7391703" cy="24175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44EF9424-8913-4CA1-ABD2-7BCCEAE1AE92}"/>
              </a:ext>
            </a:extLst>
          </p:cNvPr>
          <p:cNvSpPr txBox="1"/>
          <p:nvPr/>
        </p:nvSpPr>
        <p:spPr>
          <a:xfrm>
            <a:off x="9208643" y="158952"/>
            <a:ext cx="2686050" cy="120032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rgbClr val="EDC3A7"/>
              </a:gs>
              <a:gs pos="83000">
                <a:srgbClr val="DCB684"/>
              </a:gs>
              <a:gs pos="100000">
                <a:srgbClr val="A89D10"/>
              </a:gs>
            </a:gsLst>
            <a:lin ang="189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Observação: Isso é raro. Normalmente a matéria se apresenta na forma de mistura.</a:t>
            </a:r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5140AD8C-4CA0-4F0E-9445-5D02E72774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5628" r="24936" b="11444"/>
          <a:stretch/>
        </p:blipFill>
        <p:spPr>
          <a:xfrm>
            <a:off x="6741105" y="4830202"/>
            <a:ext cx="4610454" cy="18224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9" name="Título 1">
            <a:extLst>
              <a:ext uri="{FF2B5EF4-FFF2-40B4-BE49-F238E27FC236}">
                <a16:creationId xmlns:a16="http://schemas.microsoft.com/office/drawing/2014/main" id="{15F4BFFB-7640-4F07-8466-E7BE10C0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258" y="98755"/>
            <a:ext cx="6796443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 PUREZA DE CADA SUBSTÂNCIA...</a:t>
            </a:r>
          </a:p>
        </p:txBody>
      </p:sp>
    </p:spTree>
    <p:extLst>
      <p:ext uri="{BB962C8B-B14F-4D97-AF65-F5344CB8AC3E}">
        <p14:creationId xmlns:p14="http://schemas.microsoft.com/office/powerpoint/2010/main" val="22301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0" grpId="0" animBg="1"/>
      <p:bldP spid="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28" y="9056"/>
            <a:ext cx="7381168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QUANDO NÃO É SUBSTÂNCIA PURA...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A4B35A3-9105-440C-A8AA-278824474533}"/>
              </a:ext>
            </a:extLst>
          </p:cNvPr>
          <p:cNvGraphicFramePr/>
          <p:nvPr/>
        </p:nvGraphicFramePr>
        <p:xfrm>
          <a:off x="-1016000" y="10720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uxograma: Disco magnético 3">
            <a:extLst>
              <a:ext uri="{FF2B5EF4-FFF2-40B4-BE49-F238E27FC236}">
                <a16:creationId xmlns:a16="http://schemas.microsoft.com/office/drawing/2014/main" id="{EBC8C24B-FDEC-4A6A-A9B7-9574B788CBB2}"/>
              </a:ext>
            </a:extLst>
          </p:cNvPr>
          <p:cNvSpPr/>
          <p:nvPr/>
        </p:nvSpPr>
        <p:spPr>
          <a:xfrm>
            <a:off x="6760029" y="1813774"/>
            <a:ext cx="4593769" cy="479385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439C1D6E-2A19-4299-BCE7-BEA92510E1B4}"/>
              </a:ext>
            </a:extLst>
          </p:cNvPr>
          <p:cNvSpPr txBox="1"/>
          <p:nvPr/>
        </p:nvSpPr>
        <p:spPr>
          <a:xfrm>
            <a:off x="6967303" y="1333855"/>
            <a:ext cx="449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Mistura de água e cloreto de sódio dissolvido.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416D8E60-8584-4799-8354-6ED9427145FC}"/>
              </a:ext>
            </a:extLst>
          </p:cNvPr>
          <p:cNvGrpSpPr/>
          <p:nvPr/>
        </p:nvGrpSpPr>
        <p:grpSpPr>
          <a:xfrm rot="21414377">
            <a:off x="8777711" y="5629831"/>
            <a:ext cx="1297754" cy="971664"/>
            <a:chOff x="8173130" y="1185863"/>
            <a:chExt cx="861105" cy="685800"/>
          </a:xfrm>
        </p:grpSpPr>
        <p:sp>
          <p:nvSpPr>
            <p:cNvPr id="35" name="Fluxograma: Conector 34">
              <a:extLst>
                <a:ext uri="{FF2B5EF4-FFF2-40B4-BE49-F238E27FC236}">
                  <a16:creationId xmlns:a16="http://schemas.microsoft.com/office/drawing/2014/main" id="{BBA3D2F7-DB42-43DF-B61B-AC5747FCDD6D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FEE775A5-783F-4AB5-A4F1-EDE649BCD326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44F411C8-C040-4419-B30E-6C6C1EF122BA}"/>
              </a:ext>
            </a:extLst>
          </p:cNvPr>
          <p:cNvGrpSpPr/>
          <p:nvPr/>
        </p:nvGrpSpPr>
        <p:grpSpPr>
          <a:xfrm rot="21414377">
            <a:off x="9844619" y="4692268"/>
            <a:ext cx="1297754" cy="971664"/>
            <a:chOff x="8173130" y="1185863"/>
            <a:chExt cx="861105" cy="685800"/>
          </a:xfrm>
        </p:grpSpPr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1760488F-100C-47F4-8BA3-D741F601331E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51" name="Fluxograma: Conector 50">
              <a:extLst>
                <a:ext uri="{FF2B5EF4-FFF2-40B4-BE49-F238E27FC236}">
                  <a16:creationId xmlns:a16="http://schemas.microsoft.com/office/drawing/2014/main" id="{254F6274-670C-4A8E-8C1F-C8AE3F81240A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83" name="Agrupar 82">
            <a:extLst>
              <a:ext uri="{FF2B5EF4-FFF2-40B4-BE49-F238E27FC236}">
                <a16:creationId xmlns:a16="http://schemas.microsoft.com/office/drawing/2014/main" id="{653DC7A0-8A39-4E63-A4CB-87075D51CD54}"/>
              </a:ext>
            </a:extLst>
          </p:cNvPr>
          <p:cNvGrpSpPr/>
          <p:nvPr/>
        </p:nvGrpSpPr>
        <p:grpSpPr>
          <a:xfrm rot="1586648">
            <a:off x="8456371" y="4643314"/>
            <a:ext cx="1297754" cy="971664"/>
            <a:chOff x="8173130" y="1185863"/>
            <a:chExt cx="861105" cy="685800"/>
          </a:xfrm>
        </p:grpSpPr>
        <p:sp>
          <p:nvSpPr>
            <p:cNvPr id="84" name="Fluxograma: Conector 83">
              <a:extLst>
                <a:ext uri="{FF2B5EF4-FFF2-40B4-BE49-F238E27FC236}">
                  <a16:creationId xmlns:a16="http://schemas.microsoft.com/office/drawing/2014/main" id="{14C11E39-2936-4F67-AB87-190F1F073814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85" name="Fluxograma: Conector 84">
              <a:extLst>
                <a:ext uri="{FF2B5EF4-FFF2-40B4-BE49-F238E27FC236}">
                  <a16:creationId xmlns:a16="http://schemas.microsoft.com/office/drawing/2014/main" id="{F7F14DAF-7B5E-474E-B6D5-A3A14CD16287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C74E09BC-A2A9-435B-AF48-69FF4FDA1D71}"/>
              </a:ext>
            </a:extLst>
          </p:cNvPr>
          <p:cNvGrpSpPr/>
          <p:nvPr/>
        </p:nvGrpSpPr>
        <p:grpSpPr>
          <a:xfrm rot="1307208">
            <a:off x="6877313" y="4255970"/>
            <a:ext cx="1297754" cy="971664"/>
            <a:chOff x="8173130" y="1185863"/>
            <a:chExt cx="861105" cy="685800"/>
          </a:xfrm>
        </p:grpSpPr>
        <p:sp>
          <p:nvSpPr>
            <p:cNvPr id="87" name="Fluxograma: Conector 86">
              <a:extLst>
                <a:ext uri="{FF2B5EF4-FFF2-40B4-BE49-F238E27FC236}">
                  <a16:creationId xmlns:a16="http://schemas.microsoft.com/office/drawing/2014/main" id="{D1702722-7626-425C-A2A3-8E9EB5EF9317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88" name="Fluxograma: Conector 87">
              <a:extLst>
                <a:ext uri="{FF2B5EF4-FFF2-40B4-BE49-F238E27FC236}">
                  <a16:creationId xmlns:a16="http://schemas.microsoft.com/office/drawing/2014/main" id="{1F945B96-5B38-4115-A3BF-7E17F175E230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E58B560-9C0E-419F-B4C3-F79894AB6558}"/>
              </a:ext>
            </a:extLst>
          </p:cNvPr>
          <p:cNvGrpSpPr/>
          <p:nvPr/>
        </p:nvGrpSpPr>
        <p:grpSpPr>
          <a:xfrm rot="20945213">
            <a:off x="7626160" y="5702727"/>
            <a:ext cx="1253899" cy="685800"/>
            <a:chOff x="7780336" y="1185863"/>
            <a:chExt cx="1253899" cy="685800"/>
          </a:xfrm>
        </p:grpSpPr>
        <p:sp>
          <p:nvSpPr>
            <p:cNvPr id="29" name="Fluxograma: Conector 28">
              <a:extLst>
                <a:ext uri="{FF2B5EF4-FFF2-40B4-BE49-F238E27FC236}">
                  <a16:creationId xmlns:a16="http://schemas.microsoft.com/office/drawing/2014/main" id="{274F0043-B22F-4079-9D53-78B2228ED06D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0" name="Fluxograma: Conector 29">
              <a:extLst>
                <a:ext uri="{FF2B5EF4-FFF2-40B4-BE49-F238E27FC236}">
                  <a16:creationId xmlns:a16="http://schemas.microsoft.com/office/drawing/2014/main" id="{0BEF4497-8B4F-4E26-863B-4986B8E1FB9E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1" name="Fluxograma: Conector 30">
              <a:extLst>
                <a:ext uri="{FF2B5EF4-FFF2-40B4-BE49-F238E27FC236}">
                  <a16:creationId xmlns:a16="http://schemas.microsoft.com/office/drawing/2014/main" id="{826967AD-978E-4AA0-883C-351D8AE6217A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6766031E-A735-490A-8BA5-5D1BBF7D33C0}"/>
              </a:ext>
            </a:extLst>
          </p:cNvPr>
          <p:cNvGrpSpPr/>
          <p:nvPr/>
        </p:nvGrpSpPr>
        <p:grpSpPr>
          <a:xfrm rot="20945213">
            <a:off x="6950910" y="5126717"/>
            <a:ext cx="1253899" cy="685800"/>
            <a:chOff x="7780336" y="1185863"/>
            <a:chExt cx="1253899" cy="685800"/>
          </a:xfrm>
        </p:grpSpPr>
        <p:sp>
          <p:nvSpPr>
            <p:cNvPr id="33" name="Fluxograma: Conector 32">
              <a:extLst>
                <a:ext uri="{FF2B5EF4-FFF2-40B4-BE49-F238E27FC236}">
                  <a16:creationId xmlns:a16="http://schemas.microsoft.com/office/drawing/2014/main" id="{DD77B21F-658D-4905-8CC5-3A4490FC6F4A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7" name="Fluxograma: Conector 36">
              <a:extLst>
                <a:ext uri="{FF2B5EF4-FFF2-40B4-BE49-F238E27FC236}">
                  <a16:creationId xmlns:a16="http://schemas.microsoft.com/office/drawing/2014/main" id="{4D950E06-D54C-4031-BBFB-95DBFCBDF29F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8" name="Fluxograma: Conector 37">
              <a:extLst>
                <a:ext uri="{FF2B5EF4-FFF2-40B4-BE49-F238E27FC236}">
                  <a16:creationId xmlns:a16="http://schemas.microsoft.com/office/drawing/2014/main" id="{BBEF2444-8F6A-4B98-8ADB-A3D4F62A1EFB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E21D48D4-BE5F-419A-9B80-74D041A5F2E2}"/>
              </a:ext>
            </a:extLst>
          </p:cNvPr>
          <p:cNvGrpSpPr/>
          <p:nvPr/>
        </p:nvGrpSpPr>
        <p:grpSpPr>
          <a:xfrm rot="20945213">
            <a:off x="10016396" y="5566393"/>
            <a:ext cx="1253899" cy="685800"/>
            <a:chOff x="7780336" y="1185863"/>
            <a:chExt cx="1253899" cy="685800"/>
          </a:xfrm>
        </p:grpSpPr>
        <p:sp>
          <p:nvSpPr>
            <p:cNvPr id="40" name="Fluxograma: Conector 39">
              <a:extLst>
                <a:ext uri="{FF2B5EF4-FFF2-40B4-BE49-F238E27FC236}">
                  <a16:creationId xmlns:a16="http://schemas.microsoft.com/office/drawing/2014/main" id="{4727BE80-BD92-47B0-A912-86E0172AFAD5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1" name="Fluxograma: Conector 40">
              <a:extLst>
                <a:ext uri="{FF2B5EF4-FFF2-40B4-BE49-F238E27FC236}">
                  <a16:creationId xmlns:a16="http://schemas.microsoft.com/office/drawing/2014/main" id="{FB97E3C7-17D4-4FD1-90B6-B9907DE21503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2" name="Fluxograma: Conector 41">
              <a:extLst>
                <a:ext uri="{FF2B5EF4-FFF2-40B4-BE49-F238E27FC236}">
                  <a16:creationId xmlns:a16="http://schemas.microsoft.com/office/drawing/2014/main" id="{63D26900-611F-4473-A451-BA5B1FD0F2EB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sp>
        <p:nvSpPr>
          <p:cNvPr id="44" name="Fluxograma: Disco magnético 4">
            <a:extLst>
              <a:ext uri="{FF2B5EF4-FFF2-40B4-BE49-F238E27FC236}">
                <a16:creationId xmlns:a16="http://schemas.microsoft.com/office/drawing/2014/main" id="{AFE824D3-4347-4E6A-9D1B-EC69124D69FD}"/>
              </a:ext>
            </a:extLst>
          </p:cNvPr>
          <p:cNvSpPr/>
          <p:nvPr/>
        </p:nvSpPr>
        <p:spPr>
          <a:xfrm>
            <a:off x="6773372" y="3621449"/>
            <a:ext cx="4580426" cy="297529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3C6CDC88-8E94-43CF-BEC7-60CDEDF7F631}"/>
              </a:ext>
            </a:extLst>
          </p:cNvPr>
          <p:cNvSpPr/>
          <p:nvPr/>
        </p:nvSpPr>
        <p:spPr>
          <a:xfrm>
            <a:off x="3048000" y="4723751"/>
            <a:ext cx="2721429" cy="2055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DFF5C654-C20D-439E-A082-7B70C3D221D6}"/>
              </a:ext>
            </a:extLst>
          </p:cNvPr>
          <p:cNvCxnSpPr>
            <a:cxnSpLocks/>
          </p:cNvCxnSpPr>
          <p:nvPr/>
        </p:nvCxnSpPr>
        <p:spPr>
          <a:xfrm flipV="1">
            <a:off x="4953000" y="881744"/>
            <a:ext cx="4093332" cy="3842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EAD0AD42-C592-4529-A445-F7223EDB88B9}"/>
              </a:ext>
            </a:extLst>
          </p:cNvPr>
          <p:cNvSpPr txBox="1"/>
          <p:nvPr/>
        </p:nvSpPr>
        <p:spPr>
          <a:xfrm>
            <a:off x="9046332" y="158952"/>
            <a:ext cx="3098043" cy="120032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rgbClr val="EDC3A7"/>
              </a:gs>
              <a:gs pos="83000">
                <a:srgbClr val="DCB684"/>
              </a:gs>
              <a:gs pos="100000">
                <a:srgbClr val="A89D10"/>
              </a:gs>
            </a:gsLst>
            <a:lin ang="189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Observação: Toda mistura apresenta pelo menos duas substâncias (nesse caso água e cloreto de sódio).</a:t>
            </a:r>
          </a:p>
        </p:txBody>
      </p:sp>
    </p:spTree>
    <p:extLst>
      <p:ext uri="{BB962C8B-B14F-4D97-AF65-F5344CB8AC3E}">
        <p14:creationId xmlns:p14="http://schemas.microsoft.com/office/powerpoint/2010/main" val="2990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372" y="52241"/>
            <a:ext cx="560138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COMPOSIÇÃO DA MATÉRIA: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3075F87-0E96-4495-A753-4D502245C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0498"/>
              </p:ext>
            </p:extLst>
          </p:nvPr>
        </p:nvGraphicFramePr>
        <p:xfrm>
          <a:off x="3914775" y="107156"/>
          <a:ext cx="9871075" cy="666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9A00970D-232A-4D30-85FE-CA6AD285B05C}"/>
              </a:ext>
            </a:extLst>
          </p:cNvPr>
          <p:cNvSpPr/>
          <p:nvPr/>
        </p:nvSpPr>
        <p:spPr>
          <a:xfrm>
            <a:off x="576943" y="1414463"/>
            <a:ext cx="5921828" cy="48339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62F8D3-899E-4D87-AAFD-75A91B80E5D2}"/>
              </a:ext>
            </a:extLst>
          </p:cNvPr>
          <p:cNvSpPr txBox="1"/>
          <p:nvPr/>
        </p:nvSpPr>
        <p:spPr>
          <a:xfrm>
            <a:off x="3058885" y="1490147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Matéria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861F2FA-B423-43F2-A8FB-9DFA65F01949}"/>
              </a:ext>
            </a:extLst>
          </p:cNvPr>
          <p:cNvSpPr/>
          <p:nvPr/>
        </p:nvSpPr>
        <p:spPr>
          <a:xfrm>
            <a:off x="1289276" y="1929755"/>
            <a:ext cx="4397829" cy="378822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457DB22-D1EB-40AA-A6FE-CC8C22A9BEBF}"/>
              </a:ext>
            </a:extLst>
          </p:cNvPr>
          <p:cNvSpPr txBox="1"/>
          <p:nvPr/>
        </p:nvSpPr>
        <p:spPr>
          <a:xfrm>
            <a:off x="2930298" y="2101454"/>
            <a:ext cx="111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Misturas</a:t>
            </a:r>
          </a:p>
        </p:txBody>
      </p: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45B2AE3A-AF4C-4E53-8CBD-60A4DAAD74BE}"/>
              </a:ext>
            </a:extLst>
          </p:cNvPr>
          <p:cNvSpPr/>
          <p:nvPr/>
        </p:nvSpPr>
        <p:spPr>
          <a:xfrm>
            <a:off x="1932214" y="2590358"/>
            <a:ext cx="3211286" cy="2765413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03BFEA4E-64DD-4E4B-BABA-A918B129A17F}"/>
              </a:ext>
            </a:extLst>
          </p:cNvPr>
          <p:cNvSpPr/>
          <p:nvPr/>
        </p:nvSpPr>
        <p:spPr>
          <a:xfrm>
            <a:off x="2438398" y="3030092"/>
            <a:ext cx="2188029" cy="1822517"/>
          </a:xfrm>
          <a:prstGeom prst="flowChartConnector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C4F65B-F1F3-4A82-8FF2-73EA028D5F7A}"/>
              </a:ext>
            </a:extLst>
          </p:cNvPr>
          <p:cNvSpPr txBox="1"/>
          <p:nvPr/>
        </p:nvSpPr>
        <p:spPr>
          <a:xfrm>
            <a:off x="2906486" y="2625559"/>
            <a:ext cx="13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Substâncias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631FAD-8E26-4CCC-BEF5-933844DB0EE4}"/>
              </a:ext>
            </a:extLst>
          </p:cNvPr>
          <p:cNvSpPr txBox="1"/>
          <p:nvPr/>
        </p:nvSpPr>
        <p:spPr>
          <a:xfrm>
            <a:off x="2942204" y="3121652"/>
            <a:ext cx="13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Moléculas</a:t>
            </a:r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2528A5E0-5BDE-406A-AA41-4201004D95AB}"/>
              </a:ext>
            </a:extLst>
          </p:cNvPr>
          <p:cNvSpPr/>
          <p:nvPr/>
        </p:nvSpPr>
        <p:spPr>
          <a:xfrm>
            <a:off x="2741159" y="3490984"/>
            <a:ext cx="1491343" cy="1135445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A784EB-C44C-4C8D-B2CE-E9898DC5C679}"/>
              </a:ext>
            </a:extLst>
          </p:cNvPr>
          <p:cNvSpPr txBox="1"/>
          <p:nvPr/>
        </p:nvSpPr>
        <p:spPr>
          <a:xfrm>
            <a:off x="3036093" y="3746052"/>
            <a:ext cx="13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Átomos</a:t>
            </a:r>
          </a:p>
        </p:txBody>
      </p:sp>
    </p:spTree>
    <p:extLst>
      <p:ext uri="{BB962C8B-B14F-4D97-AF65-F5344CB8AC3E}">
        <p14:creationId xmlns:p14="http://schemas.microsoft.com/office/powerpoint/2010/main" val="4260395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6CDAD-2288-41AF-A035-D3742ECE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157" y="121056"/>
            <a:ext cx="7173686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Testando seus conhecimentos: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AFC51F-4A1E-4CF3-A337-5A109389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199" y="2391681"/>
            <a:ext cx="6814458" cy="514804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Clique no link a seguir e responda ao </a:t>
            </a:r>
            <a:r>
              <a:rPr lang="pt-BR" dirty="0" err="1">
                <a:solidFill>
                  <a:schemeClr val="bg1"/>
                </a:solidFill>
              </a:rPr>
              <a:t>kahoot</a:t>
            </a:r>
            <a:r>
              <a:rPr lang="pt-BR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6" name="Espaço Reservado para Conteúdo 2">
            <a:hlinkClick r:id="rId3"/>
            <a:extLst>
              <a:ext uri="{FF2B5EF4-FFF2-40B4-BE49-F238E27FC236}">
                <a16:creationId xmlns:a16="http://schemas.microsoft.com/office/drawing/2014/main" id="{CC24EB3D-059A-4161-93B3-A79924699CCB}"/>
              </a:ext>
            </a:extLst>
          </p:cNvPr>
          <p:cNvSpPr txBox="1">
            <a:spLocks/>
          </p:cNvSpPr>
          <p:nvPr/>
        </p:nvSpPr>
        <p:spPr>
          <a:xfrm>
            <a:off x="4860471" y="3203575"/>
            <a:ext cx="2471058" cy="84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6000" dirty="0" err="1">
                <a:solidFill>
                  <a:schemeClr val="bg1"/>
                </a:solidFill>
              </a:rPr>
              <a:t>kahoot</a:t>
            </a:r>
            <a:r>
              <a:rPr lang="pt-BR" sz="6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86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09220"/>
            <a:ext cx="207264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FONTES: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0A8202-116E-4DFB-B56A-D49EA7B6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https://upload.wikimedia.org/wikipedia/commons/e/ef/Modelos_at%C3%B3micos.png</a:t>
            </a:r>
            <a:r>
              <a:rPr lang="pt-BR" dirty="0">
                <a:solidFill>
                  <a:schemeClr val="bg1"/>
                </a:solidFill>
              </a:rPr>
              <a:t>. Acesso em 20/03/2021;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https://www.google.com.br/search?q=modelo%20de%20Dalton&amp;tbm=isch&amp;hl=ptBR&amp;saf </a:t>
            </a:r>
            <a:r>
              <a:rPr lang="pt-BR" dirty="0">
                <a:solidFill>
                  <a:schemeClr val="bg1"/>
                </a:solidFill>
              </a:rPr>
              <a:t>. Acesso em 20/03/2021; </a:t>
            </a:r>
            <a:r>
              <a:rPr lang="pt-BR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e=active&amp;tbs=il:cl&amp;authuser=0&amp;sa=X&amp;ved=0CAAQ1vwEahcKEwiIqTs2cHvAhUAAAAAHQAAAAAQAg&amp;biw=1263&amp;bih=610#imgrc=id_CCOqKvrUe6M</a:t>
            </a:r>
            <a:r>
              <a:rPr lang="pt-BR" dirty="0">
                <a:solidFill>
                  <a:schemeClr val="bg1"/>
                </a:solidFill>
              </a:rPr>
              <a:t>. Acesso em 20/03/2021;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https://pixabay.com/pt/illustrations/%C3%A1tomo-modelo-thomson-qu%C3%ADmica-4993619/</a:t>
            </a:r>
            <a:r>
              <a:rPr lang="pt-BR" dirty="0">
                <a:solidFill>
                  <a:schemeClr val="bg1"/>
                </a:solidFill>
              </a:rPr>
              <a:t>. Acesso em 20/03/2021;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</a:t>
            </a:r>
            <a:r>
              <a:rPr lang="pt-BR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File:Atomo_de_Rutherford_con_neutrones.png</a:t>
            </a:r>
            <a:r>
              <a:rPr lang="pt-BR" dirty="0">
                <a:solidFill>
                  <a:schemeClr val="bg1"/>
                </a:solidFill>
              </a:rPr>
              <a:t>. Acesso em 20/03/2021;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https://commons.wikimedia.org/wiki/File:MODELO_AT%C3%93MICO_DE_BOHR.png</a:t>
            </a:r>
            <a:r>
              <a:rPr lang="pt-BR" dirty="0">
                <a:solidFill>
                  <a:schemeClr val="bg1"/>
                </a:solidFill>
              </a:rPr>
              <a:t>. Acesso em 20/03/2021;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https://create.kahoot.it/details/747df64e-685b-44d3-a492-e9d5ea9e6d58</a:t>
            </a:r>
            <a:r>
              <a:rPr lang="pt-BR" dirty="0">
                <a:solidFill>
                  <a:schemeClr val="bg1"/>
                </a:solidFill>
              </a:rPr>
              <a:t>. Acesso em 20/03/2021.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04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3974A-A3F7-4ECC-B5C8-C74635FF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COMPOSIÇÃO DA MATÉRIA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FC2DFA-0FDD-403B-A7DC-15B12EA02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9228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Objetivos:</a:t>
            </a:r>
          </a:p>
          <a:p>
            <a:r>
              <a:rPr lang="pt-BR" dirty="0">
                <a:solidFill>
                  <a:schemeClr val="bg1"/>
                </a:solidFill>
              </a:rPr>
              <a:t>Reconhecer que tudo que possui existência física real, exceto o vácuo e a matéria escura, é denominado matéria por sua composição;</a:t>
            </a:r>
          </a:p>
          <a:p>
            <a:r>
              <a:rPr lang="pt-BR" dirty="0">
                <a:solidFill>
                  <a:schemeClr val="bg1"/>
                </a:solidFill>
              </a:rPr>
              <a:t>Evidenciar que a matéria é formada por átomos;</a:t>
            </a:r>
          </a:p>
          <a:p>
            <a:r>
              <a:rPr lang="pt-BR" dirty="0">
                <a:solidFill>
                  <a:schemeClr val="bg1"/>
                </a:solidFill>
              </a:rPr>
              <a:t>Entender a composição micro da matéria.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3AB4C38-09B7-4BF0-8572-BEF3C8135F55}"/>
              </a:ext>
            </a:extLst>
          </p:cNvPr>
          <p:cNvSpPr txBox="1">
            <a:spLocks/>
          </p:cNvSpPr>
          <p:nvPr/>
        </p:nvSpPr>
        <p:spPr>
          <a:xfrm>
            <a:off x="1141412" y="4824225"/>
            <a:ext cx="9905999" cy="168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Observação:</a:t>
            </a:r>
          </a:p>
          <a:p>
            <a:r>
              <a:rPr lang="pt-BR" dirty="0">
                <a:solidFill>
                  <a:schemeClr val="bg1"/>
                </a:solidFill>
              </a:rPr>
              <a:t>Para melhor compreensão através desse recurso, recomenda-se o modo apresentação do powerpoint.</a:t>
            </a:r>
          </a:p>
        </p:txBody>
      </p:sp>
    </p:spTree>
    <p:extLst>
      <p:ext uri="{BB962C8B-B14F-4D97-AF65-F5344CB8AC3E}">
        <p14:creationId xmlns:p14="http://schemas.microsoft.com/office/powerpoint/2010/main" val="343525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228" y="0"/>
            <a:ext cx="7210425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Algumas ciências e suas visões: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8B61B09-1CCA-4C3C-8765-12203E1FD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018129"/>
              </p:ext>
            </p:extLst>
          </p:nvPr>
        </p:nvGraphicFramePr>
        <p:xfrm>
          <a:off x="203200" y="10720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570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54" y="21843"/>
            <a:ext cx="8524875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 que é matéria e do que ela é feita?</a:t>
            </a:r>
          </a:p>
        </p:txBody>
      </p:sp>
      <p:pic>
        <p:nvPicPr>
          <p:cNvPr id="5" name="Gráfico 4" descr="Debate de ideias do grupo">
            <a:extLst>
              <a:ext uri="{FF2B5EF4-FFF2-40B4-BE49-F238E27FC236}">
                <a16:creationId xmlns:a16="http://schemas.microsoft.com/office/drawing/2014/main" id="{5FBC83FB-8001-465E-A88B-77522F25A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386" y="3207545"/>
            <a:ext cx="3848099" cy="3848099"/>
          </a:xfrm>
          <a:prstGeom prst="rect">
            <a:avLst/>
          </a:prstGeom>
        </p:spPr>
      </p:pic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C0BB68BE-545F-4B38-9971-6CEE6ABD7F82}"/>
              </a:ext>
            </a:extLst>
          </p:cNvPr>
          <p:cNvSpPr/>
          <p:nvPr/>
        </p:nvSpPr>
        <p:spPr>
          <a:xfrm>
            <a:off x="123825" y="1216820"/>
            <a:ext cx="4019550" cy="1990725"/>
          </a:xfrm>
          <a:prstGeom prst="cloudCallout">
            <a:avLst>
              <a:gd name="adj1" fmla="val 64475"/>
              <a:gd name="adj2" fmla="val 8785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 matéria é formada por 4 Elementos essências (fogo, terra, água e ar).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Empédocles</a:t>
            </a:r>
          </a:p>
        </p:txBody>
      </p:sp>
      <p:sp>
        <p:nvSpPr>
          <p:cNvPr id="10" name="Balão de Pensamento: Nuvem 9">
            <a:extLst>
              <a:ext uri="{FF2B5EF4-FFF2-40B4-BE49-F238E27FC236}">
                <a16:creationId xmlns:a16="http://schemas.microsoft.com/office/drawing/2014/main" id="{7E87963E-6476-492F-9DA2-A2DEEF185FEA}"/>
              </a:ext>
            </a:extLst>
          </p:cNvPr>
          <p:cNvSpPr/>
          <p:nvPr/>
        </p:nvSpPr>
        <p:spPr>
          <a:xfrm>
            <a:off x="7478485" y="740229"/>
            <a:ext cx="4589689" cy="2688771"/>
          </a:xfrm>
          <a:prstGeom prst="cloudCallout">
            <a:avLst>
              <a:gd name="adj1" fmla="val -77865"/>
              <a:gd name="adj2" fmla="val 7374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Ao se dividir a matéria em porções cada vez menores, chegaremos a uma porção que não mais se divide: átomo.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Leucipo e Demócrito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9CD130-617A-4EF3-9A06-D25B6C7F9733}"/>
              </a:ext>
            </a:extLst>
          </p:cNvPr>
          <p:cNvSpPr txBox="1"/>
          <p:nvPr/>
        </p:nvSpPr>
        <p:spPr>
          <a:xfrm>
            <a:off x="317834" y="3876689"/>
            <a:ext cx="3695700" cy="92333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Desde a Grécia Antiga, a humidade queria saber do que a matéria era formada...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6290F59-CA1C-4FDC-BB1D-01B3916A2641}"/>
              </a:ext>
            </a:extLst>
          </p:cNvPr>
          <p:cNvSpPr txBox="1"/>
          <p:nvPr/>
        </p:nvSpPr>
        <p:spPr>
          <a:xfrm>
            <a:off x="8239125" y="3564730"/>
            <a:ext cx="3295648" cy="120032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Hoje se sabe que toda matéria é formada por unidades fundamentais, diminutas, denominadas átomos.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8236725-A532-4A03-801A-73D399D4D9DF}"/>
              </a:ext>
            </a:extLst>
          </p:cNvPr>
          <p:cNvSpPr txBox="1"/>
          <p:nvPr/>
        </p:nvSpPr>
        <p:spPr>
          <a:xfrm>
            <a:off x="8239124" y="5222168"/>
            <a:ext cx="3295649" cy="92333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rgbClr val="EDC3A7"/>
              </a:gs>
              <a:gs pos="83000">
                <a:srgbClr val="DCB684"/>
              </a:gs>
              <a:gs pos="100000">
                <a:srgbClr val="A89D10"/>
              </a:gs>
            </a:gsLst>
            <a:lin ang="189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Observação: Os átomos são divisíveis, apesar de antigamente se imaginar que não.</a:t>
            </a:r>
          </a:p>
        </p:txBody>
      </p:sp>
    </p:spTree>
    <p:extLst>
      <p:ext uri="{BB962C8B-B14F-4D97-AF65-F5344CB8AC3E}">
        <p14:creationId xmlns:p14="http://schemas.microsoft.com/office/powerpoint/2010/main" val="29054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62" y="-40551"/>
            <a:ext cx="817245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Como podemos imaginar o átomo?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21D5541-A51B-42A8-9ED7-B560158C9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157924"/>
              </p:ext>
            </p:extLst>
          </p:nvPr>
        </p:nvGraphicFramePr>
        <p:xfrm>
          <a:off x="2624137" y="88901"/>
          <a:ext cx="12111038" cy="664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A6F3DE8E-FE7D-45B5-9124-772C65BB774A}"/>
              </a:ext>
            </a:extLst>
          </p:cNvPr>
          <p:cNvSpPr txBox="1"/>
          <p:nvPr/>
        </p:nvSpPr>
        <p:spPr>
          <a:xfrm>
            <a:off x="1499322" y="1364308"/>
            <a:ext cx="5009469" cy="646331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 acordo com a evolução tecnológica, a ideia sobre o átomo mudou bastante...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4B3D4E-92A2-46A6-B555-48B37B521729}"/>
              </a:ext>
            </a:extLst>
          </p:cNvPr>
          <p:cNvSpPr txBox="1"/>
          <p:nvPr/>
        </p:nvSpPr>
        <p:spPr>
          <a:xfrm>
            <a:off x="514952" y="2398530"/>
            <a:ext cx="7245124" cy="120032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É aceito que o átomo apresenta região central denominada núcleo e região periférica denominada eletrosfera;</a:t>
            </a:r>
          </a:p>
          <a:p>
            <a:r>
              <a:rPr lang="pt-BR" dirty="0">
                <a:solidFill>
                  <a:schemeClr val="bg1"/>
                </a:solidFill>
              </a:rPr>
              <a:t>O átomo apresenta partículas fundamentais: prótons (no núcleo), nêutrons (no núcleo) e elétrons (na eletrosfera).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F17E07-F9D9-4CA5-BC00-4083FA5184C8}"/>
              </a:ext>
            </a:extLst>
          </p:cNvPr>
          <p:cNvSpPr txBox="1"/>
          <p:nvPr/>
        </p:nvSpPr>
        <p:spPr>
          <a:xfrm>
            <a:off x="514952" y="4087616"/>
            <a:ext cx="6363382" cy="64633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4000">
                <a:srgbClr val="EDC3A7"/>
              </a:gs>
              <a:gs pos="83000">
                <a:srgbClr val="DCB684"/>
              </a:gs>
              <a:gs pos="100000">
                <a:srgbClr val="A89D10"/>
              </a:gs>
            </a:gsLst>
            <a:lin ang="189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Para representar a composição da matéria, é mais didática a utilização do modelo atômico de Dalton.</a:t>
            </a:r>
          </a:p>
        </p:txBody>
      </p:sp>
    </p:spTree>
    <p:extLst>
      <p:ext uri="{BB962C8B-B14F-4D97-AF65-F5344CB8AC3E}">
        <p14:creationId xmlns:p14="http://schemas.microsoft.com/office/powerpoint/2010/main" val="15154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936" y="-3040"/>
            <a:ext cx="8364955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É importante saber sobre os átomos:</a:t>
            </a:r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062FF31F-E8E3-43FB-810D-3F1949AB261F}"/>
              </a:ext>
            </a:extLst>
          </p:cNvPr>
          <p:cNvSpPr/>
          <p:nvPr/>
        </p:nvSpPr>
        <p:spPr>
          <a:xfrm>
            <a:off x="1000125" y="20097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28F4DA24-CC98-41DB-9197-31CEC4AFD40E}"/>
              </a:ext>
            </a:extLst>
          </p:cNvPr>
          <p:cNvSpPr/>
          <p:nvPr/>
        </p:nvSpPr>
        <p:spPr>
          <a:xfrm>
            <a:off x="2305050" y="14001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D36D0747-B227-4786-9C31-6DE1EAD3D903}"/>
              </a:ext>
            </a:extLst>
          </p:cNvPr>
          <p:cNvSpPr/>
          <p:nvPr/>
        </p:nvSpPr>
        <p:spPr>
          <a:xfrm>
            <a:off x="2209800" y="23145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38D22E24-9843-403C-95F2-249C47FA6483}"/>
              </a:ext>
            </a:extLst>
          </p:cNvPr>
          <p:cNvSpPr/>
          <p:nvPr/>
        </p:nvSpPr>
        <p:spPr>
          <a:xfrm>
            <a:off x="1914524" y="3671887"/>
            <a:ext cx="657225" cy="5775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E123587F-C814-4B8D-A271-675B6B341A03}"/>
              </a:ext>
            </a:extLst>
          </p:cNvPr>
          <p:cNvSpPr/>
          <p:nvPr/>
        </p:nvSpPr>
        <p:spPr>
          <a:xfrm>
            <a:off x="3509963" y="19311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EF74B1E9-5491-40C7-AE2B-58DC1B240AC1}"/>
              </a:ext>
            </a:extLst>
          </p:cNvPr>
          <p:cNvSpPr/>
          <p:nvPr/>
        </p:nvSpPr>
        <p:spPr>
          <a:xfrm>
            <a:off x="3181350" y="4753109"/>
            <a:ext cx="657225" cy="5775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Na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B3BCDE-9045-4A5B-8FFA-C274954F0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94" y="1121229"/>
            <a:ext cx="6532613" cy="5461717"/>
          </a:xfrm>
          <a:prstGeom prst="rect">
            <a:avLst/>
          </a:prstGeom>
        </p:spPr>
      </p:pic>
      <p:sp>
        <p:nvSpPr>
          <p:cNvPr id="23" name="Fluxograma: Conector 22">
            <a:extLst>
              <a:ext uri="{FF2B5EF4-FFF2-40B4-BE49-F238E27FC236}">
                <a16:creationId xmlns:a16="http://schemas.microsoft.com/office/drawing/2014/main" id="{B4E57A10-94C0-414C-861C-C20428B651B2}"/>
              </a:ext>
            </a:extLst>
          </p:cNvPr>
          <p:cNvSpPr/>
          <p:nvPr/>
        </p:nvSpPr>
        <p:spPr>
          <a:xfrm>
            <a:off x="547686" y="423045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4" name="Fluxograma: Conector 23">
            <a:extLst>
              <a:ext uri="{FF2B5EF4-FFF2-40B4-BE49-F238E27FC236}">
                <a16:creationId xmlns:a16="http://schemas.microsoft.com/office/drawing/2014/main" id="{D7254C2D-E27B-4EB0-B72C-0D0F5BBF2AFD}"/>
              </a:ext>
            </a:extLst>
          </p:cNvPr>
          <p:cNvSpPr/>
          <p:nvPr/>
        </p:nvSpPr>
        <p:spPr>
          <a:xfrm>
            <a:off x="252411" y="3250494"/>
            <a:ext cx="590550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Br</a:t>
            </a:r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1A009D14-9EE7-4F49-B9C0-29BFEA92F714}"/>
              </a:ext>
            </a:extLst>
          </p:cNvPr>
          <p:cNvSpPr/>
          <p:nvPr/>
        </p:nvSpPr>
        <p:spPr>
          <a:xfrm>
            <a:off x="1323974" y="4906213"/>
            <a:ext cx="590550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Br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6315046-C5DB-4880-BCAF-A833FE108D01}"/>
              </a:ext>
            </a:extLst>
          </p:cNvPr>
          <p:cNvSpPr txBox="1"/>
          <p:nvPr/>
        </p:nvSpPr>
        <p:spPr>
          <a:xfrm>
            <a:off x="1323974" y="5612147"/>
            <a:ext cx="3977232" cy="1200329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Existe uma infinidade de átomos no universo, de tipos diferentes (elementos químicos), que são representados na tabela periódica.</a:t>
            </a:r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96097EC9-D0B4-4011-B71A-6FABE47EC7C2}"/>
              </a:ext>
            </a:extLst>
          </p:cNvPr>
          <p:cNvSpPr/>
          <p:nvPr/>
        </p:nvSpPr>
        <p:spPr>
          <a:xfrm>
            <a:off x="3181350" y="3892065"/>
            <a:ext cx="533400" cy="5203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AE3B2C16-8331-499C-BC38-DA11BF774267}"/>
              </a:ext>
            </a:extLst>
          </p:cNvPr>
          <p:cNvSpPr/>
          <p:nvPr/>
        </p:nvSpPr>
        <p:spPr>
          <a:xfrm>
            <a:off x="3509963" y="2826723"/>
            <a:ext cx="657225" cy="7095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31CAEBAC-7208-417A-8171-FBCE5DEE4F8C}"/>
              </a:ext>
            </a:extLst>
          </p:cNvPr>
          <p:cNvSpPr/>
          <p:nvPr/>
        </p:nvSpPr>
        <p:spPr>
          <a:xfrm>
            <a:off x="2667000" y="2980044"/>
            <a:ext cx="590550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Br</a:t>
            </a:r>
          </a:p>
        </p:txBody>
      </p:sp>
    </p:spTree>
    <p:extLst>
      <p:ext uri="{BB962C8B-B14F-4D97-AF65-F5344CB8AC3E}">
        <p14:creationId xmlns:p14="http://schemas.microsoft.com/office/powerpoint/2010/main" val="39075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02695 -0.28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1407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13086 -0.122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613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8711 0.292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146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1458 L -0.02435 0.289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15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14453 0.414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20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3672 0.28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1405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289 -0.2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139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19792 -0.037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16107 -0.1157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19089 -0.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6793 -0.0650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83099 -0.3615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9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5" grpId="0" animBg="1"/>
      <p:bldP spid="15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8" grpId="0" animBg="1"/>
      <p:bldP spid="16" grpId="0" animBg="1"/>
      <p:bldP spid="16" grpId="1" animBg="1"/>
      <p:bldP spid="18" grpId="0" animBg="1"/>
      <p:bldP spid="18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258" y="55583"/>
            <a:ext cx="8509334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É importante saber sobre os átomos:</a:t>
            </a:r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062FF31F-E8E3-43FB-810D-3F1949AB261F}"/>
              </a:ext>
            </a:extLst>
          </p:cNvPr>
          <p:cNvSpPr/>
          <p:nvPr/>
        </p:nvSpPr>
        <p:spPr>
          <a:xfrm>
            <a:off x="1000125" y="18573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28F4DA24-CC98-41DB-9197-31CEC4AFD40E}"/>
              </a:ext>
            </a:extLst>
          </p:cNvPr>
          <p:cNvSpPr/>
          <p:nvPr/>
        </p:nvSpPr>
        <p:spPr>
          <a:xfrm>
            <a:off x="2305050" y="14001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D36D0747-B227-4786-9C31-6DE1EAD3D903}"/>
              </a:ext>
            </a:extLst>
          </p:cNvPr>
          <p:cNvSpPr/>
          <p:nvPr/>
        </p:nvSpPr>
        <p:spPr>
          <a:xfrm>
            <a:off x="2209800" y="23145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38D22E24-9843-403C-95F2-249C47FA6483}"/>
              </a:ext>
            </a:extLst>
          </p:cNvPr>
          <p:cNvSpPr/>
          <p:nvPr/>
        </p:nvSpPr>
        <p:spPr>
          <a:xfrm>
            <a:off x="1228725" y="3005091"/>
            <a:ext cx="457200" cy="48568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F91673-33B5-4F75-B407-946B4864920C}"/>
              </a:ext>
            </a:extLst>
          </p:cNvPr>
          <p:cNvSpPr txBox="1"/>
          <p:nvPr/>
        </p:nvSpPr>
        <p:spPr>
          <a:xfrm>
            <a:off x="1847850" y="4797887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Os átomos se combinam.</a:t>
            </a:r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7CFB7440-1207-4EB8-8B60-0F715CDB5100}"/>
              </a:ext>
            </a:extLst>
          </p:cNvPr>
          <p:cNvSpPr/>
          <p:nvPr/>
        </p:nvSpPr>
        <p:spPr>
          <a:xfrm>
            <a:off x="5419725" y="17430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D94186A1-99B0-450F-AFD3-153D41671C7F}"/>
              </a:ext>
            </a:extLst>
          </p:cNvPr>
          <p:cNvSpPr/>
          <p:nvPr/>
        </p:nvSpPr>
        <p:spPr>
          <a:xfrm>
            <a:off x="3419475" y="228119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9234A106-93BD-4824-81B0-491AF5DD6F21}"/>
              </a:ext>
            </a:extLst>
          </p:cNvPr>
          <p:cNvSpPr/>
          <p:nvPr/>
        </p:nvSpPr>
        <p:spPr>
          <a:xfrm>
            <a:off x="3786187" y="155248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7" name="Fluxograma: Conector 16">
            <a:extLst>
              <a:ext uri="{FF2B5EF4-FFF2-40B4-BE49-F238E27FC236}">
                <a16:creationId xmlns:a16="http://schemas.microsoft.com/office/drawing/2014/main" id="{59229AA0-0DBA-4BAF-A5E5-69F930B2953C}"/>
              </a:ext>
            </a:extLst>
          </p:cNvPr>
          <p:cNvSpPr/>
          <p:nvPr/>
        </p:nvSpPr>
        <p:spPr>
          <a:xfrm>
            <a:off x="4352925" y="260504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0F22DDF1-2E85-484D-8200-6C479F910303}"/>
              </a:ext>
            </a:extLst>
          </p:cNvPr>
          <p:cNvSpPr/>
          <p:nvPr/>
        </p:nvSpPr>
        <p:spPr>
          <a:xfrm>
            <a:off x="3786187" y="303357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9" name="Fluxograma: Conector 18">
            <a:extLst>
              <a:ext uri="{FF2B5EF4-FFF2-40B4-BE49-F238E27FC236}">
                <a16:creationId xmlns:a16="http://schemas.microsoft.com/office/drawing/2014/main" id="{B8730A9B-2A6F-4450-8476-F2B4F1A587D5}"/>
              </a:ext>
            </a:extLst>
          </p:cNvPr>
          <p:cNvSpPr/>
          <p:nvPr/>
        </p:nvSpPr>
        <p:spPr>
          <a:xfrm>
            <a:off x="2962275" y="299075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1" name="Fluxograma: Conector 20">
            <a:extLst>
              <a:ext uri="{FF2B5EF4-FFF2-40B4-BE49-F238E27FC236}">
                <a16:creationId xmlns:a16="http://schemas.microsoft.com/office/drawing/2014/main" id="{7696D798-1AB3-4067-9B0F-6B0A6DA05E1C}"/>
              </a:ext>
            </a:extLst>
          </p:cNvPr>
          <p:cNvSpPr/>
          <p:nvPr/>
        </p:nvSpPr>
        <p:spPr>
          <a:xfrm>
            <a:off x="3477986" y="405746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9D9CC0-9074-4732-BF7B-0081BA98AF05}"/>
              </a:ext>
            </a:extLst>
          </p:cNvPr>
          <p:cNvSpPr txBox="1"/>
          <p:nvPr/>
        </p:nvSpPr>
        <p:spPr>
          <a:xfrm>
            <a:off x="1494623" y="1743075"/>
            <a:ext cx="182880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Molécula de CO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85549F2-03FD-410C-86A9-D5FFB61EEB51}"/>
              </a:ext>
            </a:extLst>
          </p:cNvPr>
          <p:cNvSpPr txBox="1"/>
          <p:nvPr/>
        </p:nvSpPr>
        <p:spPr>
          <a:xfrm>
            <a:off x="476250" y="3784831"/>
            <a:ext cx="182880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Molécula de NH</a:t>
            </a:r>
            <a:r>
              <a:rPr lang="pt-BR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08CFDDF-D45A-49EF-967F-86D07FEF71DB}"/>
              </a:ext>
            </a:extLst>
          </p:cNvPr>
          <p:cNvSpPr txBox="1"/>
          <p:nvPr/>
        </p:nvSpPr>
        <p:spPr>
          <a:xfrm>
            <a:off x="4810125" y="3203663"/>
            <a:ext cx="182880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Moléculas de O</a:t>
            </a:r>
            <a:r>
              <a:rPr lang="pt-BR" baseline="-25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0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4531 0.1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09271 0.108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5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11419 0.05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0169 0.030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1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15222 -0.1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5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37487 0.221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875 0.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3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59" y="70433"/>
            <a:ext cx="8413082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É importante saber sobre os átomos:</a:t>
            </a:r>
          </a:p>
        </p:txBody>
      </p:sp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062FF31F-E8E3-43FB-810D-3F1949AB261F}"/>
              </a:ext>
            </a:extLst>
          </p:cNvPr>
          <p:cNvSpPr/>
          <p:nvPr/>
        </p:nvSpPr>
        <p:spPr>
          <a:xfrm>
            <a:off x="1033462" y="1792059"/>
            <a:ext cx="1013052" cy="11688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F91673-33B5-4F75-B407-946B4864920C}"/>
              </a:ext>
            </a:extLst>
          </p:cNvPr>
          <p:cNvSpPr txBox="1"/>
          <p:nvPr/>
        </p:nvSpPr>
        <p:spPr>
          <a:xfrm>
            <a:off x="7114834" y="1792059"/>
            <a:ext cx="3582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Os átomos são formados por prótons, nêutrons e elétrons e, para realizar combinações, às vezes, eles perdem ou ganham elétrons.</a:t>
            </a:r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7CFB7440-1207-4EB8-8B60-0F715CDB5100}"/>
              </a:ext>
            </a:extLst>
          </p:cNvPr>
          <p:cNvSpPr/>
          <p:nvPr/>
        </p:nvSpPr>
        <p:spPr>
          <a:xfrm>
            <a:off x="1539988" y="1857375"/>
            <a:ext cx="295275" cy="469446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1" name="Fluxograma: Conector 20">
            <a:extLst>
              <a:ext uri="{FF2B5EF4-FFF2-40B4-BE49-F238E27FC236}">
                <a16:creationId xmlns:a16="http://schemas.microsoft.com/office/drawing/2014/main" id="{22C3FE09-CC06-4041-A6FC-D45139A0D1CC}"/>
              </a:ext>
            </a:extLst>
          </p:cNvPr>
          <p:cNvSpPr/>
          <p:nvPr/>
        </p:nvSpPr>
        <p:spPr>
          <a:xfrm>
            <a:off x="1544409" y="1928812"/>
            <a:ext cx="516391" cy="469446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3" name="Fluxograma: Conector 22">
            <a:extLst>
              <a:ext uri="{FF2B5EF4-FFF2-40B4-BE49-F238E27FC236}">
                <a16:creationId xmlns:a16="http://schemas.microsoft.com/office/drawing/2014/main" id="{62396434-8CBB-4967-B18E-9157033DC74B}"/>
              </a:ext>
            </a:extLst>
          </p:cNvPr>
          <p:cNvSpPr/>
          <p:nvPr/>
        </p:nvSpPr>
        <p:spPr>
          <a:xfrm>
            <a:off x="4074148" y="1742394"/>
            <a:ext cx="1013052" cy="11688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Cl</a:t>
            </a:r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0EAFBFB2-C52B-4EA6-B721-E8AA73BC2946}"/>
              </a:ext>
            </a:extLst>
          </p:cNvPr>
          <p:cNvSpPr/>
          <p:nvPr/>
        </p:nvSpPr>
        <p:spPr>
          <a:xfrm>
            <a:off x="4580674" y="1857375"/>
            <a:ext cx="516391" cy="469446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14FDEA3-FC64-42F8-B5DB-AECB3BCA56A4}"/>
              </a:ext>
            </a:extLst>
          </p:cNvPr>
          <p:cNvSpPr txBox="1"/>
          <p:nvPr/>
        </p:nvSpPr>
        <p:spPr>
          <a:xfrm>
            <a:off x="138791" y="2992388"/>
            <a:ext cx="297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Íon positivo (cátion), formado por perda de elétron.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1D15779-A51F-4B8F-B7E6-40B39F167AD0}"/>
              </a:ext>
            </a:extLst>
          </p:cNvPr>
          <p:cNvSpPr txBox="1"/>
          <p:nvPr/>
        </p:nvSpPr>
        <p:spPr>
          <a:xfrm>
            <a:off x="3556736" y="2960913"/>
            <a:ext cx="297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Íon negativo (ânion), formado por ganho de elétron.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8138671-547D-4A72-B2A6-7CAA622685A1}"/>
              </a:ext>
            </a:extLst>
          </p:cNvPr>
          <p:cNvGrpSpPr/>
          <p:nvPr/>
        </p:nvGrpSpPr>
        <p:grpSpPr>
          <a:xfrm>
            <a:off x="1015430" y="4682397"/>
            <a:ext cx="1013052" cy="1168854"/>
            <a:chOff x="1033462" y="3904746"/>
            <a:chExt cx="1013052" cy="1168854"/>
          </a:xfrm>
        </p:grpSpPr>
        <p:sp>
          <p:nvSpPr>
            <p:cNvPr id="29" name="Fluxograma: Conector 28">
              <a:extLst>
                <a:ext uri="{FF2B5EF4-FFF2-40B4-BE49-F238E27FC236}">
                  <a16:creationId xmlns:a16="http://schemas.microsoft.com/office/drawing/2014/main" id="{B882D273-61F5-4B26-A53B-3A681A753B9E}"/>
                </a:ext>
              </a:extLst>
            </p:cNvPr>
            <p:cNvSpPr/>
            <p:nvPr/>
          </p:nvSpPr>
          <p:spPr>
            <a:xfrm>
              <a:off x="1033462" y="3904746"/>
              <a:ext cx="1013052" cy="116885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31" name="Fluxograma: Conector 30">
              <a:extLst>
                <a:ext uri="{FF2B5EF4-FFF2-40B4-BE49-F238E27FC236}">
                  <a16:creationId xmlns:a16="http://schemas.microsoft.com/office/drawing/2014/main" id="{BEBE67FF-A71C-489F-AC82-1F4021405129}"/>
                </a:ext>
              </a:extLst>
            </p:cNvPr>
            <p:cNvSpPr/>
            <p:nvPr/>
          </p:nvSpPr>
          <p:spPr>
            <a:xfrm>
              <a:off x="1530123" y="4019727"/>
              <a:ext cx="516391" cy="469446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8A2C738-B3B8-4983-BA90-F0C0D537514C}"/>
              </a:ext>
            </a:extLst>
          </p:cNvPr>
          <p:cNvGrpSpPr/>
          <p:nvPr/>
        </p:nvGrpSpPr>
        <p:grpSpPr>
          <a:xfrm>
            <a:off x="4074148" y="4672876"/>
            <a:ext cx="1022917" cy="1168854"/>
            <a:chOff x="4084013" y="3932462"/>
            <a:chExt cx="1022917" cy="1168854"/>
          </a:xfrm>
        </p:grpSpPr>
        <p:sp>
          <p:nvSpPr>
            <p:cNvPr id="32" name="Fluxograma: Conector 31">
              <a:extLst>
                <a:ext uri="{FF2B5EF4-FFF2-40B4-BE49-F238E27FC236}">
                  <a16:creationId xmlns:a16="http://schemas.microsoft.com/office/drawing/2014/main" id="{3C2F70F2-B735-4FA4-AF41-A086522B45E9}"/>
                </a:ext>
              </a:extLst>
            </p:cNvPr>
            <p:cNvSpPr/>
            <p:nvPr/>
          </p:nvSpPr>
          <p:spPr>
            <a:xfrm>
              <a:off x="4084013" y="3932462"/>
              <a:ext cx="1013052" cy="116885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33" name="Fluxograma: Conector 32">
              <a:extLst>
                <a:ext uri="{FF2B5EF4-FFF2-40B4-BE49-F238E27FC236}">
                  <a16:creationId xmlns:a16="http://schemas.microsoft.com/office/drawing/2014/main" id="{F6FD1BA5-2C5E-43A5-A88C-341863FC97FD}"/>
                </a:ext>
              </a:extLst>
            </p:cNvPr>
            <p:cNvSpPr/>
            <p:nvPr/>
          </p:nvSpPr>
          <p:spPr>
            <a:xfrm>
              <a:off x="4590539" y="3988252"/>
              <a:ext cx="516391" cy="469446"/>
            </a:xfrm>
            <a:prstGeom prst="flowChartConnector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7536EDD-67DF-4B4C-B67E-74F97203213E}"/>
              </a:ext>
            </a:extLst>
          </p:cNvPr>
          <p:cNvSpPr txBox="1"/>
          <p:nvPr/>
        </p:nvSpPr>
        <p:spPr>
          <a:xfrm>
            <a:off x="1423305" y="5984774"/>
            <a:ext cx="297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União por força eletrostática (os opostos se atraem).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B47547A-D426-40E7-A206-B65373B0E703}"/>
              </a:ext>
            </a:extLst>
          </p:cNvPr>
          <p:cNvSpPr/>
          <p:nvPr/>
        </p:nvSpPr>
        <p:spPr>
          <a:xfrm>
            <a:off x="5949722" y="4869067"/>
            <a:ext cx="1436914" cy="7955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2893740-2DD9-4B38-95C1-BE7D100BAADD}"/>
              </a:ext>
            </a:extLst>
          </p:cNvPr>
          <p:cNvGrpSpPr/>
          <p:nvPr/>
        </p:nvGrpSpPr>
        <p:grpSpPr>
          <a:xfrm>
            <a:off x="8099991" y="4672876"/>
            <a:ext cx="2026104" cy="1168854"/>
            <a:chOff x="7893162" y="4021768"/>
            <a:chExt cx="2026104" cy="1168854"/>
          </a:xfrm>
        </p:grpSpPr>
        <p:sp>
          <p:nvSpPr>
            <p:cNvPr id="35" name="Fluxograma: Conector 34">
              <a:extLst>
                <a:ext uri="{FF2B5EF4-FFF2-40B4-BE49-F238E27FC236}">
                  <a16:creationId xmlns:a16="http://schemas.microsoft.com/office/drawing/2014/main" id="{AB6F064B-293E-4C43-809B-16D784A31798}"/>
                </a:ext>
              </a:extLst>
            </p:cNvPr>
            <p:cNvSpPr/>
            <p:nvPr/>
          </p:nvSpPr>
          <p:spPr>
            <a:xfrm>
              <a:off x="7893162" y="4021768"/>
              <a:ext cx="1013052" cy="116885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chemeClr val="bg1"/>
                  </a:solidFill>
                </a:rPr>
                <a:t>Na</a:t>
              </a:r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A5BFE9AC-0D58-4CF7-AF9C-0D15F81E4AB2}"/>
                </a:ext>
              </a:extLst>
            </p:cNvPr>
            <p:cNvSpPr/>
            <p:nvPr/>
          </p:nvSpPr>
          <p:spPr>
            <a:xfrm>
              <a:off x="8906214" y="4021768"/>
              <a:ext cx="1013052" cy="116885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441F909E-2787-40D6-98A8-55D247BDC657}"/>
              </a:ext>
            </a:extLst>
          </p:cNvPr>
          <p:cNvSpPr/>
          <p:nvPr/>
        </p:nvSpPr>
        <p:spPr>
          <a:xfrm>
            <a:off x="1251857" y="3638719"/>
            <a:ext cx="583406" cy="646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8" name="Seta: para Baixo 37">
            <a:extLst>
              <a:ext uri="{FF2B5EF4-FFF2-40B4-BE49-F238E27FC236}">
                <a16:creationId xmlns:a16="http://schemas.microsoft.com/office/drawing/2014/main" id="{3AAADB9B-6AD2-41D0-BD20-8E4B3645E05B}"/>
              </a:ext>
            </a:extLst>
          </p:cNvPr>
          <p:cNvSpPr/>
          <p:nvPr/>
        </p:nvSpPr>
        <p:spPr>
          <a:xfrm>
            <a:off x="4349522" y="3638719"/>
            <a:ext cx="583406" cy="646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06706 -0.04004 C 0.08099 -0.04907 0.10195 -0.05393 0.12396 -0.05393 C 0.14896 -0.05393 0.16901 -0.04907 0.18294 -0.04004 L 0.25 -2.59259E-6 " pathEditMode="relative" rAng="0" ptsTypes="AAA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07643 -0.004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-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9388 -0.003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4" grpId="1"/>
      <p:bldP spid="14" grpId="2"/>
      <p:bldP spid="21" grpId="0"/>
      <p:bldP spid="23" grpId="0" animBg="1"/>
      <p:bldP spid="25" grpId="0"/>
      <p:bldP spid="26" grpId="0"/>
      <p:bldP spid="28" grpId="0"/>
      <p:bldP spid="34" grpId="0"/>
      <p:bldP spid="8" grpId="0" animBg="1"/>
      <p:bldP spid="8" grpId="1" animBg="1"/>
      <p:bldP spid="12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208E-0A1D-4114-84BF-903012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86" y="70183"/>
            <a:ext cx="9866897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As combinações entre os átomos formam...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A933B57-BF17-4E7F-AF5F-2E65C39322F9}"/>
              </a:ext>
            </a:extLst>
          </p:cNvPr>
          <p:cNvGrpSpPr/>
          <p:nvPr/>
        </p:nvGrpSpPr>
        <p:grpSpPr>
          <a:xfrm rot="10800000">
            <a:off x="10557187" y="3770866"/>
            <a:ext cx="1253899" cy="685800"/>
            <a:chOff x="7780336" y="1185863"/>
            <a:chExt cx="1253899" cy="685800"/>
          </a:xfrm>
        </p:grpSpPr>
        <p:sp>
          <p:nvSpPr>
            <p:cNvPr id="5" name="Fluxograma: Conector 4">
              <a:extLst>
                <a:ext uri="{FF2B5EF4-FFF2-40B4-BE49-F238E27FC236}">
                  <a16:creationId xmlns:a16="http://schemas.microsoft.com/office/drawing/2014/main" id="{B8A81C44-5756-4F00-B858-BC03DF665C38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6" name="Fluxograma: Conector 5">
              <a:extLst>
                <a:ext uri="{FF2B5EF4-FFF2-40B4-BE49-F238E27FC236}">
                  <a16:creationId xmlns:a16="http://schemas.microsoft.com/office/drawing/2014/main" id="{785D0895-7CF8-4F63-93C3-EA693F154089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23" name="Fluxograma: Conector 22">
              <a:extLst>
                <a:ext uri="{FF2B5EF4-FFF2-40B4-BE49-F238E27FC236}">
                  <a16:creationId xmlns:a16="http://schemas.microsoft.com/office/drawing/2014/main" id="{0BC3E0D9-B17D-4819-AB1B-D341159DABA0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14786BE-627E-43C4-9B24-BFC78900C45C}"/>
              </a:ext>
            </a:extLst>
          </p:cNvPr>
          <p:cNvGrpSpPr/>
          <p:nvPr/>
        </p:nvGrpSpPr>
        <p:grpSpPr>
          <a:xfrm>
            <a:off x="10557187" y="1226623"/>
            <a:ext cx="1253899" cy="685800"/>
            <a:chOff x="7780336" y="1185863"/>
            <a:chExt cx="1253899" cy="685800"/>
          </a:xfrm>
        </p:grpSpPr>
        <p:sp>
          <p:nvSpPr>
            <p:cNvPr id="26" name="Fluxograma: Conector 25">
              <a:extLst>
                <a:ext uri="{FF2B5EF4-FFF2-40B4-BE49-F238E27FC236}">
                  <a16:creationId xmlns:a16="http://schemas.microsoft.com/office/drawing/2014/main" id="{8AE2B5FD-B76B-4FBD-9423-839B4B8D5BB6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7" name="Fluxograma: Conector 26">
              <a:extLst>
                <a:ext uri="{FF2B5EF4-FFF2-40B4-BE49-F238E27FC236}">
                  <a16:creationId xmlns:a16="http://schemas.microsoft.com/office/drawing/2014/main" id="{AE2B4BB1-FFA8-4D4F-91BC-9CB0230906FE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28" name="Fluxograma: Conector 27">
              <a:extLst>
                <a:ext uri="{FF2B5EF4-FFF2-40B4-BE49-F238E27FC236}">
                  <a16:creationId xmlns:a16="http://schemas.microsoft.com/office/drawing/2014/main" id="{0E4FFA1E-A124-42E8-9759-9D0E1AE93513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3ECF4DF-B459-4F4C-865C-0D04853C12AC}"/>
              </a:ext>
            </a:extLst>
          </p:cNvPr>
          <p:cNvGrpSpPr/>
          <p:nvPr/>
        </p:nvGrpSpPr>
        <p:grpSpPr>
          <a:xfrm>
            <a:off x="7932736" y="1338263"/>
            <a:ext cx="1253899" cy="685800"/>
            <a:chOff x="7780336" y="1185863"/>
            <a:chExt cx="1253899" cy="685800"/>
          </a:xfrm>
        </p:grpSpPr>
        <p:sp>
          <p:nvSpPr>
            <p:cNvPr id="30" name="Fluxograma: Conector 29">
              <a:extLst>
                <a:ext uri="{FF2B5EF4-FFF2-40B4-BE49-F238E27FC236}">
                  <a16:creationId xmlns:a16="http://schemas.microsoft.com/office/drawing/2014/main" id="{6FA82D6A-316A-4BA4-9A43-79829819A90F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1" name="Fluxograma: Conector 30">
              <a:extLst>
                <a:ext uri="{FF2B5EF4-FFF2-40B4-BE49-F238E27FC236}">
                  <a16:creationId xmlns:a16="http://schemas.microsoft.com/office/drawing/2014/main" id="{470FE435-56F7-41F2-91C3-027DFF0D1367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2" name="Fluxograma: Conector 31">
              <a:extLst>
                <a:ext uri="{FF2B5EF4-FFF2-40B4-BE49-F238E27FC236}">
                  <a16:creationId xmlns:a16="http://schemas.microsoft.com/office/drawing/2014/main" id="{013827CF-408C-40CE-B84A-DE1EE7485D06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9310F378-4780-4030-B42E-79820D21242E}"/>
              </a:ext>
            </a:extLst>
          </p:cNvPr>
          <p:cNvGrpSpPr/>
          <p:nvPr/>
        </p:nvGrpSpPr>
        <p:grpSpPr>
          <a:xfrm>
            <a:off x="1180643" y="1654426"/>
            <a:ext cx="1253899" cy="685800"/>
            <a:chOff x="7780336" y="1185863"/>
            <a:chExt cx="1253899" cy="685800"/>
          </a:xfrm>
        </p:grpSpPr>
        <p:sp>
          <p:nvSpPr>
            <p:cNvPr id="34" name="Fluxograma: Conector 33">
              <a:extLst>
                <a:ext uri="{FF2B5EF4-FFF2-40B4-BE49-F238E27FC236}">
                  <a16:creationId xmlns:a16="http://schemas.microsoft.com/office/drawing/2014/main" id="{4668EFF4-1F68-4093-8C32-2DEEF8F2957F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5" name="Fluxograma: Conector 34">
              <a:extLst>
                <a:ext uri="{FF2B5EF4-FFF2-40B4-BE49-F238E27FC236}">
                  <a16:creationId xmlns:a16="http://schemas.microsoft.com/office/drawing/2014/main" id="{DB7092D9-0290-4CC2-A0F8-F714247F3440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36" name="Fluxograma: Conector 35">
              <a:extLst>
                <a:ext uri="{FF2B5EF4-FFF2-40B4-BE49-F238E27FC236}">
                  <a16:creationId xmlns:a16="http://schemas.microsoft.com/office/drawing/2014/main" id="{C4CFA58A-B702-4227-B860-0B5380C193F8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6E9D8BE-5C02-4B91-BF21-3A293C446ECE}"/>
              </a:ext>
            </a:extLst>
          </p:cNvPr>
          <p:cNvGrpSpPr/>
          <p:nvPr/>
        </p:nvGrpSpPr>
        <p:grpSpPr>
          <a:xfrm rot="5701377">
            <a:off x="10725942" y="5559897"/>
            <a:ext cx="1253899" cy="685800"/>
            <a:chOff x="7780336" y="1185863"/>
            <a:chExt cx="1253899" cy="685800"/>
          </a:xfrm>
        </p:grpSpPr>
        <p:sp>
          <p:nvSpPr>
            <p:cNvPr id="38" name="Fluxograma: Conector 37">
              <a:extLst>
                <a:ext uri="{FF2B5EF4-FFF2-40B4-BE49-F238E27FC236}">
                  <a16:creationId xmlns:a16="http://schemas.microsoft.com/office/drawing/2014/main" id="{38930B10-2272-43BE-8E99-92B9AEEF9713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39" name="Fluxograma: Conector 38">
              <a:extLst>
                <a:ext uri="{FF2B5EF4-FFF2-40B4-BE49-F238E27FC236}">
                  <a16:creationId xmlns:a16="http://schemas.microsoft.com/office/drawing/2014/main" id="{15E9BB85-B283-4CF8-8B72-7BA2F82324C8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0" name="Fluxograma: Conector 39">
              <a:extLst>
                <a:ext uri="{FF2B5EF4-FFF2-40B4-BE49-F238E27FC236}">
                  <a16:creationId xmlns:a16="http://schemas.microsoft.com/office/drawing/2014/main" id="{3BD2B479-8A02-4F2F-9EC1-2EFC8984A721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FF8E4DA8-5F17-41B4-BB2D-6A179980E3BD}"/>
              </a:ext>
            </a:extLst>
          </p:cNvPr>
          <p:cNvGrpSpPr/>
          <p:nvPr/>
        </p:nvGrpSpPr>
        <p:grpSpPr>
          <a:xfrm rot="19301159">
            <a:off x="2054900" y="3686280"/>
            <a:ext cx="1253899" cy="685800"/>
            <a:chOff x="7780336" y="1185863"/>
            <a:chExt cx="1253899" cy="685800"/>
          </a:xfrm>
        </p:grpSpPr>
        <p:sp>
          <p:nvSpPr>
            <p:cNvPr id="42" name="Fluxograma: Conector 41">
              <a:extLst>
                <a:ext uri="{FF2B5EF4-FFF2-40B4-BE49-F238E27FC236}">
                  <a16:creationId xmlns:a16="http://schemas.microsoft.com/office/drawing/2014/main" id="{DAFC8607-484F-4B97-AED6-481F0AAEBC64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3" name="Fluxograma: Conector 42">
              <a:extLst>
                <a:ext uri="{FF2B5EF4-FFF2-40B4-BE49-F238E27FC236}">
                  <a16:creationId xmlns:a16="http://schemas.microsoft.com/office/drawing/2014/main" id="{C316FD09-EB7C-4DE0-B44D-4BC967C5146E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0F423F25-1B41-4E97-A2C3-F611FD59B32D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6C8BDCC-6CD3-4715-922A-95318D3D69C6}"/>
              </a:ext>
            </a:extLst>
          </p:cNvPr>
          <p:cNvGrpSpPr/>
          <p:nvPr/>
        </p:nvGrpSpPr>
        <p:grpSpPr>
          <a:xfrm rot="13524994">
            <a:off x="586412" y="5519230"/>
            <a:ext cx="1253899" cy="685800"/>
            <a:chOff x="7780336" y="1185863"/>
            <a:chExt cx="1253899" cy="685800"/>
          </a:xfrm>
        </p:grpSpPr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957FD6BE-302A-44C4-A052-B23B55D33EAB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671C0898-7666-46F4-AA50-AF74D43CF025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8" name="Fluxograma: Conector 47">
              <a:extLst>
                <a:ext uri="{FF2B5EF4-FFF2-40B4-BE49-F238E27FC236}">
                  <a16:creationId xmlns:a16="http://schemas.microsoft.com/office/drawing/2014/main" id="{947BEE34-C9A0-4A9E-BB5C-87E22D983357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FF0432D6-4577-48CD-A6AF-C7A65711723E}"/>
              </a:ext>
            </a:extLst>
          </p:cNvPr>
          <p:cNvGrpSpPr/>
          <p:nvPr/>
        </p:nvGrpSpPr>
        <p:grpSpPr>
          <a:xfrm rot="8550762">
            <a:off x="5166239" y="5883180"/>
            <a:ext cx="1253899" cy="685800"/>
            <a:chOff x="7780336" y="1185863"/>
            <a:chExt cx="1253899" cy="685800"/>
          </a:xfrm>
        </p:grpSpPr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8E88A5CD-F423-4D4C-8AB9-11B4F7E86FCE}"/>
                </a:ext>
              </a:extLst>
            </p:cNvPr>
            <p:cNvSpPr/>
            <p:nvPr/>
          </p:nvSpPr>
          <p:spPr>
            <a:xfrm>
              <a:off x="8173130" y="14144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51" name="Fluxograma: Conector 50">
              <a:extLst>
                <a:ext uri="{FF2B5EF4-FFF2-40B4-BE49-F238E27FC236}">
                  <a16:creationId xmlns:a16="http://schemas.microsoft.com/office/drawing/2014/main" id="{45472997-F024-454A-866F-8A7F2A3564D5}"/>
                </a:ext>
              </a:extLst>
            </p:cNvPr>
            <p:cNvSpPr/>
            <p:nvPr/>
          </p:nvSpPr>
          <p:spPr>
            <a:xfrm>
              <a:off x="8577035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2" name="Fluxograma: Conector 51">
              <a:extLst>
                <a:ext uri="{FF2B5EF4-FFF2-40B4-BE49-F238E27FC236}">
                  <a16:creationId xmlns:a16="http://schemas.microsoft.com/office/drawing/2014/main" id="{7DE1ED6A-A273-41F2-81CA-27133935B5C1}"/>
                </a:ext>
              </a:extLst>
            </p:cNvPr>
            <p:cNvSpPr/>
            <p:nvPr/>
          </p:nvSpPr>
          <p:spPr>
            <a:xfrm>
              <a:off x="7780336" y="1185863"/>
              <a:ext cx="457200" cy="4572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aphicFrame>
        <p:nvGraphicFramePr>
          <p:cNvPr id="54" name="Diagrama 53">
            <a:extLst>
              <a:ext uri="{FF2B5EF4-FFF2-40B4-BE49-F238E27FC236}">
                <a16:creationId xmlns:a16="http://schemas.microsoft.com/office/drawing/2014/main" id="{C5110148-7D2F-48C2-B3A7-A0A377186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399934"/>
              </p:ext>
            </p:extLst>
          </p:nvPr>
        </p:nvGraphicFramePr>
        <p:xfrm>
          <a:off x="2434542" y="1098251"/>
          <a:ext cx="6981134" cy="468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27A58A7-D427-45A1-AD9C-36A3FC10BEC0}"/>
              </a:ext>
            </a:extLst>
          </p:cNvPr>
          <p:cNvSpPr txBox="1"/>
          <p:nvPr/>
        </p:nvSpPr>
        <p:spPr>
          <a:xfrm>
            <a:off x="377181" y="2439268"/>
            <a:ext cx="349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Moléculas de água formadas com átomos de hidrogênio e oxigênio.</a:t>
            </a:r>
          </a:p>
        </p:txBody>
      </p:sp>
    </p:spTree>
    <p:extLst>
      <p:ext uri="{BB962C8B-B14F-4D97-AF65-F5344CB8AC3E}">
        <p14:creationId xmlns:p14="http://schemas.microsoft.com/office/powerpoint/2010/main" val="38797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662</TotalTime>
  <Words>1307</Words>
  <Application>Microsoft Office PowerPoint</Application>
  <PresentationFormat>Widescreen</PresentationFormat>
  <Paragraphs>279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Tw Cen MT</vt:lpstr>
      <vt:lpstr>Circuito</vt:lpstr>
      <vt:lpstr>COMPOSIÇÃO DA MATÉRIA   </vt:lpstr>
      <vt:lpstr>COMPOSIÇÃO DA MATÉRIA</vt:lpstr>
      <vt:lpstr>Algumas ciências e suas visões:</vt:lpstr>
      <vt:lpstr>O que é matéria e do que ela é feita?</vt:lpstr>
      <vt:lpstr>Como podemos imaginar o átomo?</vt:lpstr>
      <vt:lpstr>É importante saber sobre os átomos:</vt:lpstr>
      <vt:lpstr>É importante saber sobre os átomos:</vt:lpstr>
      <vt:lpstr>É importante saber sobre os átomos:</vt:lpstr>
      <vt:lpstr>As combinações entre os átomos formam...</vt:lpstr>
      <vt:lpstr>As combinações entre os átomos:</vt:lpstr>
      <vt:lpstr>O que acontece com as moléculas?</vt:lpstr>
      <vt:lpstr>O que acontece com os íons?</vt:lpstr>
      <vt:lpstr>A PUREZA DE CADA SUBSTÂNCIA...</vt:lpstr>
      <vt:lpstr>A PUREZA DE CADA SUBSTÂNCIA...</vt:lpstr>
      <vt:lpstr>QUANDO NÃO É SUBSTÂNCIA PURA...</vt:lpstr>
      <vt:lpstr>COMPOSIÇÃO DA MATÉRIA:</vt:lpstr>
      <vt:lpstr>Testando seus conhecimentos:</vt:lpstr>
      <vt:lpstr>FONTES: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Materiais</dc:title>
  <dc:creator>ROQUE FRANCISCO ARAUJO FILHO</dc:creator>
  <cp:lastModifiedBy>ROQUE FRANCISCO ARAUJO FILHO</cp:lastModifiedBy>
  <cp:revision>56</cp:revision>
  <dcterms:created xsi:type="dcterms:W3CDTF">2021-03-21T12:51:55Z</dcterms:created>
  <dcterms:modified xsi:type="dcterms:W3CDTF">2021-04-14T11:56:52Z</dcterms:modified>
</cp:coreProperties>
</file>