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ller a oliveira" initials="mao" lastIdx="1" clrIdx="0">
    <p:extLst>
      <p:ext uri="{19B8F6BF-5375-455C-9EA6-DF929625EA0E}">
        <p15:presenceInfo xmlns:p15="http://schemas.microsoft.com/office/powerpoint/2012/main" userId="308e1e97c25f137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02T01:40:04.561" idx="1">
    <p:pos x="7680" y="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20-12-11T02:45:31.16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31304 248 0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394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1796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6432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1167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625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2792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6991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526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4919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9416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545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344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2580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201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890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698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09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ADBCB8D-6707-42D5-B174-591AB10EFB14}" type="datetimeFigureOut">
              <a:rPr lang="pt-BR" smtClean="0"/>
              <a:t>10/12/2020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F3DDDA4-3A13-4F86-A187-BC2E1D3F1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075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mapia.org/6019245/pt/Jurujuba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1E0813-CD91-477C-A9E6-1F47A108C3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Atendimento Domiciliar e as potencialidades </a:t>
            </a:r>
            <a:r>
              <a:rPr lang="pt-BR"/>
              <a:t>do Fisioterapeuta na </a:t>
            </a:r>
            <a:r>
              <a:rPr lang="pt-BR" dirty="0"/>
              <a:t>APS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229901-37CC-409E-B3BA-223A050B48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Miller Alvarenga </a:t>
            </a:r>
          </a:p>
          <a:p>
            <a:r>
              <a:rPr lang="pt-BR" dirty="0"/>
              <a:t>Fisioterapeuta</a:t>
            </a:r>
          </a:p>
          <a:p>
            <a:r>
              <a:rPr lang="pt-BR" dirty="0"/>
              <a:t>Mestrando do MPES-UFF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7014298D-3612-4418-9723-4FB94E347D24}"/>
                  </a:ext>
                </a:extLst>
              </p14:cNvPr>
              <p14:cNvContentPartPr/>
              <p14:nvPr/>
            </p14:nvContentPartPr>
            <p14:xfrm>
              <a:off x="11269440" y="89280"/>
              <a:ext cx="360" cy="360"/>
            </p14:xfrm>
          </p:contentPart>
        </mc:Choice>
        <mc:Fallback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7014298D-3612-4418-9723-4FB94E347D2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260080" y="7992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11058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B6958E-6039-402C-AA37-9EEEB0BCE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DE6880-F503-442C-8B7E-19D8C7CDD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pt-BR" b="0" i="0" dirty="0">
                <a:solidFill>
                  <a:srgbClr val="525252"/>
                </a:solidFill>
                <a:effectLst/>
                <a:latin typeface="helvetica neue"/>
              </a:rPr>
              <a:t>Paulo Freire Quando a educação não é libertadora, o sonho do oprimido é﻿ ser o opressor. </a:t>
            </a:r>
          </a:p>
          <a:p>
            <a:pPr marL="0" indent="0" algn="l">
              <a:buNone/>
            </a:pPr>
            <a:r>
              <a:rPr lang="pt-BR" b="0" i="0" dirty="0">
                <a:solidFill>
                  <a:srgbClr val="525252"/>
                </a:solidFill>
                <a:effectLst/>
                <a:latin typeface="helvetica neue"/>
              </a:rPr>
              <a:t>Não é no silêncio que os homens se fazem, mas na palavra, no trabalho, na ação-reflexão.</a:t>
            </a:r>
          </a:p>
          <a:p>
            <a:br>
              <a:rPr lang="pt-BR" b="0" i="0" dirty="0">
                <a:solidFill>
                  <a:srgbClr val="525252"/>
                </a:solidFill>
                <a:effectLst/>
                <a:latin typeface="helvetica neue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923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5BDD1EA-D8C1-45AF-9F0A-14A2A137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04AFD2-C1EB-4E42-A228-D469BF782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2710" y="628617"/>
            <a:ext cx="3971902" cy="302898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600" dirty="0" err="1"/>
              <a:t>Territorio</a:t>
            </a:r>
            <a:r>
              <a:rPr lang="en-US" sz="1600" dirty="0"/>
              <a:t> vivo </a:t>
            </a:r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dirty="0" err="1"/>
              <a:t>constante</a:t>
            </a:r>
            <a:r>
              <a:rPr lang="en-US" sz="1600" dirty="0"/>
              <a:t> </a:t>
            </a:r>
            <a:r>
              <a:rPr lang="en-US" sz="1600" dirty="0" err="1"/>
              <a:t>movimento</a:t>
            </a:r>
            <a:r>
              <a:rPr lang="en-US" sz="1600" dirty="0"/>
              <a:t>!</a:t>
            </a: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ESF = </a:t>
            </a:r>
            <a:r>
              <a:rPr lang="en-US" sz="1600" dirty="0" err="1"/>
              <a:t>Coordenador</a:t>
            </a:r>
            <a:r>
              <a:rPr lang="en-US" sz="1600" dirty="0"/>
              <a:t> do </a:t>
            </a:r>
            <a:r>
              <a:rPr lang="en-US" sz="1600" dirty="0" err="1"/>
              <a:t>cuidado</a:t>
            </a:r>
            <a:br>
              <a:rPr lang="en-US" sz="1600" dirty="0"/>
            </a:br>
            <a:r>
              <a:rPr lang="en-US" sz="1600" dirty="0" err="1"/>
              <a:t>acompanhamento</a:t>
            </a:r>
            <a:r>
              <a:rPr lang="en-US" sz="1600" dirty="0"/>
              <a:t> longitudinal</a:t>
            </a:r>
            <a:br>
              <a:rPr lang="en-US" sz="1600" dirty="0"/>
            </a:br>
            <a:r>
              <a:rPr lang="en-US" sz="1600" dirty="0" err="1"/>
              <a:t>diagnostico</a:t>
            </a:r>
            <a:r>
              <a:rPr lang="en-US" sz="1600" dirty="0"/>
              <a:t> </a:t>
            </a:r>
            <a:r>
              <a:rPr lang="en-US" sz="1600" dirty="0" err="1"/>
              <a:t>situacional</a:t>
            </a:r>
            <a:br>
              <a:rPr lang="en-US" sz="1600" dirty="0"/>
            </a:br>
            <a:r>
              <a:rPr lang="en-US" sz="1600" dirty="0" err="1"/>
              <a:t>territorio</a:t>
            </a:r>
            <a:r>
              <a:rPr lang="en-US" sz="1600" dirty="0"/>
              <a:t>/vinculo </a:t>
            </a:r>
            <a:br>
              <a:rPr lang="en-US" sz="1600" dirty="0"/>
            </a:br>
            <a:r>
              <a:rPr lang="en-US" sz="1600" dirty="0"/>
              <a:t>NASF= </a:t>
            </a:r>
            <a:r>
              <a:rPr lang="en-US" sz="1600" dirty="0" err="1"/>
              <a:t>Apoio</a:t>
            </a:r>
            <a:r>
              <a:rPr lang="en-US" sz="1600" dirty="0"/>
              <a:t> </a:t>
            </a:r>
            <a:r>
              <a:rPr lang="en-US" sz="1600" dirty="0" err="1"/>
              <a:t>Matricial</a:t>
            </a:r>
            <a:r>
              <a:rPr lang="en-US" sz="1600" dirty="0"/>
              <a:t>/</a:t>
            </a:r>
            <a:r>
              <a:rPr lang="en-US" sz="1600" dirty="0" err="1"/>
              <a:t>Apoio</a:t>
            </a:r>
            <a:r>
              <a:rPr lang="en-US" sz="1600" dirty="0"/>
              <a:t> Técnico </a:t>
            </a:r>
            <a:r>
              <a:rPr lang="en-US" sz="1600" dirty="0" err="1"/>
              <a:t>pedagogico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C21242-EE7B-4E19-9739-E49C0EB8D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2709" y="3843868"/>
            <a:ext cx="2827315" cy="156474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Consulta conjunta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Consulta individual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Grupos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000"/>
              <a:t>Visita Domiciliar/Atendimento domiciliar</a:t>
            </a:r>
          </a:p>
          <a:p>
            <a:pPr mar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  <a:p>
            <a:pPr mar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000"/>
          </a:p>
        </p:txBody>
      </p:sp>
      <p:sp>
        <p:nvSpPr>
          <p:cNvPr id="12" name="Snip Diagonal Corner Rectangle 6">
            <a:extLst>
              <a:ext uri="{FF2B5EF4-FFF2-40B4-BE49-F238E27FC236}">
                <a16:creationId xmlns:a16="http://schemas.microsoft.com/office/drawing/2014/main" id="{14354E08-0068-48D7-A8AD-84C7B1CF5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575496" cy="5286838"/>
          </a:xfrm>
          <a:prstGeom prst="snip2DiagRect">
            <a:avLst>
              <a:gd name="adj1" fmla="val 10787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m 4" descr="Uma imagem contendo água, ao ar livre, barco, rio&#10;&#10;Descrição gerada automaticamente">
            <a:extLst>
              <a:ext uri="{FF2B5EF4-FFF2-40B4-BE49-F238E27FC236}">
                <a16:creationId xmlns:a16="http://schemas.microsoft.com/office/drawing/2014/main" id="{97084DA6-D1FA-4ED3-9EA2-89D609FE5B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2196" r="12195" b="-1"/>
          <a:stretch/>
        </p:blipFill>
        <p:spPr>
          <a:xfrm>
            <a:off x="799072" y="786117"/>
            <a:ext cx="6245352" cy="4956048"/>
          </a:xfrm>
          <a:custGeom>
            <a:avLst/>
            <a:gdLst/>
            <a:ahLst/>
            <a:cxnLst/>
            <a:rect l="l" t="t" r="r" b="b"/>
            <a:pathLst>
              <a:path w="6245352" h="4956048">
                <a:moveTo>
                  <a:pt x="534609" y="0"/>
                </a:moveTo>
                <a:lnTo>
                  <a:pt x="6245352" y="0"/>
                </a:lnTo>
                <a:lnTo>
                  <a:pt x="6245352" y="4421439"/>
                </a:lnTo>
                <a:lnTo>
                  <a:pt x="5710743" y="4956048"/>
                </a:lnTo>
                <a:lnTo>
                  <a:pt x="0" y="4956048"/>
                </a:lnTo>
                <a:lnTo>
                  <a:pt x="0" y="534609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A779F34F-2960-4B81-BA08-445B6F6A0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0A57ACC-416F-4A5D-B7F7-DDA9886A3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6522B4F-50C4-4FCE-8AE2-3789D63ED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C3978FC-B5D1-42BE-B086-BC2A733D5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CED99F1-340D-4970-8E66-3B28E9271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0A54E39-63C0-4847-A766-C6B74FEB48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39938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A4C753-2787-4DBD-A924-37F517AFF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 </a:t>
            </a:r>
            <a:br>
              <a:rPr lang="pt-BR" dirty="0"/>
            </a:b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8B1F3E-B7FC-4426-B567-5E995C15B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Merhy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território produtor de vida de vidas vividas.</a:t>
            </a:r>
          </a:p>
          <a:p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Usuário como sujeito do cuidado, não como objeto.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Espinosa diz “um bom encontro proporciona alegria e aumenta a capacidade vital.” </a:t>
            </a:r>
          </a:p>
          <a:p>
            <a:r>
              <a:rPr lang="pt-BR" dirty="0">
                <a:latin typeface="Calibri" panose="020F0502020204030204" pitchFamily="34" charset="0"/>
                <a:cs typeface="Times New Roman" panose="02020603050405020304" pitchFamily="18" charset="0"/>
              </a:rPr>
              <a:t>Tecnologias leves  “</a:t>
            </a:r>
            <a:r>
              <a:rPr lang="pt-BR" dirty="0" err="1">
                <a:latin typeface="Calibri" panose="020F0502020204030204" pitchFamily="34" charset="0"/>
                <a:cs typeface="Times New Roman" panose="02020603050405020304" pitchFamily="18" charset="0"/>
              </a:rPr>
              <a:t>Merhy</a:t>
            </a:r>
            <a:r>
              <a:rPr lang="pt-BR" dirty="0">
                <a:latin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r>
              <a:rPr lang="pt-BR" dirty="0">
                <a:latin typeface="Calibri" panose="020F0502020204030204" pitchFamily="34" charset="0"/>
                <a:cs typeface="Times New Roman" panose="02020603050405020304" pitchFamily="18" charset="0"/>
              </a:rPr>
              <a:t>Clinica ampliada</a:t>
            </a:r>
          </a:p>
          <a:p>
            <a:r>
              <a:rPr lang="pt-BR" dirty="0">
                <a:latin typeface="Calibri" panose="020F0502020204030204" pitchFamily="34" charset="0"/>
                <a:cs typeface="Times New Roman" panose="02020603050405020304" pitchFamily="18" charset="0"/>
              </a:rPr>
              <a:t>PTS</a:t>
            </a:r>
          </a:p>
          <a:p>
            <a:r>
              <a:rPr lang="pt-BR" dirty="0">
                <a:latin typeface="Calibri" panose="020F0502020204030204" pitchFamily="34" charset="0"/>
                <a:cs typeface="Times New Roman" panose="02020603050405020304" pitchFamily="18" charset="0"/>
              </a:rPr>
              <a:t>Resolutividade e otimização do tempo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6657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08F1C5-976E-4973-89F9-DC7C218B9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5CE89D-8190-40CF-81FE-B05F697E8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Atendimento Domiciliar e potencialidades do fisioterapeuta na APS.</a:t>
            </a:r>
          </a:p>
          <a:p>
            <a:r>
              <a:rPr lang="pt-BR" dirty="0"/>
              <a:t>Como avaliar um bom atendimento em domicilio?</a:t>
            </a:r>
          </a:p>
          <a:p>
            <a:r>
              <a:rPr lang="pt-BR"/>
              <a:t>Quanto  Tempo </a:t>
            </a:r>
            <a:r>
              <a:rPr lang="pt-BR" dirty="0"/>
              <a:t>de acompanhamento em domicilio?</a:t>
            </a:r>
          </a:p>
          <a:p>
            <a:r>
              <a:rPr lang="pt-BR" dirty="0"/>
              <a:t>Quando encaminhar para outro nível de atenção?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8048492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180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helvetica neue</vt:lpstr>
      <vt:lpstr>Wingdings 3</vt:lpstr>
      <vt:lpstr>Fatia</vt:lpstr>
      <vt:lpstr>Atendimento Domiciliar e as potencialidades do Fisioterapeuta na APS</vt:lpstr>
      <vt:lpstr>Apresentação do PowerPoint</vt:lpstr>
      <vt:lpstr>Territorio vivo em constante movimento!   ESF = Coordenador do cuidado acompanhamento longitudinal diagnostico situacional territorio/vinculo  NASF= Apoio Matricial/Apoio Técnico pedagogico   </vt:lpstr>
      <vt:lpstr>  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Atendimento Domiciliar e as potencialidades do Fisioterapeuta na APS</dc:title>
  <dc:creator>miller a oliveira</dc:creator>
  <cp:lastModifiedBy>Miller Alvarenga</cp:lastModifiedBy>
  <cp:revision>7</cp:revision>
  <dcterms:created xsi:type="dcterms:W3CDTF">2020-10-03T05:44:44Z</dcterms:created>
  <dcterms:modified xsi:type="dcterms:W3CDTF">2020-12-11T03:54:58Z</dcterms:modified>
</cp:coreProperties>
</file>