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61" r:id="rId3"/>
    <p:sldId id="271" r:id="rId4"/>
    <p:sldId id="276" r:id="rId5"/>
    <p:sldId id="272" r:id="rId6"/>
    <p:sldId id="273" r:id="rId7"/>
    <p:sldId id="274" r:id="rId8"/>
    <p:sldId id="257" r:id="rId9"/>
    <p:sldId id="327" r:id="rId10"/>
    <p:sldId id="278" r:id="rId11"/>
    <p:sldId id="307" r:id="rId12"/>
    <p:sldId id="315" r:id="rId13"/>
    <p:sldId id="314" r:id="rId14"/>
    <p:sldId id="316" r:id="rId15"/>
    <p:sldId id="306" r:id="rId16"/>
    <p:sldId id="317" r:id="rId17"/>
    <p:sldId id="309" r:id="rId18"/>
    <p:sldId id="319" r:id="rId19"/>
    <p:sldId id="286" r:id="rId20"/>
    <p:sldId id="285" r:id="rId21"/>
    <p:sldId id="284" r:id="rId22"/>
    <p:sldId id="287" r:id="rId23"/>
    <p:sldId id="289" r:id="rId24"/>
    <p:sldId id="320" r:id="rId25"/>
    <p:sldId id="321" r:id="rId26"/>
    <p:sldId id="290" r:id="rId27"/>
    <p:sldId id="280" r:id="rId28"/>
    <p:sldId id="295" r:id="rId29"/>
    <p:sldId id="296" r:id="rId30"/>
    <p:sldId id="297" r:id="rId31"/>
    <p:sldId id="298" r:id="rId32"/>
    <p:sldId id="299" r:id="rId33"/>
    <p:sldId id="301" r:id="rId34"/>
    <p:sldId id="300" r:id="rId35"/>
    <p:sldId id="326" r:id="rId36"/>
    <p:sldId id="303" r:id="rId37"/>
    <p:sldId id="325" r:id="rId38"/>
    <p:sldId id="311" r:id="rId39"/>
    <p:sldId id="3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31B"/>
    <a:srgbClr val="181D26"/>
    <a:srgbClr val="D15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60F2F-D18A-4FB0-B480-90D38967B69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77EFE3-0462-4B6B-960C-B71809BCAAB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Digitalização</a:t>
          </a:r>
        </a:p>
      </dgm:t>
    </dgm:pt>
    <dgm:pt modelId="{1B6902D2-809E-4DB3-9D38-427816FD0DA2}" type="parTrans" cxnId="{426D57F1-D43D-4C29-99F4-1A311F0155D4}">
      <dgm:prSet/>
      <dgm:spPr/>
      <dgm:t>
        <a:bodyPr/>
        <a:lstStyle/>
        <a:p>
          <a:endParaRPr lang="pt-BR"/>
        </a:p>
      </dgm:t>
    </dgm:pt>
    <dgm:pt modelId="{7E96CD4E-7DCC-4B40-8F61-E3482235C83B}" type="sibTrans" cxnId="{426D57F1-D43D-4C29-99F4-1A311F0155D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1 com preenchimento sólido"/>
        </a:ext>
      </dgm:extLst>
    </dgm:pt>
    <dgm:pt modelId="{7C558A0C-FFB1-4BC8-90E7-42CF7B814128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Descobertas</a:t>
          </a:r>
        </a:p>
      </dgm:t>
    </dgm:pt>
    <dgm:pt modelId="{C4CDE04E-C6D1-45D5-8F17-E450F73969A1}" type="parTrans" cxnId="{CA275D4F-FE31-4D59-B181-BDD4F506B516}">
      <dgm:prSet/>
      <dgm:spPr/>
      <dgm:t>
        <a:bodyPr/>
        <a:lstStyle/>
        <a:p>
          <a:endParaRPr lang="pt-BR"/>
        </a:p>
      </dgm:t>
    </dgm:pt>
    <dgm:pt modelId="{E1E52AF4-EA8E-42B3-8B08-AE8969EB131F}" type="sibTrans" cxnId="{CA275D4F-FE31-4D59-B181-BDD4F506B51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rachá com preenchimento sólido"/>
        </a:ext>
      </dgm:extLst>
    </dgm:pt>
    <dgm:pt modelId="{40E81152-60DA-44AA-B33E-353E977768A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 err="1"/>
            <a:t>Disrupção</a:t>
          </a:r>
          <a:endParaRPr lang="pt-BR" sz="1600" b="1" dirty="0"/>
        </a:p>
      </dgm:t>
    </dgm:pt>
    <dgm:pt modelId="{71AFF676-0F26-4AA8-9E90-756682741F5D}" type="parTrans" cxnId="{FD316601-EC0C-4883-BC07-865256CD8573}">
      <dgm:prSet/>
      <dgm:spPr/>
      <dgm:t>
        <a:bodyPr/>
        <a:lstStyle/>
        <a:p>
          <a:endParaRPr lang="pt-BR"/>
        </a:p>
      </dgm:t>
    </dgm:pt>
    <dgm:pt modelId="{1B49591F-0250-46A7-9A7B-44C327012985}" type="sibTrans" cxnId="{FD316601-EC0C-4883-BC07-865256CD857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3 com preenchimento sólido"/>
        </a:ext>
      </dgm:extLst>
    </dgm:pt>
    <dgm:pt modelId="{3B8E666A-D67A-4223-BB62-A9E9CBC96F0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Desmaterialização</a:t>
          </a:r>
        </a:p>
      </dgm:t>
    </dgm:pt>
    <dgm:pt modelId="{C8323978-B0FE-4F24-A240-79109DE4A59F}" type="parTrans" cxnId="{67A467AC-2BE3-445B-A553-68F625E9E55E}">
      <dgm:prSet/>
      <dgm:spPr/>
      <dgm:t>
        <a:bodyPr/>
        <a:lstStyle/>
        <a:p>
          <a:endParaRPr lang="pt-BR"/>
        </a:p>
      </dgm:t>
    </dgm:pt>
    <dgm:pt modelId="{56515649-F259-486E-9AEB-34650C3D56DF}" type="sibTrans" cxnId="{67A467AC-2BE3-445B-A553-68F625E9E55E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4 com preenchimento sólido"/>
        </a:ext>
      </dgm:extLst>
    </dgm:pt>
    <dgm:pt modelId="{AC140EDF-A7AF-47AC-B76E-83AF71ABB52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 err="1"/>
            <a:t>Demonetização</a:t>
          </a:r>
          <a:endParaRPr lang="pt-BR" sz="1600" b="1" dirty="0"/>
        </a:p>
      </dgm:t>
    </dgm:pt>
    <dgm:pt modelId="{0A6D02B7-B61C-413A-A99F-0C2A18DB1922}" type="parTrans" cxnId="{097E3263-F77C-4E75-8C8C-5FB94AE7F5AE}">
      <dgm:prSet/>
      <dgm:spPr/>
      <dgm:t>
        <a:bodyPr/>
        <a:lstStyle/>
        <a:p>
          <a:endParaRPr lang="pt-BR"/>
        </a:p>
      </dgm:t>
    </dgm:pt>
    <dgm:pt modelId="{4FB661BD-B019-4DB5-85F2-F76E124DDA4B}" type="sibTrans" cxnId="{097E3263-F77C-4E75-8C8C-5FB94AE7F5AE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5 com preenchimento sólido"/>
        </a:ext>
      </dgm:extLst>
    </dgm:pt>
    <dgm:pt modelId="{ABB80B2F-F582-4DA3-835C-E290B5BB2318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Democratização</a:t>
          </a:r>
        </a:p>
      </dgm:t>
    </dgm:pt>
    <dgm:pt modelId="{C7C8DCC1-8279-4B8E-9BEF-F9D1EE389EC4}" type="parTrans" cxnId="{BD10C83B-EC21-4642-8690-97EAB5A1DA9F}">
      <dgm:prSet/>
      <dgm:spPr/>
      <dgm:t>
        <a:bodyPr/>
        <a:lstStyle/>
        <a:p>
          <a:endParaRPr lang="pt-BR"/>
        </a:p>
      </dgm:t>
    </dgm:pt>
    <dgm:pt modelId="{0CBE8FD2-8B9B-41A0-8B58-260CF46D15FE}" type="sibTrans" cxnId="{BD10C83B-EC21-4642-8690-97EAB5A1DA9F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6 com preenchimento sólido"/>
        </a:ext>
      </dgm:extLst>
    </dgm:pt>
    <dgm:pt modelId="{95AE201E-A2D3-4706-BE90-5D44787DD8D8}" type="pres">
      <dgm:prSet presAssocID="{49A60F2F-D18A-4FB0-B480-90D38967B69E}" presName="Name0" presStyleCnt="0">
        <dgm:presLayoutVars>
          <dgm:chMax val="7"/>
          <dgm:chPref val="7"/>
          <dgm:dir/>
        </dgm:presLayoutVars>
      </dgm:prSet>
      <dgm:spPr/>
    </dgm:pt>
    <dgm:pt modelId="{980933BB-14B4-41C2-9712-524F7BF1FEF5}" type="pres">
      <dgm:prSet presAssocID="{49A60F2F-D18A-4FB0-B480-90D38967B69E}" presName="dot1" presStyleLbl="alignNode1" presStyleIdx="0" presStyleCnt="17"/>
      <dgm:spPr/>
    </dgm:pt>
    <dgm:pt modelId="{F957F16D-EF14-4B94-ACE5-49733D686C92}" type="pres">
      <dgm:prSet presAssocID="{49A60F2F-D18A-4FB0-B480-90D38967B69E}" presName="dot2" presStyleLbl="alignNode1" presStyleIdx="1" presStyleCnt="17"/>
      <dgm:spPr/>
    </dgm:pt>
    <dgm:pt modelId="{6CA1723D-3B0F-4642-8E81-75E22B9B60FE}" type="pres">
      <dgm:prSet presAssocID="{49A60F2F-D18A-4FB0-B480-90D38967B69E}" presName="dot3" presStyleLbl="alignNode1" presStyleIdx="2" presStyleCnt="17"/>
      <dgm:spPr/>
    </dgm:pt>
    <dgm:pt modelId="{3BC6D8D7-D5D5-4424-91EB-1F33A01FEAD5}" type="pres">
      <dgm:prSet presAssocID="{49A60F2F-D18A-4FB0-B480-90D38967B69E}" presName="dot4" presStyleLbl="alignNode1" presStyleIdx="3" presStyleCnt="17"/>
      <dgm:spPr/>
    </dgm:pt>
    <dgm:pt modelId="{583E3F79-D853-4F4A-B547-294D17E1C2FA}" type="pres">
      <dgm:prSet presAssocID="{49A60F2F-D18A-4FB0-B480-90D38967B69E}" presName="dot5" presStyleLbl="alignNode1" presStyleIdx="4" presStyleCnt="17"/>
      <dgm:spPr/>
    </dgm:pt>
    <dgm:pt modelId="{81CC4276-DEBE-4F1C-BB60-4C8ADC130862}" type="pres">
      <dgm:prSet presAssocID="{49A60F2F-D18A-4FB0-B480-90D38967B69E}" presName="dot6" presStyleLbl="alignNode1" presStyleIdx="5" presStyleCnt="17"/>
      <dgm:spPr/>
    </dgm:pt>
    <dgm:pt modelId="{2B168F7E-5DD1-454F-A2D1-7C615A45DAF3}" type="pres">
      <dgm:prSet presAssocID="{49A60F2F-D18A-4FB0-B480-90D38967B69E}" presName="dot7" presStyleLbl="alignNode1" presStyleIdx="6" presStyleCnt="17"/>
      <dgm:spPr/>
    </dgm:pt>
    <dgm:pt modelId="{F2BAED01-599B-447C-8F57-92CE2C6AF816}" type="pres">
      <dgm:prSet presAssocID="{49A60F2F-D18A-4FB0-B480-90D38967B69E}" presName="dot8" presStyleLbl="alignNode1" presStyleIdx="7" presStyleCnt="17"/>
      <dgm:spPr/>
    </dgm:pt>
    <dgm:pt modelId="{1A8E6510-BD87-4ED9-B905-E9DFBD398647}" type="pres">
      <dgm:prSet presAssocID="{49A60F2F-D18A-4FB0-B480-90D38967B69E}" presName="dot9" presStyleLbl="alignNode1" presStyleIdx="8" presStyleCnt="17"/>
      <dgm:spPr/>
    </dgm:pt>
    <dgm:pt modelId="{73E0E499-2F4C-45FB-AD66-DD460D877927}" type="pres">
      <dgm:prSet presAssocID="{49A60F2F-D18A-4FB0-B480-90D38967B69E}" presName="dot10" presStyleLbl="alignNode1" presStyleIdx="9" presStyleCnt="17"/>
      <dgm:spPr/>
    </dgm:pt>
    <dgm:pt modelId="{190021D0-532F-4D11-A917-A29C08401221}" type="pres">
      <dgm:prSet presAssocID="{49A60F2F-D18A-4FB0-B480-90D38967B69E}" presName="dotArrow1" presStyleLbl="alignNode1" presStyleIdx="10" presStyleCnt="17"/>
      <dgm:spPr/>
    </dgm:pt>
    <dgm:pt modelId="{8D9AEBC2-13EF-493F-8F14-5FE3D3E9603E}" type="pres">
      <dgm:prSet presAssocID="{49A60F2F-D18A-4FB0-B480-90D38967B69E}" presName="dotArrow2" presStyleLbl="alignNode1" presStyleIdx="11" presStyleCnt="17"/>
      <dgm:spPr/>
    </dgm:pt>
    <dgm:pt modelId="{D671A096-0C4E-476B-921A-EC23D9DADE32}" type="pres">
      <dgm:prSet presAssocID="{49A60F2F-D18A-4FB0-B480-90D38967B69E}" presName="dotArrow3" presStyleLbl="alignNode1" presStyleIdx="12" presStyleCnt="17"/>
      <dgm:spPr/>
    </dgm:pt>
    <dgm:pt modelId="{4A69D4A1-CD7F-4FD7-B8D8-F631186C2E57}" type="pres">
      <dgm:prSet presAssocID="{49A60F2F-D18A-4FB0-B480-90D38967B69E}" presName="dotArrow4" presStyleLbl="alignNode1" presStyleIdx="13" presStyleCnt="17"/>
      <dgm:spPr/>
    </dgm:pt>
    <dgm:pt modelId="{F57F419D-6DBF-4251-88F0-BBA98A4570AB}" type="pres">
      <dgm:prSet presAssocID="{49A60F2F-D18A-4FB0-B480-90D38967B69E}" presName="dotArrow5" presStyleLbl="alignNode1" presStyleIdx="14" presStyleCnt="17"/>
      <dgm:spPr/>
    </dgm:pt>
    <dgm:pt modelId="{C6A45D16-CB9D-48B9-BFAC-19B87A472D97}" type="pres">
      <dgm:prSet presAssocID="{49A60F2F-D18A-4FB0-B480-90D38967B69E}" presName="dotArrow6" presStyleLbl="alignNode1" presStyleIdx="15" presStyleCnt="17"/>
      <dgm:spPr/>
    </dgm:pt>
    <dgm:pt modelId="{41D868C8-BAAC-4A01-B981-27C0EE526216}" type="pres">
      <dgm:prSet presAssocID="{49A60F2F-D18A-4FB0-B480-90D38967B69E}" presName="dotArrow7" presStyleLbl="alignNode1" presStyleIdx="16" presStyleCnt="17"/>
      <dgm:spPr/>
    </dgm:pt>
    <dgm:pt modelId="{11E73B25-F989-4600-8FF7-8AEBD1533DBC}" type="pres">
      <dgm:prSet presAssocID="{F177EFE3-0462-4B6B-960C-B71809BCAABD}" presName="parTx1" presStyleLbl="node1" presStyleIdx="0" presStyleCnt="6" custScaleX="151129" custLinFactNeighborX="48896" custLinFactNeighborY="-21027"/>
      <dgm:spPr/>
    </dgm:pt>
    <dgm:pt modelId="{11A4B1C5-24D4-4548-B9D6-FCEC0573D87F}" type="pres">
      <dgm:prSet presAssocID="{7E96CD4E-7DCC-4B40-8F61-E3482235C83B}" presName="picture1" presStyleCnt="0"/>
      <dgm:spPr/>
    </dgm:pt>
    <dgm:pt modelId="{EC407A8A-19D1-4E23-843E-F7236ED0ECF5}" type="pres">
      <dgm:prSet presAssocID="{7E96CD4E-7DCC-4B40-8F61-E3482235C83B}" presName="imageRepeatNode" presStyleLbl="fgImgPlace1" presStyleIdx="0" presStyleCnt="6"/>
      <dgm:spPr/>
    </dgm:pt>
    <dgm:pt modelId="{2D2525DE-D435-45F9-B53A-BF490B144408}" type="pres">
      <dgm:prSet presAssocID="{7C558A0C-FFB1-4BC8-90E7-42CF7B814128}" presName="parTx2" presStyleLbl="node1" presStyleIdx="1" presStyleCnt="6" custScaleX="151129" custLinFactNeighborX="48896" custLinFactNeighborY="-21027"/>
      <dgm:spPr/>
    </dgm:pt>
    <dgm:pt modelId="{74045C24-EA0B-4346-AEAA-46A4D75371FC}" type="pres">
      <dgm:prSet presAssocID="{E1E52AF4-EA8E-42B3-8B08-AE8969EB131F}" presName="picture2" presStyleCnt="0"/>
      <dgm:spPr/>
    </dgm:pt>
    <dgm:pt modelId="{2B051933-8DFA-4CA3-9B7C-38EAC9B5C7E1}" type="pres">
      <dgm:prSet presAssocID="{E1E52AF4-EA8E-42B3-8B08-AE8969EB131F}" presName="imageRepeatNode" presStyleLbl="fgImgPlace1" presStyleIdx="1" presStyleCnt="6"/>
      <dgm:spPr/>
    </dgm:pt>
    <dgm:pt modelId="{257F96EC-DDAD-4075-B6FC-106D10C1BFCE}" type="pres">
      <dgm:prSet presAssocID="{40E81152-60DA-44AA-B33E-353E977768A7}" presName="parTx3" presStyleLbl="node1" presStyleIdx="2" presStyleCnt="6" custScaleX="151129" custLinFactNeighborX="48896" custLinFactNeighborY="-21027"/>
      <dgm:spPr/>
    </dgm:pt>
    <dgm:pt modelId="{440BE59B-EC1D-4E31-8886-97B522432386}" type="pres">
      <dgm:prSet presAssocID="{1B49591F-0250-46A7-9A7B-44C327012985}" presName="picture3" presStyleCnt="0"/>
      <dgm:spPr/>
    </dgm:pt>
    <dgm:pt modelId="{74AE8CCE-D03A-44E7-806B-6B02CF9F1CDB}" type="pres">
      <dgm:prSet presAssocID="{1B49591F-0250-46A7-9A7B-44C327012985}" presName="imageRepeatNode" presStyleLbl="fgImgPlace1" presStyleIdx="2" presStyleCnt="6"/>
      <dgm:spPr/>
    </dgm:pt>
    <dgm:pt modelId="{62FA7FDF-593E-4090-91E3-CDD311508448}" type="pres">
      <dgm:prSet presAssocID="{3B8E666A-D67A-4223-BB62-A9E9CBC96F06}" presName="parTx4" presStyleLbl="node1" presStyleIdx="3" presStyleCnt="6" custScaleX="151129" custLinFactNeighborX="48896" custLinFactNeighborY="-21027"/>
      <dgm:spPr/>
    </dgm:pt>
    <dgm:pt modelId="{C6BF3915-C6F8-477E-A480-47B42E9A04FC}" type="pres">
      <dgm:prSet presAssocID="{56515649-F259-486E-9AEB-34650C3D56DF}" presName="picture4" presStyleCnt="0"/>
      <dgm:spPr/>
    </dgm:pt>
    <dgm:pt modelId="{D28BFAF2-109B-4235-AE45-435FB019DE1B}" type="pres">
      <dgm:prSet presAssocID="{56515649-F259-486E-9AEB-34650C3D56DF}" presName="imageRepeatNode" presStyleLbl="fgImgPlace1" presStyleIdx="3" presStyleCnt="6"/>
      <dgm:spPr/>
    </dgm:pt>
    <dgm:pt modelId="{D7EDA52A-03AF-48BA-8703-07C465313AB8}" type="pres">
      <dgm:prSet presAssocID="{AC140EDF-A7AF-47AC-B76E-83AF71ABB524}" presName="parTx5" presStyleLbl="node1" presStyleIdx="4" presStyleCnt="6" custScaleX="151129" custLinFactNeighborX="48896" custLinFactNeighborY="-21027"/>
      <dgm:spPr/>
    </dgm:pt>
    <dgm:pt modelId="{D0AC2983-F31E-4147-8BCE-038CB47C0FD6}" type="pres">
      <dgm:prSet presAssocID="{4FB661BD-B019-4DB5-85F2-F76E124DDA4B}" presName="picture5" presStyleCnt="0"/>
      <dgm:spPr/>
    </dgm:pt>
    <dgm:pt modelId="{ADAE6D1D-53B4-4207-9A55-5798C1BBBDE2}" type="pres">
      <dgm:prSet presAssocID="{4FB661BD-B019-4DB5-85F2-F76E124DDA4B}" presName="imageRepeatNode" presStyleLbl="fgImgPlace1" presStyleIdx="4" presStyleCnt="6"/>
      <dgm:spPr/>
    </dgm:pt>
    <dgm:pt modelId="{45B2B3DD-4160-4A1C-BB9E-216A4F1E1C67}" type="pres">
      <dgm:prSet presAssocID="{ABB80B2F-F582-4DA3-835C-E290B5BB2318}" presName="parTx6" presStyleLbl="node1" presStyleIdx="5" presStyleCnt="6" custScaleX="151129" custLinFactNeighborX="48896" custLinFactNeighborY="-21027"/>
      <dgm:spPr/>
    </dgm:pt>
    <dgm:pt modelId="{E9BAB961-45AF-4AF2-9CDD-EC192A7D4588}" type="pres">
      <dgm:prSet presAssocID="{0CBE8FD2-8B9B-41A0-8B58-260CF46D15FE}" presName="picture6" presStyleCnt="0"/>
      <dgm:spPr/>
    </dgm:pt>
    <dgm:pt modelId="{8D058E58-DBCA-4EFA-B433-82272EFFC84E}" type="pres">
      <dgm:prSet presAssocID="{0CBE8FD2-8B9B-41A0-8B58-260CF46D15FE}" presName="imageRepeatNode" presStyleLbl="fgImgPlace1" presStyleIdx="5" presStyleCnt="6"/>
      <dgm:spPr/>
    </dgm:pt>
  </dgm:ptLst>
  <dgm:cxnLst>
    <dgm:cxn modelId="{FD316601-EC0C-4883-BC07-865256CD8573}" srcId="{49A60F2F-D18A-4FB0-B480-90D38967B69E}" destId="{40E81152-60DA-44AA-B33E-353E977768A7}" srcOrd="2" destOrd="0" parTransId="{71AFF676-0F26-4AA8-9E90-756682741F5D}" sibTransId="{1B49591F-0250-46A7-9A7B-44C327012985}"/>
    <dgm:cxn modelId="{E079EE1F-5735-4271-B782-07A3B566F9C2}" type="presOf" srcId="{7E96CD4E-7DCC-4B40-8F61-E3482235C83B}" destId="{EC407A8A-19D1-4E23-843E-F7236ED0ECF5}" srcOrd="0" destOrd="0" presId="urn:microsoft.com/office/officeart/2008/layout/AscendingPictureAccentProcess"/>
    <dgm:cxn modelId="{D3DF4E25-BB1C-4323-BBB3-BEE1709421C0}" type="presOf" srcId="{1B49591F-0250-46A7-9A7B-44C327012985}" destId="{74AE8CCE-D03A-44E7-806B-6B02CF9F1CDB}" srcOrd="0" destOrd="0" presId="urn:microsoft.com/office/officeart/2008/layout/AscendingPictureAccentProcess"/>
    <dgm:cxn modelId="{35786536-1FB2-41B5-B418-74E8687A1FB1}" type="presOf" srcId="{ABB80B2F-F582-4DA3-835C-E290B5BB2318}" destId="{45B2B3DD-4160-4A1C-BB9E-216A4F1E1C67}" srcOrd="0" destOrd="0" presId="urn:microsoft.com/office/officeart/2008/layout/AscendingPictureAccentProcess"/>
    <dgm:cxn modelId="{BD10C83B-EC21-4642-8690-97EAB5A1DA9F}" srcId="{49A60F2F-D18A-4FB0-B480-90D38967B69E}" destId="{ABB80B2F-F582-4DA3-835C-E290B5BB2318}" srcOrd="5" destOrd="0" parTransId="{C7C8DCC1-8279-4B8E-9BEF-F9D1EE389EC4}" sibTransId="{0CBE8FD2-8B9B-41A0-8B58-260CF46D15FE}"/>
    <dgm:cxn modelId="{1AAEDC42-43CE-4255-B55C-7228D8C2543E}" type="presOf" srcId="{4FB661BD-B019-4DB5-85F2-F76E124DDA4B}" destId="{ADAE6D1D-53B4-4207-9A55-5798C1BBBDE2}" srcOrd="0" destOrd="0" presId="urn:microsoft.com/office/officeart/2008/layout/AscendingPictureAccentProcess"/>
    <dgm:cxn modelId="{097E3263-F77C-4E75-8C8C-5FB94AE7F5AE}" srcId="{49A60F2F-D18A-4FB0-B480-90D38967B69E}" destId="{AC140EDF-A7AF-47AC-B76E-83AF71ABB524}" srcOrd="4" destOrd="0" parTransId="{0A6D02B7-B61C-413A-A99F-0C2A18DB1922}" sibTransId="{4FB661BD-B019-4DB5-85F2-F76E124DDA4B}"/>
    <dgm:cxn modelId="{CA275D4F-FE31-4D59-B181-BDD4F506B516}" srcId="{49A60F2F-D18A-4FB0-B480-90D38967B69E}" destId="{7C558A0C-FFB1-4BC8-90E7-42CF7B814128}" srcOrd="1" destOrd="0" parTransId="{C4CDE04E-C6D1-45D5-8F17-E450F73969A1}" sibTransId="{E1E52AF4-EA8E-42B3-8B08-AE8969EB131F}"/>
    <dgm:cxn modelId="{16EA0152-21E7-47B9-89C5-3F84C78D32F4}" type="presOf" srcId="{AC140EDF-A7AF-47AC-B76E-83AF71ABB524}" destId="{D7EDA52A-03AF-48BA-8703-07C465313AB8}" srcOrd="0" destOrd="0" presId="urn:microsoft.com/office/officeart/2008/layout/AscendingPictureAccentProcess"/>
    <dgm:cxn modelId="{07B38A86-9628-4511-91FA-4494ACB06272}" type="presOf" srcId="{7C558A0C-FFB1-4BC8-90E7-42CF7B814128}" destId="{2D2525DE-D435-45F9-B53A-BF490B144408}" srcOrd="0" destOrd="0" presId="urn:microsoft.com/office/officeart/2008/layout/AscendingPictureAccentProcess"/>
    <dgm:cxn modelId="{C13D8897-4E9E-4275-8C8D-9F833B0B4031}" type="presOf" srcId="{3B8E666A-D67A-4223-BB62-A9E9CBC96F06}" destId="{62FA7FDF-593E-4090-91E3-CDD311508448}" srcOrd="0" destOrd="0" presId="urn:microsoft.com/office/officeart/2008/layout/AscendingPictureAccentProcess"/>
    <dgm:cxn modelId="{67A467AC-2BE3-445B-A553-68F625E9E55E}" srcId="{49A60F2F-D18A-4FB0-B480-90D38967B69E}" destId="{3B8E666A-D67A-4223-BB62-A9E9CBC96F06}" srcOrd="3" destOrd="0" parTransId="{C8323978-B0FE-4F24-A240-79109DE4A59F}" sibTransId="{56515649-F259-486E-9AEB-34650C3D56DF}"/>
    <dgm:cxn modelId="{F58318B0-6675-434E-BE19-E0C6A51C4271}" type="presOf" srcId="{56515649-F259-486E-9AEB-34650C3D56DF}" destId="{D28BFAF2-109B-4235-AE45-435FB019DE1B}" srcOrd="0" destOrd="0" presId="urn:microsoft.com/office/officeart/2008/layout/AscendingPictureAccentProcess"/>
    <dgm:cxn modelId="{B0EA36B2-3665-426D-91FC-D538213C7B6E}" type="presOf" srcId="{F177EFE3-0462-4B6B-960C-B71809BCAABD}" destId="{11E73B25-F989-4600-8FF7-8AEBD1533DBC}" srcOrd="0" destOrd="0" presId="urn:microsoft.com/office/officeart/2008/layout/AscendingPictureAccentProcess"/>
    <dgm:cxn modelId="{C569DCB4-63EC-446B-AE4D-BAAB1A1E0368}" type="presOf" srcId="{E1E52AF4-EA8E-42B3-8B08-AE8969EB131F}" destId="{2B051933-8DFA-4CA3-9B7C-38EAC9B5C7E1}" srcOrd="0" destOrd="0" presId="urn:microsoft.com/office/officeart/2008/layout/AscendingPictureAccentProcess"/>
    <dgm:cxn modelId="{2F790CC3-C1DF-4236-B879-9610B8EF1A26}" type="presOf" srcId="{40E81152-60DA-44AA-B33E-353E977768A7}" destId="{257F96EC-DDAD-4075-B6FC-106D10C1BFCE}" srcOrd="0" destOrd="0" presId="urn:microsoft.com/office/officeart/2008/layout/AscendingPictureAccentProcess"/>
    <dgm:cxn modelId="{924FD7C4-3BDC-49E3-A708-07E167CFF204}" type="presOf" srcId="{0CBE8FD2-8B9B-41A0-8B58-260CF46D15FE}" destId="{8D058E58-DBCA-4EFA-B433-82272EFFC84E}" srcOrd="0" destOrd="0" presId="urn:microsoft.com/office/officeart/2008/layout/AscendingPictureAccentProcess"/>
    <dgm:cxn modelId="{F82599EF-F253-4E71-AFA6-CC3BA2CE7903}" type="presOf" srcId="{49A60F2F-D18A-4FB0-B480-90D38967B69E}" destId="{95AE201E-A2D3-4706-BE90-5D44787DD8D8}" srcOrd="0" destOrd="0" presId="urn:microsoft.com/office/officeart/2008/layout/AscendingPictureAccentProcess"/>
    <dgm:cxn modelId="{426D57F1-D43D-4C29-99F4-1A311F0155D4}" srcId="{49A60F2F-D18A-4FB0-B480-90D38967B69E}" destId="{F177EFE3-0462-4B6B-960C-B71809BCAABD}" srcOrd="0" destOrd="0" parTransId="{1B6902D2-809E-4DB3-9D38-427816FD0DA2}" sibTransId="{7E96CD4E-7DCC-4B40-8F61-E3482235C83B}"/>
    <dgm:cxn modelId="{3632C9A8-F828-43B3-8827-1871F987AE35}" type="presParOf" srcId="{95AE201E-A2D3-4706-BE90-5D44787DD8D8}" destId="{980933BB-14B4-41C2-9712-524F7BF1FEF5}" srcOrd="0" destOrd="0" presId="urn:microsoft.com/office/officeart/2008/layout/AscendingPictureAccentProcess"/>
    <dgm:cxn modelId="{10DF5EA8-9DA6-426E-B651-30F5BB575D80}" type="presParOf" srcId="{95AE201E-A2D3-4706-BE90-5D44787DD8D8}" destId="{F957F16D-EF14-4B94-ACE5-49733D686C92}" srcOrd="1" destOrd="0" presId="urn:microsoft.com/office/officeart/2008/layout/AscendingPictureAccentProcess"/>
    <dgm:cxn modelId="{41C7865B-1614-43BA-A823-50429FA56ECF}" type="presParOf" srcId="{95AE201E-A2D3-4706-BE90-5D44787DD8D8}" destId="{6CA1723D-3B0F-4642-8E81-75E22B9B60FE}" srcOrd="2" destOrd="0" presId="urn:microsoft.com/office/officeart/2008/layout/AscendingPictureAccentProcess"/>
    <dgm:cxn modelId="{BEED3056-859A-4850-A317-F5C9F445E2AA}" type="presParOf" srcId="{95AE201E-A2D3-4706-BE90-5D44787DD8D8}" destId="{3BC6D8D7-D5D5-4424-91EB-1F33A01FEAD5}" srcOrd="3" destOrd="0" presId="urn:microsoft.com/office/officeart/2008/layout/AscendingPictureAccentProcess"/>
    <dgm:cxn modelId="{695A7E8C-260B-4CC9-921D-FBF3C9860D6A}" type="presParOf" srcId="{95AE201E-A2D3-4706-BE90-5D44787DD8D8}" destId="{583E3F79-D853-4F4A-B547-294D17E1C2FA}" srcOrd="4" destOrd="0" presId="urn:microsoft.com/office/officeart/2008/layout/AscendingPictureAccentProcess"/>
    <dgm:cxn modelId="{32F2BF2B-FA90-4815-93A4-70F29F5D82F8}" type="presParOf" srcId="{95AE201E-A2D3-4706-BE90-5D44787DD8D8}" destId="{81CC4276-DEBE-4F1C-BB60-4C8ADC130862}" srcOrd="5" destOrd="0" presId="urn:microsoft.com/office/officeart/2008/layout/AscendingPictureAccentProcess"/>
    <dgm:cxn modelId="{AF537C53-88FF-4BB7-92B8-14720110C35F}" type="presParOf" srcId="{95AE201E-A2D3-4706-BE90-5D44787DD8D8}" destId="{2B168F7E-5DD1-454F-A2D1-7C615A45DAF3}" srcOrd="6" destOrd="0" presId="urn:microsoft.com/office/officeart/2008/layout/AscendingPictureAccentProcess"/>
    <dgm:cxn modelId="{DCC2971F-DCE1-42E3-9258-59FE499649D0}" type="presParOf" srcId="{95AE201E-A2D3-4706-BE90-5D44787DD8D8}" destId="{F2BAED01-599B-447C-8F57-92CE2C6AF816}" srcOrd="7" destOrd="0" presId="urn:microsoft.com/office/officeart/2008/layout/AscendingPictureAccentProcess"/>
    <dgm:cxn modelId="{E66FD33B-907A-440E-B935-DBCAA883ECB1}" type="presParOf" srcId="{95AE201E-A2D3-4706-BE90-5D44787DD8D8}" destId="{1A8E6510-BD87-4ED9-B905-E9DFBD398647}" srcOrd="8" destOrd="0" presId="urn:microsoft.com/office/officeart/2008/layout/AscendingPictureAccentProcess"/>
    <dgm:cxn modelId="{4F01661C-562B-4BB6-A455-0CF43C7E4BDF}" type="presParOf" srcId="{95AE201E-A2D3-4706-BE90-5D44787DD8D8}" destId="{73E0E499-2F4C-45FB-AD66-DD460D877927}" srcOrd="9" destOrd="0" presId="urn:microsoft.com/office/officeart/2008/layout/AscendingPictureAccentProcess"/>
    <dgm:cxn modelId="{E40BFD55-93B0-4B38-9BC1-157EDC4118C5}" type="presParOf" srcId="{95AE201E-A2D3-4706-BE90-5D44787DD8D8}" destId="{190021D0-532F-4D11-A917-A29C08401221}" srcOrd="10" destOrd="0" presId="urn:microsoft.com/office/officeart/2008/layout/AscendingPictureAccentProcess"/>
    <dgm:cxn modelId="{D872FB15-6624-4A13-8E00-426210F9DC87}" type="presParOf" srcId="{95AE201E-A2D3-4706-BE90-5D44787DD8D8}" destId="{8D9AEBC2-13EF-493F-8F14-5FE3D3E9603E}" srcOrd="11" destOrd="0" presId="urn:microsoft.com/office/officeart/2008/layout/AscendingPictureAccentProcess"/>
    <dgm:cxn modelId="{E4C99105-76D1-4A72-B99E-B61CD53CA44F}" type="presParOf" srcId="{95AE201E-A2D3-4706-BE90-5D44787DD8D8}" destId="{D671A096-0C4E-476B-921A-EC23D9DADE32}" srcOrd="12" destOrd="0" presId="urn:microsoft.com/office/officeart/2008/layout/AscendingPictureAccentProcess"/>
    <dgm:cxn modelId="{EA010346-0E01-4654-8043-3BBD803E6B2A}" type="presParOf" srcId="{95AE201E-A2D3-4706-BE90-5D44787DD8D8}" destId="{4A69D4A1-CD7F-4FD7-B8D8-F631186C2E57}" srcOrd="13" destOrd="0" presId="urn:microsoft.com/office/officeart/2008/layout/AscendingPictureAccentProcess"/>
    <dgm:cxn modelId="{98915924-7BBF-413A-8236-31748B332406}" type="presParOf" srcId="{95AE201E-A2D3-4706-BE90-5D44787DD8D8}" destId="{F57F419D-6DBF-4251-88F0-BBA98A4570AB}" srcOrd="14" destOrd="0" presId="urn:microsoft.com/office/officeart/2008/layout/AscendingPictureAccentProcess"/>
    <dgm:cxn modelId="{2B7CD415-A150-47C6-BA3F-029ED20C643C}" type="presParOf" srcId="{95AE201E-A2D3-4706-BE90-5D44787DD8D8}" destId="{C6A45D16-CB9D-48B9-BFAC-19B87A472D97}" srcOrd="15" destOrd="0" presId="urn:microsoft.com/office/officeart/2008/layout/AscendingPictureAccentProcess"/>
    <dgm:cxn modelId="{00C08CE6-310C-4F21-9869-1F3B85F4E702}" type="presParOf" srcId="{95AE201E-A2D3-4706-BE90-5D44787DD8D8}" destId="{41D868C8-BAAC-4A01-B981-27C0EE526216}" srcOrd="16" destOrd="0" presId="urn:microsoft.com/office/officeart/2008/layout/AscendingPictureAccentProcess"/>
    <dgm:cxn modelId="{1E35F899-EB9C-47AF-8E2B-D8245116F1F1}" type="presParOf" srcId="{95AE201E-A2D3-4706-BE90-5D44787DD8D8}" destId="{11E73B25-F989-4600-8FF7-8AEBD1533DBC}" srcOrd="17" destOrd="0" presId="urn:microsoft.com/office/officeart/2008/layout/AscendingPictureAccentProcess"/>
    <dgm:cxn modelId="{D7FE8874-2B01-4526-A89C-89A3E7588EA2}" type="presParOf" srcId="{95AE201E-A2D3-4706-BE90-5D44787DD8D8}" destId="{11A4B1C5-24D4-4548-B9D6-FCEC0573D87F}" srcOrd="18" destOrd="0" presId="urn:microsoft.com/office/officeart/2008/layout/AscendingPictureAccentProcess"/>
    <dgm:cxn modelId="{195B54D7-4CAC-4A4C-8B96-3534BF27A08E}" type="presParOf" srcId="{11A4B1C5-24D4-4548-B9D6-FCEC0573D87F}" destId="{EC407A8A-19D1-4E23-843E-F7236ED0ECF5}" srcOrd="0" destOrd="0" presId="urn:microsoft.com/office/officeart/2008/layout/AscendingPictureAccentProcess"/>
    <dgm:cxn modelId="{208A69CC-BB86-4BFD-9DCE-433C90C8333C}" type="presParOf" srcId="{95AE201E-A2D3-4706-BE90-5D44787DD8D8}" destId="{2D2525DE-D435-45F9-B53A-BF490B144408}" srcOrd="19" destOrd="0" presId="urn:microsoft.com/office/officeart/2008/layout/AscendingPictureAccentProcess"/>
    <dgm:cxn modelId="{EFA14B98-8144-4219-B7C7-3290666757AA}" type="presParOf" srcId="{95AE201E-A2D3-4706-BE90-5D44787DD8D8}" destId="{74045C24-EA0B-4346-AEAA-46A4D75371FC}" srcOrd="20" destOrd="0" presId="urn:microsoft.com/office/officeart/2008/layout/AscendingPictureAccentProcess"/>
    <dgm:cxn modelId="{9BB4D655-4D78-435B-A7B9-85300C2BB09F}" type="presParOf" srcId="{74045C24-EA0B-4346-AEAA-46A4D75371FC}" destId="{2B051933-8DFA-4CA3-9B7C-38EAC9B5C7E1}" srcOrd="0" destOrd="0" presId="urn:microsoft.com/office/officeart/2008/layout/AscendingPictureAccentProcess"/>
    <dgm:cxn modelId="{90BC088B-243B-4BB2-AD94-1245B184D86C}" type="presParOf" srcId="{95AE201E-A2D3-4706-BE90-5D44787DD8D8}" destId="{257F96EC-DDAD-4075-B6FC-106D10C1BFCE}" srcOrd="21" destOrd="0" presId="urn:microsoft.com/office/officeart/2008/layout/AscendingPictureAccentProcess"/>
    <dgm:cxn modelId="{ACEAE6B2-F468-43AF-95F7-3241EBD0F68F}" type="presParOf" srcId="{95AE201E-A2D3-4706-BE90-5D44787DD8D8}" destId="{440BE59B-EC1D-4E31-8886-97B522432386}" srcOrd="22" destOrd="0" presId="urn:microsoft.com/office/officeart/2008/layout/AscendingPictureAccentProcess"/>
    <dgm:cxn modelId="{B10273AC-FA16-40EC-9BE3-9397F37E541E}" type="presParOf" srcId="{440BE59B-EC1D-4E31-8886-97B522432386}" destId="{74AE8CCE-D03A-44E7-806B-6B02CF9F1CDB}" srcOrd="0" destOrd="0" presId="urn:microsoft.com/office/officeart/2008/layout/AscendingPictureAccentProcess"/>
    <dgm:cxn modelId="{1EC363C6-9110-46B6-BDE0-85C71A79221F}" type="presParOf" srcId="{95AE201E-A2D3-4706-BE90-5D44787DD8D8}" destId="{62FA7FDF-593E-4090-91E3-CDD311508448}" srcOrd="23" destOrd="0" presId="urn:microsoft.com/office/officeart/2008/layout/AscendingPictureAccentProcess"/>
    <dgm:cxn modelId="{12996E6A-FF4A-42F4-8ABD-A6BB5967FF29}" type="presParOf" srcId="{95AE201E-A2D3-4706-BE90-5D44787DD8D8}" destId="{C6BF3915-C6F8-477E-A480-47B42E9A04FC}" srcOrd="24" destOrd="0" presId="urn:microsoft.com/office/officeart/2008/layout/AscendingPictureAccentProcess"/>
    <dgm:cxn modelId="{0A673698-BB02-4CD8-9589-CE2C9873418B}" type="presParOf" srcId="{C6BF3915-C6F8-477E-A480-47B42E9A04FC}" destId="{D28BFAF2-109B-4235-AE45-435FB019DE1B}" srcOrd="0" destOrd="0" presId="urn:microsoft.com/office/officeart/2008/layout/AscendingPictureAccentProcess"/>
    <dgm:cxn modelId="{459561DA-9B74-4D2D-9169-9110AC2F387C}" type="presParOf" srcId="{95AE201E-A2D3-4706-BE90-5D44787DD8D8}" destId="{D7EDA52A-03AF-48BA-8703-07C465313AB8}" srcOrd="25" destOrd="0" presId="urn:microsoft.com/office/officeart/2008/layout/AscendingPictureAccentProcess"/>
    <dgm:cxn modelId="{953BF19E-5ADD-4E4E-9A2C-01AE711CCF12}" type="presParOf" srcId="{95AE201E-A2D3-4706-BE90-5D44787DD8D8}" destId="{D0AC2983-F31E-4147-8BCE-038CB47C0FD6}" srcOrd="26" destOrd="0" presId="urn:microsoft.com/office/officeart/2008/layout/AscendingPictureAccentProcess"/>
    <dgm:cxn modelId="{3D2BA1B7-864F-4773-888F-35326AFDA46F}" type="presParOf" srcId="{D0AC2983-F31E-4147-8BCE-038CB47C0FD6}" destId="{ADAE6D1D-53B4-4207-9A55-5798C1BBBDE2}" srcOrd="0" destOrd="0" presId="urn:microsoft.com/office/officeart/2008/layout/AscendingPictureAccentProcess"/>
    <dgm:cxn modelId="{636311B4-B476-4748-9205-850E43C10360}" type="presParOf" srcId="{95AE201E-A2D3-4706-BE90-5D44787DD8D8}" destId="{45B2B3DD-4160-4A1C-BB9E-216A4F1E1C67}" srcOrd="27" destOrd="0" presId="urn:microsoft.com/office/officeart/2008/layout/AscendingPictureAccentProcess"/>
    <dgm:cxn modelId="{B6F52322-06AE-4E0A-9297-5DA96A86A4B2}" type="presParOf" srcId="{95AE201E-A2D3-4706-BE90-5D44787DD8D8}" destId="{E9BAB961-45AF-4AF2-9CDD-EC192A7D4588}" srcOrd="28" destOrd="0" presId="urn:microsoft.com/office/officeart/2008/layout/AscendingPictureAccentProcess"/>
    <dgm:cxn modelId="{078A5879-E770-45B4-83B8-588BE69CCF7C}" type="presParOf" srcId="{E9BAB961-45AF-4AF2-9CDD-EC192A7D4588}" destId="{8D058E58-DBCA-4EFA-B433-82272EFFC84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60F2F-D18A-4FB0-B480-90D38967B69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77EFE3-0462-4B6B-960C-B71809BCAAB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Digitalização – </a:t>
          </a:r>
          <a:r>
            <a:rPr lang="pt-BR" sz="1600" b="0" dirty="0"/>
            <a:t>Digitalização dos serviços telefônicos</a:t>
          </a:r>
        </a:p>
      </dgm:t>
    </dgm:pt>
    <dgm:pt modelId="{1B6902D2-809E-4DB3-9D38-427816FD0DA2}" type="parTrans" cxnId="{426D57F1-D43D-4C29-99F4-1A311F0155D4}">
      <dgm:prSet/>
      <dgm:spPr/>
      <dgm:t>
        <a:bodyPr/>
        <a:lstStyle/>
        <a:p>
          <a:endParaRPr lang="pt-BR"/>
        </a:p>
      </dgm:t>
    </dgm:pt>
    <dgm:pt modelId="{7E96CD4E-7DCC-4B40-8F61-E3482235C83B}" type="sibTrans" cxnId="{426D57F1-D43D-4C29-99F4-1A311F0155D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1 com preenchimento sólido"/>
        </a:ext>
      </dgm:extLst>
    </dgm:pt>
    <dgm:pt modelId="{7C558A0C-FFB1-4BC8-90E7-42CF7B814128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Descobertas </a:t>
          </a:r>
          <a:r>
            <a:rPr lang="pt-BR" sz="1600" b="0" dirty="0"/>
            <a:t>– Projetos para testes e descobertas tecnológicas</a:t>
          </a:r>
          <a:r>
            <a:rPr lang="pt-BR" sz="1600" b="1" dirty="0"/>
            <a:t> </a:t>
          </a:r>
        </a:p>
      </dgm:t>
    </dgm:pt>
    <dgm:pt modelId="{C4CDE04E-C6D1-45D5-8F17-E450F73969A1}" type="parTrans" cxnId="{CA275D4F-FE31-4D59-B181-BDD4F506B516}">
      <dgm:prSet/>
      <dgm:spPr/>
      <dgm:t>
        <a:bodyPr/>
        <a:lstStyle/>
        <a:p>
          <a:endParaRPr lang="pt-BR"/>
        </a:p>
      </dgm:t>
    </dgm:pt>
    <dgm:pt modelId="{E1E52AF4-EA8E-42B3-8B08-AE8969EB131F}" type="sibTrans" cxnId="{CA275D4F-FE31-4D59-B181-BDD4F506B51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rachá com preenchimento sólido"/>
        </a:ext>
      </dgm:extLst>
    </dgm:pt>
    <dgm:pt modelId="{40E81152-60DA-44AA-B33E-353E977768A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 err="1"/>
            <a:t>Disrupção</a:t>
          </a:r>
          <a:r>
            <a:rPr lang="pt-BR" sz="1600" b="1" dirty="0"/>
            <a:t> – </a:t>
          </a:r>
          <a:r>
            <a:rPr lang="pt-BR" sz="1600" b="0" dirty="0"/>
            <a:t>Momento em que a tecnologia de voz pela internet ficou melhor e mais barata que ligações por telefone </a:t>
          </a:r>
        </a:p>
      </dgm:t>
    </dgm:pt>
    <dgm:pt modelId="{71AFF676-0F26-4AA8-9E90-756682741F5D}" type="parTrans" cxnId="{FD316601-EC0C-4883-BC07-865256CD8573}">
      <dgm:prSet/>
      <dgm:spPr/>
      <dgm:t>
        <a:bodyPr/>
        <a:lstStyle/>
        <a:p>
          <a:endParaRPr lang="pt-BR"/>
        </a:p>
      </dgm:t>
    </dgm:pt>
    <dgm:pt modelId="{1B49591F-0250-46A7-9A7B-44C327012985}" type="sibTrans" cxnId="{FD316601-EC0C-4883-BC07-865256CD857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3 com preenchimento sólido"/>
        </a:ext>
      </dgm:extLst>
    </dgm:pt>
    <dgm:pt modelId="{3B8E666A-D67A-4223-BB62-A9E9CBC96F0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Desmaterialização </a:t>
          </a:r>
          <a:r>
            <a:rPr lang="pt-BR" sz="1600" b="0" dirty="0"/>
            <a:t>– Lançamento de produtos baseados em software (</a:t>
          </a:r>
          <a:r>
            <a:rPr lang="pt-BR" sz="1600" b="0" dirty="0" err="1"/>
            <a:t>ex</a:t>
          </a:r>
          <a:r>
            <a:rPr lang="pt-BR" sz="1600" b="0" dirty="0"/>
            <a:t>: Skype)</a:t>
          </a:r>
        </a:p>
      </dgm:t>
    </dgm:pt>
    <dgm:pt modelId="{C8323978-B0FE-4F24-A240-79109DE4A59F}" type="parTrans" cxnId="{67A467AC-2BE3-445B-A553-68F625E9E55E}">
      <dgm:prSet/>
      <dgm:spPr/>
      <dgm:t>
        <a:bodyPr/>
        <a:lstStyle/>
        <a:p>
          <a:endParaRPr lang="pt-BR"/>
        </a:p>
      </dgm:t>
    </dgm:pt>
    <dgm:pt modelId="{56515649-F259-486E-9AEB-34650C3D56DF}" type="sibTrans" cxnId="{67A467AC-2BE3-445B-A553-68F625E9E55E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4 com preenchimento sólido"/>
        </a:ext>
      </dgm:extLst>
    </dgm:pt>
    <dgm:pt modelId="{AC140EDF-A7AF-47AC-B76E-83AF71ABB52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 err="1"/>
            <a:t>Demonetização</a:t>
          </a:r>
          <a:r>
            <a:rPr lang="pt-BR" sz="1600" b="1" dirty="0"/>
            <a:t> – </a:t>
          </a:r>
          <a:r>
            <a:rPr lang="pt-BR" sz="1600" b="0" dirty="0"/>
            <a:t>Barateamento da Tecnologia, tornando-a acessível </a:t>
          </a:r>
        </a:p>
      </dgm:t>
    </dgm:pt>
    <dgm:pt modelId="{0A6D02B7-B61C-413A-A99F-0C2A18DB1922}" type="parTrans" cxnId="{097E3263-F77C-4E75-8C8C-5FB94AE7F5AE}">
      <dgm:prSet/>
      <dgm:spPr/>
      <dgm:t>
        <a:bodyPr/>
        <a:lstStyle/>
        <a:p>
          <a:endParaRPr lang="pt-BR"/>
        </a:p>
      </dgm:t>
    </dgm:pt>
    <dgm:pt modelId="{4FB661BD-B019-4DB5-85F2-F76E124DDA4B}" type="sibTrans" cxnId="{097E3263-F77C-4E75-8C8C-5FB94AE7F5AE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5 com preenchimento sólido"/>
        </a:ext>
      </dgm:extLst>
    </dgm:pt>
    <dgm:pt modelId="{ABB80B2F-F582-4DA3-835C-E290B5BB2318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600" b="1" dirty="0"/>
            <a:t>Democratização – </a:t>
          </a:r>
          <a:r>
            <a:rPr lang="pt-BR" sz="1600" b="0" dirty="0"/>
            <a:t>Tecnologia fica acessível e tem aderência devido baixo custo e excelentes benefícios</a:t>
          </a:r>
        </a:p>
      </dgm:t>
    </dgm:pt>
    <dgm:pt modelId="{C7C8DCC1-8279-4B8E-9BEF-F9D1EE389EC4}" type="parTrans" cxnId="{BD10C83B-EC21-4642-8690-97EAB5A1DA9F}">
      <dgm:prSet/>
      <dgm:spPr/>
      <dgm:t>
        <a:bodyPr/>
        <a:lstStyle/>
        <a:p>
          <a:endParaRPr lang="pt-BR"/>
        </a:p>
      </dgm:t>
    </dgm:pt>
    <dgm:pt modelId="{0CBE8FD2-8B9B-41A0-8B58-260CF46D15FE}" type="sibTrans" cxnId="{BD10C83B-EC21-4642-8690-97EAB5A1DA9F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elo 6 com preenchimento sólido"/>
        </a:ext>
      </dgm:extLst>
    </dgm:pt>
    <dgm:pt modelId="{95AE201E-A2D3-4706-BE90-5D44787DD8D8}" type="pres">
      <dgm:prSet presAssocID="{49A60F2F-D18A-4FB0-B480-90D38967B69E}" presName="Name0" presStyleCnt="0">
        <dgm:presLayoutVars>
          <dgm:chMax val="7"/>
          <dgm:chPref val="7"/>
          <dgm:dir/>
        </dgm:presLayoutVars>
      </dgm:prSet>
      <dgm:spPr/>
    </dgm:pt>
    <dgm:pt modelId="{980933BB-14B4-41C2-9712-524F7BF1FEF5}" type="pres">
      <dgm:prSet presAssocID="{49A60F2F-D18A-4FB0-B480-90D38967B69E}" presName="dot1" presStyleLbl="alignNode1" presStyleIdx="0" presStyleCnt="17"/>
      <dgm:spPr/>
    </dgm:pt>
    <dgm:pt modelId="{F957F16D-EF14-4B94-ACE5-49733D686C92}" type="pres">
      <dgm:prSet presAssocID="{49A60F2F-D18A-4FB0-B480-90D38967B69E}" presName="dot2" presStyleLbl="alignNode1" presStyleIdx="1" presStyleCnt="17"/>
      <dgm:spPr/>
    </dgm:pt>
    <dgm:pt modelId="{6CA1723D-3B0F-4642-8E81-75E22B9B60FE}" type="pres">
      <dgm:prSet presAssocID="{49A60F2F-D18A-4FB0-B480-90D38967B69E}" presName="dot3" presStyleLbl="alignNode1" presStyleIdx="2" presStyleCnt="17"/>
      <dgm:spPr/>
    </dgm:pt>
    <dgm:pt modelId="{3BC6D8D7-D5D5-4424-91EB-1F33A01FEAD5}" type="pres">
      <dgm:prSet presAssocID="{49A60F2F-D18A-4FB0-B480-90D38967B69E}" presName="dot4" presStyleLbl="alignNode1" presStyleIdx="3" presStyleCnt="17"/>
      <dgm:spPr/>
    </dgm:pt>
    <dgm:pt modelId="{583E3F79-D853-4F4A-B547-294D17E1C2FA}" type="pres">
      <dgm:prSet presAssocID="{49A60F2F-D18A-4FB0-B480-90D38967B69E}" presName="dot5" presStyleLbl="alignNode1" presStyleIdx="4" presStyleCnt="17"/>
      <dgm:spPr/>
    </dgm:pt>
    <dgm:pt modelId="{81CC4276-DEBE-4F1C-BB60-4C8ADC130862}" type="pres">
      <dgm:prSet presAssocID="{49A60F2F-D18A-4FB0-B480-90D38967B69E}" presName="dot6" presStyleLbl="alignNode1" presStyleIdx="5" presStyleCnt="17"/>
      <dgm:spPr/>
    </dgm:pt>
    <dgm:pt modelId="{2B168F7E-5DD1-454F-A2D1-7C615A45DAF3}" type="pres">
      <dgm:prSet presAssocID="{49A60F2F-D18A-4FB0-B480-90D38967B69E}" presName="dot7" presStyleLbl="alignNode1" presStyleIdx="6" presStyleCnt="17"/>
      <dgm:spPr/>
    </dgm:pt>
    <dgm:pt modelId="{F2BAED01-599B-447C-8F57-92CE2C6AF816}" type="pres">
      <dgm:prSet presAssocID="{49A60F2F-D18A-4FB0-B480-90D38967B69E}" presName="dot8" presStyleLbl="alignNode1" presStyleIdx="7" presStyleCnt="17"/>
      <dgm:spPr/>
    </dgm:pt>
    <dgm:pt modelId="{1A8E6510-BD87-4ED9-B905-E9DFBD398647}" type="pres">
      <dgm:prSet presAssocID="{49A60F2F-D18A-4FB0-B480-90D38967B69E}" presName="dot9" presStyleLbl="alignNode1" presStyleIdx="8" presStyleCnt="17"/>
      <dgm:spPr/>
    </dgm:pt>
    <dgm:pt modelId="{73E0E499-2F4C-45FB-AD66-DD460D877927}" type="pres">
      <dgm:prSet presAssocID="{49A60F2F-D18A-4FB0-B480-90D38967B69E}" presName="dot10" presStyleLbl="alignNode1" presStyleIdx="9" presStyleCnt="17"/>
      <dgm:spPr/>
    </dgm:pt>
    <dgm:pt modelId="{190021D0-532F-4D11-A917-A29C08401221}" type="pres">
      <dgm:prSet presAssocID="{49A60F2F-D18A-4FB0-B480-90D38967B69E}" presName="dotArrow1" presStyleLbl="alignNode1" presStyleIdx="10" presStyleCnt="17"/>
      <dgm:spPr/>
    </dgm:pt>
    <dgm:pt modelId="{8D9AEBC2-13EF-493F-8F14-5FE3D3E9603E}" type="pres">
      <dgm:prSet presAssocID="{49A60F2F-D18A-4FB0-B480-90D38967B69E}" presName="dotArrow2" presStyleLbl="alignNode1" presStyleIdx="11" presStyleCnt="17"/>
      <dgm:spPr/>
    </dgm:pt>
    <dgm:pt modelId="{D671A096-0C4E-476B-921A-EC23D9DADE32}" type="pres">
      <dgm:prSet presAssocID="{49A60F2F-D18A-4FB0-B480-90D38967B69E}" presName="dotArrow3" presStyleLbl="alignNode1" presStyleIdx="12" presStyleCnt="17"/>
      <dgm:spPr/>
    </dgm:pt>
    <dgm:pt modelId="{4A69D4A1-CD7F-4FD7-B8D8-F631186C2E57}" type="pres">
      <dgm:prSet presAssocID="{49A60F2F-D18A-4FB0-B480-90D38967B69E}" presName="dotArrow4" presStyleLbl="alignNode1" presStyleIdx="13" presStyleCnt="17"/>
      <dgm:spPr/>
    </dgm:pt>
    <dgm:pt modelId="{F57F419D-6DBF-4251-88F0-BBA98A4570AB}" type="pres">
      <dgm:prSet presAssocID="{49A60F2F-D18A-4FB0-B480-90D38967B69E}" presName="dotArrow5" presStyleLbl="alignNode1" presStyleIdx="14" presStyleCnt="17"/>
      <dgm:spPr/>
    </dgm:pt>
    <dgm:pt modelId="{C6A45D16-CB9D-48B9-BFAC-19B87A472D97}" type="pres">
      <dgm:prSet presAssocID="{49A60F2F-D18A-4FB0-B480-90D38967B69E}" presName="dotArrow6" presStyleLbl="alignNode1" presStyleIdx="15" presStyleCnt="17"/>
      <dgm:spPr/>
    </dgm:pt>
    <dgm:pt modelId="{41D868C8-BAAC-4A01-B981-27C0EE526216}" type="pres">
      <dgm:prSet presAssocID="{49A60F2F-D18A-4FB0-B480-90D38967B69E}" presName="dotArrow7" presStyleLbl="alignNode1" presStyleIdx="16" presStyleCnt="17"/>
      <dgm:spPr/>
    </dgm:pt>
    <dgm:pt modelId="{11E73B25-F989-4600-8FF7-8AEBD1533DBC}" type="pres">
      <dgm:prSet presAssocID="{F177EFE3-0462-4B6B-960C-B71809BCAABD}" presName="parTx1" presStyleLbl="node1" presStyleIdx="0" presStyleCnt="6" custScaleX="369327" custLinFactX="62217" custLinFactNeighborX="100000" custLinFactNeighborY="195"/>
      <dgm:spPr/>
    </dgm:pt>
    <dgm:pt modelId="{11A4B1C5-24D4-4548-B9D6-FCEC0573D87F}" type="pres">
      <dgm:prSet presAssocID="{7E96CD4E-7DCC-4B40-8F61-E3482235C83B}" presName="picture1" presStyleCnt="0"/>
      <dgm:spPr/>
    </dgm:pt>
    <dgm:pt modelId="{EC407A8A-19D1-4E23-843E-F7236ED0ECF5}" type="pres">
      <dgm:prSet presAssocID="{7E96CD4E-7DCC-4B40-8F61-E3482235C83B}" presName="imageRepeatNode" presStyleLbl="fgImgPlace1" presStyleIdx="0" presStyleCnt="6"/>
      <dgm:spPr/>
    </dgm:pt>
    <dgm:pt modelId="{2D2525DE-D435-45F9-B53A-BF490B144408}" type="pres">
      <dgm:prSet presAssocID="{7C558A0C-FFB1-4BC8-90E7-42CF7B814128}" presName="parTx2" presStyleLbl="node1" presStyleIdx="1" presStyleCnt="6" custScaleX="547493" custLinFactX="100000" custLinFactNeighborX="144615" custLinFactNeighborY="-10113"/>
      <dgm:spPr/>
    </dgm:pt>
    <dgm:pt modelId="{74045C24-EA0B-4346-AEAA-46A4D75371FC}" type="pres">
      <dgm:prSet presAssocID="{E1E52AF4-EA8E-42B3-8B08-AE8969EB131F}" presName="picture2" presStyleCnt="0"/>
      <dgm:spPr/>
    </dgm:pt>
    <dgm:pt modelId="{2B051933-8DFA-4CA3-9B7C-38EAC9B5C7E1}" type="pres">
      <dgm:prSet presAssocID="{E1E52AF4-EA8E-42B3-8B08-AE8969EB131F}" presName="imageRepeatNode" presStyleLbl="fgImgPlace1" presStyleIdx="1" presStyleCnt="6"/>
      <dgm:spPr/>
    </dgm:pt>
    <dgm:pt modelId="{257F96EC-DDAD-4075-B6FC-106D10C1BFCE}" type="pres">
      <dgm:prSet presAssocID="{40E81152-60DA-44AA-B33E-353E977768A7}" presName="parTx3" presStyleLbl="node1" presStyleIdx="2" presStyleCnt="6" custScaleX="516035" custScaleY="156866" custLinFactX="100000" custLinFactNeighborX="169229" custLinFactNeighborY="-21027"/>
      <dgm:spPr/>
    </dgm:pt>
    <dgm:pt modelId="{440BE59B-EC1D-4E31-8886-97B522432386}" type="pres">
      <dgm:prSet presAssocID="{1B49591F-0250-46A7-9A7B-44C327012985}" presName="picture3" presStyleCnt="0"/>
      <dgm:spPr/>
    </dgm:pt>
    <dgm:pt modelId="{74AE8CCE-D03A-44E7-806B-6B02CF9F1CDB}" type="pres">
      <dgm:prSet presAssocID="{1B49591F-0250-46A7-9A7B-44C327012985}" presName="imageRepeatNode" presStyleLbl="fgImgPlace1" presStyleIdx="2" presStyleCnt="6"/>
      <dgm:spPr/>
    </dgm:pt>
    <dgm:pt modelId="{62FA7FDF-593E-4090-91E3-CDD311508448}" type="pres">
      <dgm:prSet presAssocID="{3B8E666A-D67A-4223-BB62-A9E9CBC96F06}" presName="parTx4" presStyleLbl="node1" presStyleIdx="3" presStyleCnt="6" custScaleX="451722" custScaleY="167052" custLinFactX="100000" custLinFactNeighborX="108234" custLinFactNeighborY="-50411"/>
      <dgm:spPr/>
    </dgm:pt>
    <dgm:pt modelId="{C6BF3915-C6F8-477E-A480-47B42E9A04FC}" type="pres">
      <dgm:prSet presAssocID="{56515649-F259-486E-9AEB-34650C3D56DF}" presName="picture4" presStyleCnt="0"/>
      <dgm:spPr/>
    </dgm:pt>
    <dgm:pt modelId="{D28BFAF2-109B-4235-AE45-435FB019DE1B}" type="pres">
      <dgm:prSet presAssocID="{56515649-F259-486E-9AEB-34650C3D56DF}" presName="imageRepeatNode" presStyleLbl="fgImgPlace1" presStyleIdx="3" presStyleCnt="6"/>
      <dgm:spPr/>
    </dgm:pt>
    <dgm:pt modelId="{D7EDA52A-03AF-48BA-8703-07C465313AB8}" type="pres">
      <dgm:prSet presAssocID="{AC140EDF-A7AF-47AC-B76E-83AF71ABB524}" presName="parTx5" presStyleLbl="node1" presStyleIdx="4" presStyleCnt="6" custScaleX="470769" custLinFactX="100000" custLinFactNeighborX="113401" custLinFactNeighborY="-60687"/>
      <dgm:spPr/>
    </dgm:pt>
    <dgm:pt modelId="{D0AC2983-F31E-4147-8BCE-038CB47C0FD6}" type="pres">
      <dgm:prSet presAssocID="{4FB661BD-B019-4DB5-85F2-F76E124DDA4B}" presName="picture5" presStyleCnt="0"/>
      <dgm:spPr/>
    </dgm:pt>
    <dgm:pt modelId="{ADAE6D1D-53B4-4207-9A55-5798C1BBBDE2}" type="pres">
      <dgm:prSet presAssocID="{4FB661BD-B019-4DB5-85F2-F76E124DDA4B}" presName="imageRepeatNode" presStyleLbl="fgImgPlace1" presStyleIdx="4" presStyleCnt="6"/>
      <dgm:spPr/>
    </dgm:pt>
    <dgm:pt modelId="{45B2B3DD-4160-4A1C-BB9E-216A4F1E1C67}" type="pres">
      <dgm:prSet presAssocID="{ABB80B2F-F582-4DA3-835C-E290B5BB2318}" presName="parTx6" presStyleLbl="node1" presStyleIdx="5" presStyleCnt="6" custScaleX="451799" custScaleY="152375" custLinFactX="100000" custLinFactNeighborX="118978" custLinFactNeighborY="-50792"/>
      <dgm:spPr/>
    </dgm:pt>
    <dgm:pt modelId="{E9BAB961-45AF-4AF2-9CDD-EC192A7D4588}" type="pres">
      <dgm:prSet presAssocID="{0CBE8FD2-8B9B-41A0-8B58-260CF46D15FE}" presName="picture6" presStyleCnt="0"/>
      <dgm:spPr/>
    </dgm:pt>
    <dgm:pt modelId="{8D058E58-DBCA-4EFA-B433-82272EFFC84E}" type="pres">
      <dgm:prSet presAssocID="{0CBE8FD2-8B9B-41A0-8B58-260CF46D15FE}" presName="imageRepeatNode" presStyleLbl="fgImgPlace1" presStyleIdx="5" presStyleCnt="6"/>
      <dgm:spPr/>
    </dgm:pt>
  </dgm:ptLst>
  <dgm:cxnLst>
    <dgm:cxn modelId="{FD316601-EC0C-4883-BC07-865256CD8573}" srcId="{49A60F2F-D18A-4FB0-B480-90D38967B69E}" destId="{40E81152-60DA-44AA-B33E-353E977768A7}" srcOrd="2" destOrd="0" parTransId="{71AFF676-0F26-4AA8-9E90-756682741F5D}" sibTransId="{1B49591F-0250-46A7-9A7B-44C327012985}"/>
    <dgm:cxn modelId="{E079EE1F-5735-4271-B782-07A3B566F9C2}" type="presOf" srcId="{7E96CD4E-7DCC-4B40-8F61-E3482235C83B}" destId="{EC407A8A-19D1-4E23-843E-F7236ED0ECF5}" srcOrd="0" destOrd="0" presId="urn:microsoft.com/office/officeart/2008/layout/AscendingPictureAccentProcess"/>
    <dgm:cxn modelId="{D3DF4E25-BB1C-4323-BBB3-BEE1709421C0}" type="presOf" srcId="{1B49591F-0250-46A7-9A7B-44C327012985}" destId="{74AE8CCE-D03A-44E7-806B-6B02CF9F1CDB}" srcOrd="0" destOrd="0" presId="urn:microsoft.com/office/officeart/2008/layout/AscendingPictureAccentProcess"/>
    <dgm:cxn modelId="{35786536-1FB2-41B5-B418-74E8687A1FB1}" type="presOf" srcId="{ABB80B2F-F582-4DA3-835C-E290B5BB2318}" destId="{45B2B3DD-4160-4A1C-BB9E-216A4F1E1C67}" srcOrd="0" destOrd="0" presId="urn:microsoft.com/office/officeart/2008/layout/AscendingPictureAccentProcess"/>
    <dgm:cxn modelId="{BD10C83B-EC21-4642-8690-97EAB5A1DA9F}" srcId="{49A60F2F-D18A-4FB0-B480-90D38967B69E}" destId="{ABB80B2F-F582-4DA3-835C-E290B5BB2318}" srcOrd="5" destOrd="0" parTransId="{C7C8DCC1-8279-4B8E-9BEF-F9D1EE389EC4}" sibTransId="{0CBE8FD2-8B9B-41A0-8B58-260CF46D15FE}"/>
    <dgm:cxn modelId="{1AAEDC42-43CE-4255-B55C-7228D8C2543E}" type="presOf" srcId="{4FB661BD-B019-4DB5-85F2-F76E124DDA4B}" destId="{ADAE6D1D-53B4-4207-9A55-5798C1BBBDE2}" srcOrd="0" destOrd="0" presId="urn:microsoft.com/office/officeart/2008/layout/AscendingPictureAccentProcess"/>
    <dgm:cxn modelId="{097E3263-F77C-4E75-8C8C-5FB94AE7F5AE}" srcId="{49A60F2F-D18A-4FB0-B480-90D38967B69E}" destId="{AC140EDF-A7AF-47AC-B76E-83AF71ABB524}" srcOrd="4" destOrd="0" parTransId="{0A6D02B7-B61C-413A-A99F-0C2A18DB1922}" sibTransId="{4FB661BD-B019-4DB5-85F2-F76E124DDA4B}"/>
    <dgm:cxn modelId="{CA275D4F-FE31-4D59-B181-BDD4F506B516}" srcId="{49A60F2F-D18A-4FB0-B480-90D38967B69E}" destId="{7C558A0C-FFB1-4BC8-90E7-42CF7B814128}" srcOrd="1" destOrd="0" parTransId="{C4CDE04E-C6D1-45D5-8F17-E450F73969A1}" sibTransId="{E1E52AF4-EA8E-42B3-8B08-AE8969EB131F}"/>
    <dgm:cxn modelId="{16EA0152-21E7-47B9-89C5-3F84C78D32F4}" type="presOf" srcId="{AC140EDF-A7AF-47AC-B76E-83AF71ABB524}" destId="{D7EDA52A-03AF-48BA-8703-07C465313AB8}" srcOrd="0" destOrd="0" presId="urn:microsoft.com/office/officeart/2008/layout/AscendingPictureAccentProcess"/>
    <dgm:cxn modelId="{07B38A86-9628-4511-91FA-4494ACB06272}" type="presOf" srcId="{7C558A0C-FFB1-4BC8-90E7-42CF7B814128}" destId="{2D2525DE-D435-45F9-B53A-BF490B144408}" srcOrd="0" destOrd="0" presId="urn:microsoft.com/office/officeart/2008/layout/AscendingPictureAccentProcess"/>
    <dgm:cxn modelId="{C13D8897-4E9E-4275-8C8D-9F833B0B4031}" type="presOf" srcId="{3B8E666A-D67A-4223-BB62-A9E9CBC96F06}" destId="{62FA7FDF-593E-4090-91E3-CDD311508448}" srcOrd="0" destOrd="0" presId="urn:microsoft.com/office/officeart/2008/layout/AscendingPictureAccentProcess"/>
    <dgm:cxn modelId="{67A467AC-2BE3-445B-A553-68F625E9E55E}" srcId="{49A60F2F-D18A-4FB0-B480-90D38967B69E}" destId="{3B8E666A-D67A-4223-BB62-A9E9CBC96F06}" srcOrd="3" destOrd="0" parTransId="{C8323978-B0FE-4F24-A240-79109DE4A59F}" sibTransId="{56515649-F259-486E-9AEB-34650C3D56DF}"/>
    <dgm:cxn modelId="{F58318B0-6675-434E-BE19-E0C6A51C4271}" type="presOf" srcId="{56515649-F259-486E-9AEB-34650C3D56DF}" destId="{D28BFAF2-109B-4235-AE45-435FB019DE1B}" srcOrd="0" destOrd="0" presId="urn:microsoft.com/office/officeart/2008/layout/AscendingPictureAccentProcess"/>
    <dgm:cxn modelId="{B0EA36B2-3665-426D-91FC-D538213C7B6E}" type="presOf" srcId="{F177EFE3-0462-4B6B-960C-B71809BCAABD}" destId="{11E73B25-F989-4600-8FF7-8AEBD1533DBC}" srcOrd="0" destOrd="0" presId="urn:microsoft.com/office/officeart/2008/layout/AscendingPictureAccentProcess"/>
    <dgm:cxn modelId="{C569DCB4-63EC-446B-AE4D-BAAB1A1E0368}" type="presOf" srcId="{E1E52AF4-EA8E-42B3-8B08-AE8969EB131F}" destId="{2B051933-8DFA-4CA3-9B7C-38EAC9B5C7E1}" srcOrd="0" destOrd="0" presId="urn:microsoft.com/office/officeart/2008/layout/AscendingPictureAccentProcess"/>
    <dgm:cxn modelId="{2F790CC3-C1DF-4236-B879-9610B8EF1A26}" type="presOf" srcId="{40E81152-60DA-44AA-B33E-353E977768A7}" destId="{257F96EC-DDAD-4075-B6FC-106D10C1BFCE}" srcOrd="0" destOrd="0" presId="urn:microsoft.com/office/officeart/2008/layout/AscendingPictureAccentProcess"/>
    <dgm:cxn modelId="{924FD7C4-3BDC-49E3-A708-07E167CFF204}" type="presOf" srcId="{0CBE8FD2-8B9B-41A0-8B58-260CF46D15FE}" destId="{8D058E58-DBCA-4EFA-B433-82272EFFC84E}" srcOrd="0" destOrd="0" presId="urn:microsoft.com/office/officeart/2008/layout/AscendingPictureAccentProcess"/>
    <dgm:cxn modelId="{F82599EF-F253-4E71-AFA6-CC3BA2CE7903}" type="presOf" srcId="{49A60F2F-D18A-4FB0-B480-90D38967B69E}" destId="{95AE201E-A2D3-4706-BE90-5D44787DD8D8}" srcOrd="0" destOrd="0" presId="urn:microsoft.com/office/officeart/2008/layout/AscendingPictureAccentProcess"/>
    <dgm:cxn modelId="{426D57F1-D43D-4C29-99F4-1A311F0155D4}" srcId="{49A60F2F-D18A-4FB0-B480-90D38967B69E}" destId="{F177EFE3-0462-4B6B-960C-B71809BCAABD}" srcOrd="0" destOrd="0" parTransId="{1B6902D2-809E-4DB3-9D38-427816FD0DA2}" sibTransId="{7E96CD4E-7DCC-4B40-8F61-E3482235C83B}"/>
    <dgm:cxn modelId="{3632C9A8-F828-43B3-8827-1871F987AE35}" type="presParOf" srcId="{95AE201E-A2D3-4706-BE90-5D44787DD8D8}" destId="{980933BB-14B4-41C2-9712-524F7BF1FEF5}" srcOrd="0" destOrd="0" presId="urn:microsoft.com/office/officeart/2008/layout/AscendingPictureAccentProcess"/>
    <dgm:cxn modelId="{10DF5EA8-9DA6-426E-B651-30F5BB575D80}" type="presParOf" srcId="{95AE201E-A2D3-4706-BE90-5D44787DD8D8}" destId="{F957F16D-EF14-4B94-ACE5-49733D686C92}" srcOrd="1" destOrd="0" presId="urn:microsoft.com/office/officeart/2008/layout/AscendingPictureAccentProcess"/>
    <dgm:cxn modelId="{41C7865B-1614-43BA-A823-50429FA56ECF}" type="presParOf" srcId="{95AE201E-A2D3-4706-BE90-5D44787DD8D8}" destId="{6CA1723D-3B0F-4642-8E81-75E22B9B60FE}" srcOrd="2" destOrd="0" presId="urn:microsoft.com/office/officeart/2008/layout/AscendingPictureAccentProcess"/>
    <dgm:cxn modelId="{BEED3056-859A-4850-A317-F5C9F445E2AA}" type="presParOf" srcId="{95AE201E-A2D3-4706-BE90-5D44787DD8D8}" destId="{3BC6D8D7-D5D5-4424-91EB-1F33A01FEAD5}" srcOrd="3" destOrd="0" presId="urn:microsoft.com/office/officeart/2008/layout/AscendingPictureAccentProcess"/>
    <dgm:cxn modelId="{695A7E8C-260B-4CC9-921D-FBF3C9860D6A}" type="presParOf" srcId="{95AE201E-A2D3-4706-BE90-5D44787DD8D8}" destId="{583E3F79-D853-4F4A-B547-294D17E1C2FA}" srcOrd="4" destOrd="0" presId="urn:microsoft.com/office/officeart/2008/layout/AscendingPictureAccentProcess"/>
    <dgm:cxn modelId="{32F2BF2B-FA90-4815-93A4-70F29F5D82F8}" type="presParOf" srcId="{95AE201E-A2D3-4706-BE90-5D44787DD8D8}" destId="{81CC4276-DEBE-4F1C-BB60-4C8ADC130862}" srcOrd="5" destOrd="0" presId="urn:microsoft.com/office/officeart/2008/layout/AscendingPictureAccentProcess"/>
    <dgm:cxn modelId="{AF537C53-88FF-4BB7-92B8-14720110C35F}" type="presParOf" srcId="{95AE201E-A2D3-4706-BE90-5D44787DD8D8}" destId="{2B168F7E-5DD1-454F-A2D1-7C615A45DAF3}" srcOrd="6" destOrd="0" presId="urn:microsoft.com/office/officeart/2008/layout/AscendingPictureAccentProcess"/>
    <dgm:cxn modelId="{DCC2971F-DCE1-42E3-9258-59FE499649D0}" type="presParOf" srcId="{95AE201E-A2D3-4706-BE90-5D44787DD8D8}" destId="{F2BAED01-599B-447C-8F57-92CE2C6AF816}" srcOrd="7" destOrd="0" presId="urn:microsoft.com/office/officeart/2008/layout/AscendingPictureAccentProcess"/>
    <dgm:cxn modelId="{E66FD33B-907A-440E-B935-DBCAA883ECB1}" type="presParOf" srcId="{95AE201E-A2D3-4706-BE90-5D44787DD8D8}" destId="{1A8E6510-BD87-4ED9-B905-E9DFBD398647}" srcOrd="8" destOrd="0" presId="urn:microsoft.com/office/officeart/2008/layout/AscendingPictureAccentProcess"/>
    <dgm:cxn modelId="{4F01661C-562B-4BB6-A455-0CF43C7E4BDF}" type="presParOf" srcId="{95AE201E-A2D3-4706-BE90-5D44787DD8D8}" destId="{73E0E499-2F4C-45FB-AD66-DD460D877927}" srcOrd="9" destOrd="0" presId="urn:microsoft.com/office/officeart/2008/layout/AscendingPictureAccentProcess"/>
    <dgm:cxn modelId="{E40BFD55-93B0-4B38-9BC1-157EDC4118C5}" type="presParOf" srcId="{95AE201E-A2D3-4706-BE90-5D44787DD8D8}" destId="{190021D0-532F-4D11-A917-A29C08401221}" srcOrd="10" destOrd="0" presId="urn:microsoft.com/office/officeart/2008/layout/AscendingPictureAccentProcess"/>
    <dgm:cxn modelId="{D872FB15-6624-4A13-8E00-426210F9DC87}" type="presParOf" srcId="{95AE201E-A2D3-4706-BE90-5D44787DD8D8}" destId="{8D9AEBC2-13EF-493F-8F14-5FE3D3E9603E}" srcOrd="11" destOrd="0" presId="urn:microsoft.com/office/officeart/2008/layout/AscendingPictureAccentProcess"/>
    <dgm:cxn modelId="{E4C99105-76D1-4A72-B99E-B61CD53CA44F}" type="presParOf" srcId="{95AE201E-A2D3-4706-BE90-5D44787DD8D8}" destId="{D671A096-0C4E-476B-921A-EC23D9DADE32}" srcOrd="12" destOrd="0" presId="urn:microsoft.com/office/officeart/2008/layout/AscendingPictureAccentProcess"/>
    <dgm:cxn modelId="{EA010346-0E01-4654-8043-3BBD803E6B2A}" type="presParOf" srcId="{95AE201E-A2D3-4706-BE90-5D44787DD8D8}" destId="{4A69D4A1-CD7F-4FD7-B8D8-F631186C2E57}" srcOrd="13" destOrd="0" presId="urn:microsoft.com/office/officeart/2008/layout/AscendingPictureAccentProcess"/>
    <dgm:cxn modelId="{98915924-7BBF-413A-8236-31748B332406}" type="presParOf" srcId="{95AE201E-A2D3-4706-BE90-5D44787DD8D8}" destId="{F57F419D-6DBF-4251-88F0-BBA98A4570AB}" srcOrd="14" destOrd="0" presId="urn:microsoft.com/office/officeart/2008/layout/AscendingPictureAccentProcess"/>
    <dgm:cxn modelId="{2B7CD415-A150-47C6-BA3F-029ED20C643C}" type="presParOf" srcId="{95AE201E-A2D3-4706-BE90-5D44787DD8D8}" destId="{C6A45D16-CB9D-48B9-BFAC-19B87A472D97}" srcOrd="15" destOrd="0" presId="urn:microsoft.com/office/officeart/2008/layout/AscendingPictureAccentProcess"/>
    <dgm:cxn modelId="{00C08CE6-310C-4F21-9869-1F3B85F4E702}" type="presParOf" srcId="{95AE201E-A2D3-4706-BE90-5D44787DD8D8}" destId="{41D868C8-BAAC-4A01-B981-27C0EE526216}" srcOrd="16" destOrd="0" presId="urn:microsoft.com/office/officeart/2008/layout/AscendingPictureAccentProcess"/>
    <dgm:cxn modelId="{1E35F899-EB9C-47AF-8E2B-D8245116F1F1}" type="presParOf" srcId="{95AE201E-A2D3-4706-BE90-5D44787DD8D8}" destId="{11E73B25-F989-4600-8FF7-8AEBD1533DBC}" srcOrd="17" destOrd="0" presId="urn:microsoft.com/office/officeart/2008/layout/AscendingPictureAccentProcess"/>
    <dgm:cxn modelId="{D7FE8874-2B01-4526-A89C-89A3E7588EA2}" type="presParOf" srcId="{95AE201E-A2D3-4706-BE90-5D44787DD8D8}" destId="{11A4B1C5-24D4-4548-B9D6-FCEC0573D87F}" srcOrd="18" destOrd="0" presId="urn:microsoft.com/office/officeart/2008/layout/AscendingPictureAccentProcess"/>
    <dgm:cxn modelId="{195B54D7-4CAC-4A4C-8B96-3534BF27A08E}" type="presParOf" srcId="{11A4B1C5-24D4-4548-B9D6-FCEC0573D87F}" destId="{EC407A8A-19D1-4E23-843E-F7236ED0ECF5}" srcOrd="0" destOrd="0" presId="urn:microsoft.com/office/officeart/2008/layout/AscendingPictureAccentProcess"/>
    <dgm:cxn modelId="{208A69CC-BB86-4BFD-9DCE-433C90C8333C}" type="presParOf" srcId="{95AE201E-A2D3-4706-BE90-5D44787DD8D8}" destId="{2D2525DE-D435-45F9-B53A-BF490B144408}" srcOrd="19" destOrd="0" presId="urn:microsoft.com/office/officeart/2008/layout/AscendingPictureAccentProcess"/>
    <dgm:cxn modelId="{EFA14B98-8144-4219-B7C7-3290666757AA}" type="presParOf" srcId="{95AE201E-A2D3-4706-BE90-5D44787DD8D8}" destId="{74045C24-EA0B-4346-AEAA-46A4D75371FC}" srcOrd="20" destOrd="0" presId="urn:microsoft.com/office/officeart/2008/layout/AscendingPictureAccentProcess"/>
    <dgm:cxn modelId="{9BB4D655-4D78-435B-A7B9-85300C2BB09F}" type="presParOf" srcId="{74045C24-EA0B-4346-AEAA-46A4D75371FC}" destId="{2B051933-8DFA-4CA3-9B7C-38EAC9B5C7E1}" srcOrd="0" destOrd="0" presId="urn:microsoft.com/office/officeart/2008/layout/AscendingPictureAccentProcess"/>
    <dgm:cxn modelId="{90BC088B-243B-4BB2-AD94-1245B184D86C}" type="presParOf" srcId="{95AE201E-A2D3-4706-BE90-5D44787DD8D8}" destId="{257F96EC-DDAD-4075-B6FC-106D10C1BFCE}" srcOrd="21" destOrd="0" presId="urn:microsoft.com/office/officeart/2008/layout/AscendingPictureAccentProcess"/>
    <dgm:cxn modelId="{ACEAE6B2-F468-43AF-95F7-3241EBD0F68F}" type="presParOf" srcId="{95AE201E-A2D3-4706-BE90-5D44787DD8D8}" destId="{440BE59B-EC1D-4E31-8886-97B522432386}" srcOrd="22" destOrd="0" presId="urn:microsoft.com/office/officeart/2008/layout/AscendingPictureAccentProcess"/>
    <dgm:cxn modelId="{B10273AC-FA16-40EC-9BE3-9397F37E541E}" type="presParOf" srcId="{440BE59B-EC1D-4E31-8886-97B522432386}" destId="{74AE8CCE-D03A-44E7-806B-6B02CF9F1CDB}" srcOrd="0" destOrd="0" presId="urn:microsoft.com/office/officeart/2008/layout/AscendingPictureAccentProcess"/>
    <dgm:cxn modelId="{1EC363C6-9110-46B6-BDE0-85C71A79221F}" type="presParOf" srcId="{95AE201E-A2D3-4706-BE90-5D44787DD8D8}" destId="{62FA7FDF-593E-4090-91E3-CDD311508448}" srcOrd="23" destOrd="0" presId="urn:microsoft.com/office/officeart/2008/layout/AscendingPictureAccentProcess"/>
    <dgm:cxn modelId="{12996E6A-FF4A-42F4-8ABD-A6BB5967FF29}" type="presParOf" srcId="{95AE201E-A2D3-4706-BE90-5D44787DD8D8}" destId="{C6BF3915-C6F8-477E-A480-47B42E9A04FC}" srcOrd="24" destOrd="0" presId="urn:microsoft.com/office/officeart/2008/layout/AscendingPictureAccentProcess"/>
    <dgm:cxn modelId="{0A673698-BB02-4CD8-9589-CE2C9873418B}" type="presParOf" srcId="{C6BF3915-C6F8-477E-A480-47B42E9A04FC}" destId="{D28BFAF2-109B-4235-AE45-435FB019DE1B}" srcOrd="0" destOrd="0" presId="urn:microsoft.com/office/officeart/2008/layout/AscendingPictureAccentProcess"/>
    <dgm:cxn modelId="{459561DA-9B74-4D2D-9169-9110AC2F387C}" type="presParOf" srcId="{95AE201E-A2D3-4706-BE90-5D44787DD8D8}" destId="{D7EDA52A-03AF-48BA-8703-07C465313AB8}" srcOrd="25" destOrd="0" presId="urn:microsoft.com/office/officeart/2008/layout/AscendingPictureAccentProcess"/>
    <dgm:cxn modelId="{953BF19E-5ADD-4E4E-9A2C-01AE711CCF12}" type="presParOf" srcId="{95AE201E-A2D3-4706-BE90-5D44787DD8D8}" destId="{D0AC2983-F31E-4147-8BCE-038CB47C0FD6}" srcOrd="26" destOrd="0" presId="urn:microsoft.com/office/officeart/2008/layout/AscendingPictureAccentProcess"/>
    <dgm:cxn modelId="{3D2BA1B7-864F-4773-888F-35326AFDA46F}" type="presParOf" srcId="{D0AC2983-F31E-4147-8BCE-038CB47C0FD6}" destId="{ADAE6D1D-53B4-4207-9A55-5798C1BBBDE2}" srcOrd="0" destOrd="0" presId="urn:microsoft.com/office/officeart/2008/layout/AscendingPictureAccentProcess"/>
    <dgm:cxn modelId="{636311B4-B476-4748-9205-850E43C10360}" type="presParOf" srcId="{95AE201E-A2D3-4706-BE90-5D44787DD8D8}" destId="{45B2B3DD-4160-4A1C-BB9E-216A4F1E1C67}" srcOrd="27" destOrd="0" presId="urn:microsoft.com/office/officeart/2008/layout/AscendingPictureAccentProcess"/>
    <dgm:cxn modelId="{B6F52322-06AE-4E0A-9297-5DA96A86A4B2}" type="presParOf" srcId="{95AE201E-A2D3-4706-BE90-5D44787DD8D8}" destId="{E9BAB961-45AF-4AF2-9CDD-EC192A7D4588}" srcOrd="28" destOrd="0" presId="urn:microsoft.com/office/officeart/2008/layout/AscendingPictureAccentProcess"/>
    <dgm:cxn modelId="{078A5879-E770-45B4-83B8-588BE69CCF7C}" type="presParOf" srcId="{E9BAB961-45AF-4AF2-9CDD-EC192A7D4588}" destId="{8D058E58-DBCA-4EFA-B433-82272EFFC84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noProof="0" dirty="0"/>
            <a:t>Uso</a:t>
          </a:r>
          <a:endParaRPr lang="pt-BR" sz="1600" noProof="0" dirty="0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800" noProof="0" dirty="0"/>
            <a:t>Primeiros usuários pós lançamento</a:t>
          </a:r>
        </a:p>
      </dgm: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noProof="0" dirty="0"/>
            <a:t>Compra</a:t>
          </a:r>
          <a:endParaRPr lang="pt-BR" sz="1600" noProof="0" dirty="0"/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800" noProof="0" dirty="0"/>
            <a:t>Definir Modelo de Negócios</a:t>
          </a:r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noProof="0" dirty="0" err="1"/>
            <a:t>Economics</a:t>
          </a:r>
          <a:endParaRPr lang="pt-BR" sz="1600" noProof="0" dirty="0"/>
        </a:p>
      </dgm: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800" noProof="0" dirty="0"/>
            <a:t>Definir </a:t>
          </a:r>
          <a:r>
            <a:rPr lang="pt-BR" sz="1800" noProof="0" dirty="0" err="1"/>
            <a:t>Mkt</a:t>
          </a:r>
          <a:r>
            <a:rPr lang="pt-BR" sz="1800" noProof="0" dirty="0"/>
            <a:t>, Aquisição, ROI, ...</a:t>
          </a:r>
        </a:p>
      </dgm: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C0390329-D7EF-40E4-B303-DFFA6DE61F0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noProof="0" dirty="0"/>
            <a:t>Receita</a:t>
          </a:r>
        </a:p>
      </dgm:t>
    </dgm:pt>
    <dgm:pt modelId="{FA54A569-CA95-4F77-91AB-53D613F4067D}" type="parTrans" cxnId="{289FFDF7-F559-4B1B-9ABA-A0705E1487E5}">
      <dgm:prSet/>
      <dgm:spPr/>
      <dgm:t>
        <a:bodyPr/>
        <a:lstStyle/>
        <a:p>
          <a:endParaRPr lang="pt-BR"/>
        </a:p>
      </dgm:t>
    </dgm:pt>
    <dgm:pt modelId="{72A3B4E7-D769-48EF-843D-F7239DC0F021}" type="sibTrans" cxnId="{289FFDF7-F559-4B1B-9ABA-A0705E1487E5}">
      <dgm:prSet/>
      <dgm:spPr/>
      <dgm:t>
        <a:bodyPr/>
        <a:lstStyle/>
        <a:p>
          <a:endParaRPr lang="pt-BR"/>
        </a:p>
      </dgm:t>
    </dgm:pt>
    <dgm:pt modelId="{3DD3C455-28D7-4D8E-944B-CC898C8E19C9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800" noProof="0" dirty="0"/>
            <a:t>Investir </a:t>
          </a:r>
        </a:p>
        <a:p>
          <a:r>
            <a:rPr lang="pt-BR" sz="1800" noProof="0" dirty="0"/>
            <a:t>crescimento exponencial</a:t>
          </a:r>
        </a:p>
      </dgm:t>
    </dgm:pt>
    <dgm:pt modelId="{6F2A824A-855B-4677-A3C0-2C2FC8060697}" type="parTrans" cxnId="{BF3F1F7B-0F69-45EA-92B0-BA49A12086EE}">
      <dgm:prSet/>
      <dgm:spPr/>
      <dgm:t>
        <a:bodyPr/>
        <a:lstStyle/>
        <a:p>
          <a:endParaRPr lang="pt-BR"/>
        </a:p>
      </dgm:t>
    </dgm:pt>
    <dgm:pt modelId="{A3F643B4-9AB0-4A98-9611-EF961CC715DD}" type="sibTrans" cxnId="{BF3F1F7B-0F69-45EA-92B0-BA49A12086EE}">
      <dgm:prSet/>
      <dgm:spPr/>
      <dgm:t>
        <a:bodyPr/>
        <a:lstStyle/>
        <a:p>
          <a:endParaRPr lang="pt-BR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4" custScaleX="181027" custLinFactNeighborX="12644" custLinFactNeighborY="90830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4"/>
      <dgm:spPr/>
    </dgm:pt>
    <dgm:pt modelId="{47DA5750-48DC-4E4F-815D-0B05DBC30DAB}" type="pres">
      <dgm:prSet presAssocID="{A6406C01-7E83-4650-8EF5-394419DCB348}" presName="parentText" presStyleLbl="node1" presStyleIdx="0" presStyleCnt="4" custScaleX="251249" custScaleY="216661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4" custScaleX="181027" custLinFactNeighborX="12644" custLinFactNeighborY="90830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4"/>
      <dgm:spPr/>
    </dgm:pt>
    <dgm:pt modelId="{EE8733A1-7662-4D0A-B39E-2218596CC81C}" type="pres">
      <dgm:prSet presAssocID="{5D952622-A79E-41E4-BBC2-6212DEFFA91C}" presName="parentText" presStyleLbl="node1" presStyleIdx="1" presStyleCnt="4" custScaleX="251249" custScaleY="216661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4" custScaleX="181027" custLinFactNeighborX="8812" custLinFactNeighborY="90830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4"/>
      <dgm:spPr/>
    </dgm:pt>
    <dgm:pt modelId="{78E9A4E4-18A9-4B73-8007-A63A71C71937}" type="pres">
      <dgm:prSet presAssocID="{50706FFE-8A00-485D-9FF7-8D310692C602}" presName="parentText" presStyleLbl="node1" presStyleIdx="2" presStyleCnt="4" custScaleX="251344" custScaleY="216661">
        <dgm:presLayoutVars>
          <dgm:chMax val="1"/>
          <dgm:bulletEnabled val="1"/>
        </dgm:presLayoutVars>
      </dgm:prSet>
      <dgm:spPr/>
    </dgm:pt>
    <dgm:pt modelId="{07142C46-7331-4B12-83E6-0F5C2A4AD512}" type="pres">
      <dgm:prSet presAssocID="{50706FFE-8A00-485D-9FF7-8D310692C602}" presName="aSpace" presStyleCnt="0"/>
      <dgm:spPr/>
    </dgm:pt>
    <dgm:pt modelId="{C024D9C3-5DBF-4435-9144-3A41BD5799F2}" type="pres">
      <dgm:prSet presAssocID="{C0390329-D7EF-40E4-B303-DFFA6DE61F07}" presName="compNode" presStyleCnt="0"/>
      <dgm:spPr/>
    </dgm:pt>
    <dgm:pt modelId="{F6E8D82E-0A88-4515-9538-FAED3CBBD8C9}" type="pres">
      <dgm:prSet presAssocID="{C0390329-D7EF-40E4-B303-DFFA6DE61F07}" presName="noGeometry" presStyleCnt="0"/>
      <dgm:spPr/>
    </dgm:pt>
    <dgm:pt modelId="{DC562F71-0E68-4E54-9A54-EC33E0770673}" type="pres">
      <dgm:prSet presAssocID="{C0390329-D7EF-40E4-B303-DFFA6DE61F07}" presName="childTextVisible" presStyleLbl="bgAccFollowNode1" presStyleIdx="3" presStyleCnt="4" custScaleX="181027" custLinFactNeighborX="-2653" custLinFactNeighborY="86446">
        <dgm:presLayoutVars>
          <dgm:bulletEnabled val="1"/>
        </dgm:presLayoutVars>
      </dgm:prSet>
      <dgm:spPr/>
    </dgm:pt>
    <dgm:pt modelId="{A28A1D73-2F3E-4BC2-9A4E-1B0354F045C4}" type="pres">
      <dgm:prSet presAssocID="{C0390329-D7EF-40E4-B303-DFFA6DE61F07}" presName="childTextHidden" presStyleLbl="bgAccFollowNode1" presStyleIdx="3" presStyleCnt="4"/>
      <dgm:spPr/>
    </dgm:pt>
    <dgm:pt modelId="{1D27D711-BF97-45A2-AD44-8DBEEA48D908}" type="pres">
      <dgm:prSet presAssocID="{C0390329-D7EF-40E4-B303-DFFA6DE61F07}" presName="parentText" presStyleLbl="node1" presStyleIdx="3" presStyleCnt="4" custScaleX="251249" custScaleY="216661">
        <dgm:presLayoutVars>
          <dgm:chMax val="1"/>
          <dgm:bulletEnabled val="1"/>
        </dgm:presLayoutVars>
      </dgm:prSet>
      <dgm:spPr/>
    </dgm:pt>
  </dgm:ptLst>
  <dgm:cxnLst>
    <dgm:cxn modelId="{2BE95A22-41E6-4803-A0D5-D95FEB9700B0}" type="presOf" srcId="{3DD3C455-28D7-4D8E-944B-CC898C8E19C9}" destId="{A28A1D73-2F3E-4BC2-9A4E-1B0354F045C4}" srcOrd="1" destOrd="0" presId="urn:microsoft.com/office/officeart/2005/8/layout/hProcess6"/>
    <dgm:cxn modelId="{4A57C93D-17E3-4018-A9FC-AF22A9B37878}" type="presOf" srcId="{5248D9DA-6444-46F6-8D28-C8BB2253AAD1}" destId="{00D2DC2C-7CA2-4A4B-B66D-3DDCAB7DC8E9}" srcOrd="0" destOrd="0" presId="urn:microsoft.com/office/officeart/2005/8/layout/hProcess6"/>
    <dgm:cxn modelId="{9407295B-0238-4372-8E63-5A0C391025C9}" type="presOf" srcId="{A6406C01-7E83-4650-8EF5-394419DCB348}" destId="{47DA5750-48DC-4E4F-815D-0B05DBC30DA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570DE34A-35B2-4A35-8C2A-4C1D4FAA9181}" type="presOf" srcId="{3A9B5D84-CB00-4BC9-ADB2-5CF832F36763}" destId="{F0925EF4-86E2-4748-BA70-94AAF55AB064}" srcOrd="1" destOrd="0" presId="urn:microsoft.com/office/officeart/2005/8/layout/hProcess6"/>
    <dgm:cxn modelId="{DB20EB6B-F641-4D00-929B-C547AA29BF04}" type="presOf" srcId="{50706FFE-8A00-485D-9FF7-8D310692C602}" destId="{78E9A4E4-18A9-4B73-8007-A63A71C71937}" srcOrd="0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C4133B6F-7C09-4F08-858C-F9A3421CEFB1}" type="presOf" srcId="{E4E9F0D0-FF23-4B59-9B97-973BCBE5DC65}" destId="{FB705FC1-639E-4064-8E9A-A79870DE5273}" srcOrd="1" destOrd="0" presId="urn:microsoft.com/office/officeart/2005/8/layout/hProcess6"/>
    <dgm:cxn modelId="{BF3F1F7B-0F69-45EA-92B0-BA49A12086EE}" srcId="{C0390329-D7EF-40E4-B303-DFFA6DE61F07}" destId="{3DD3C455-28D7-4D8E-944B-CC898C8E19C9}" srcOrd="0" destOrd="0" parTransId="{6F2A824A-855B-4677-A3C0-2C2FC8060697}" sibTransId="{A3F643B4-9AB0-4A98-9611-EF961CC715DD}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DDF3BC9E-686F-4BCA-A3E3-D31676C9DA23}" type="presOf" srcId="{FBA29113-7A70-4E0E-B036-871C49B835F1}" destId="{8734DFB3-ADD8-4FD2-87D8-1981AA0ADD0B}" srcOrd="0" destOrd="0" presId="urn:microsoft.com/office/officeart/2005/8/layout/hProcess6"/>
    <dgm:cxn modelId="{492E4E9F-C621-46FE-8A96-A0A36A1CC437}" type="presOf" srcId="{5248D9DA-6444-46F6-8D28-C8BB2253AAD1}" destId="{072FB640-0A28-40E8-9C0C-86BAF45C6EF0}" srcOrd="1" destOrd="0" presId="urn:microsoft.com/office/officeart/2005/8/layout/hProcess6"/>
    <dgm:cxn modelId="{6380BBAE-0F5C-42D8-B013-410DE1E422E1}" type="presOf" srcId="{3A9B5D84-CB00-4BC9-ADB2-5CF832F36763}" destId="{4BF699B1-BE15-42D1-9784-AA33CF29870E}" srcOrd="0" destOrd="0" presId="urn:microsoft.com/office/officeart/2005/8/layout/hProcess6"/>
    <dgm:cxn modelId="{5BE015B5-1A9D-43DE-920E-FD509893D01A}" type="presOf" srcId="{E4E9F0D0-FF23-4B59-9B97-973BCBE5DC65}" destId="{610B5FFC-C0C9-444C-9F7A-14D1B54F604D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56FF8AD1-8D5D-4F3B-BB1D-EB1C4605ECB9}" type="presOf" srcId="{5D952622-A79E-41E4-BBC2-6212DEFFA91C}" destId="{EE8733A1-7662-4D0A-B39E-2218596CC81C}" srcOrd="0" destOrd="0" presId="urn:microsoft.com/office/officeart/2005/8/layout/hProcess6"/>
    <dgm:cxn modelId="{7EB587EB-2275-43BC-9273-55503AAC5F28}" type="presOf" srcId="{3DD3C455-28D7-4D8E-944B-CC898C8E19C9}" destId="{DC562F71-0E68-4E54-9A54-EC33E0770673}" srcOrd="0" destOrd="0" presId="urn:microsoft.com/office/officeart/2005/8/layout/hProcess6"/>
    <dgm:cxn modelId="{289FFDF7-F559-4B1B-9ABA-A0705E1487E5}" srcId="{FBA29113-7A70-4E0E-B036-871C49B835F1}" destId="{C0390329-D7EF-40E4-B303-DFFA6DE61F07}" srcOrd="3" destOrd="0" parTransId="{FA54A569-CA95-4F77-91AB-53D613F4067D}" sibTransId="{72A3B4E7-D769-48EF-843D-F7239DC0F021}"/>
    <dgm:cxn modelId="{583A36FD-7182-4A3D-A17A-B7F38AE1ABB0}" type="presOf" srcId="{C0390329-D7EF-40E4-B303-DFFA6DE61F07}" destId="{1D27D711-BF97-45A2-AD44-8DBEEA48D908}" srcOrd="0" destOrd="0" presId="urn:microsoft.com/office/officeart/2005/8/layout/hProcess6"/>
    <dgm:cxn modelId="{BEF3C13B-5650-4FAA-8C63-321741795D1D}" type="presParOf" srcId="{8734DFB3-ADD8-4FD2-87D8-1981AA0ADD0B}" destId="{5C04AEFB-7132-4B28-A7D3-862245070A8D}" srcOrd="0" destOrd="0" presId="urn:microsoft.com/office/officeart/2005/8/layout/hProcess6"/>
    <dgm:cxn modelId="{B125F495-03AF-48DF-9939-FF31B1DF4A8E}" type="presParOf" srcId="{5C04AEFB-7132-4B28-A7D3-862245070A8D}" destId="{358F74AC-FC7D-465B-BD12-B6CCC00F3D29}" srcOrd="0" destOrd="0" presId="urn:microsoft.com/office/officeart/2005/8/layout/hProcess6"/>
    <dgm:cxn modelId="{B9E0F559-EAD5-47B1-A281-5282DAA639F9}" type="presParOf" srcId="{5C04AEFB-7132-4B28-A7D3-862245070A8D}" destId="{610B5FFC-C0C9-444C-9F7A-14D1B54F604D}" srcOrd="1" destOrd="0" presId="urn:microsoft.com/office/officeart/2005/8/layout/hProcess6"/>
    <dgm:cxn modelId="{9D58549F-5337-4754-9B15-97A4EBC350FE}" type="presParOf" srcId="{5C04AEFB-7132-4B28-A7D3-862245070A8D}" destId="{FB705FC1-639E-4064-8E9A-A79870DE5273}" srcOrd="2" destOrd="0" presId="urn:microsoft.com/office/officeart/2005/8/layout/hProcess6"/>
    <dgm:cxn modelId="{AB46E683-006D-48A6-BC8E-095EDF775453}" type="presParOf" srcId="{5C04AEFB-7132-4B28-A7D3-862245070A8D}" destId="{47DA5750-48DC-4E4F-815D-0B05DBC30DAB}" srcOrd="3" destOrd="0" presId="urn:microsoft.com/office/officeart/2005/8/layout/hProcess6"/>
    <dgm:cxn modelId="{45D7A9A0-1EB7-4B80-9A8B-7ACF0AD3240C}" type="presParOf" srcId="{8734DFB3-ADD8-4FD2-87D8-1981AA0ADD0B}" destId="{6319C676-A7DE-4777-9BB4-3B6D30ED3F5C}" srcOrd="1" destOrd="0" presId="urn:microsoft.com/office/officeart/2005/8/layout/hProcess6"/>
    <dgm:cxn modelId="{A921CD46-D1D3-4E61-A47B-1221B3CE7959}" type="presParOf" srcId="{8734DFB3-ADD8-4FD2-87D8-1981AA0ADD0B}" destId="{CA708D38-D093-4C16-A955-CF2CAC7F0A99}" srcOrd="2" destOrd="0" presId="urn:microsoft.com/office/officeart/2005/8/layout/hProcess6"/>
    <dgm:cxn modelId="{EC415185-08BB-48CA-B972-1089B90296E7}" type="presParOf" srcId="{CA708D38-D093-4C16-A955-CF2CAC7F0A99}" destId="{6F3066E9-E96F-489D-8A4B-6D55FBE389F2}" srcOrd="0" destOrd="0" presId="urn:microsoft.com/office/officeart/2005/8/layout/hProcess6"/>
    <dgm:cxn modelId="{2036B8B7-E877-45C6-8568-E7C43DE773F5}" type="presParOf" srcId="{CA708D38-D093-4C16-A955-CF2CAC7F0A99}" destId="{00D2DC2C-7CA2-4A4B-B66D-3DDCAB7DC8E9}" srcOrd="1" destOrd="0" presId="urn:microsoft.com/office/officeart/2005/8/layout/hProcess6"/>
    <dgm:cxn modelId="{BC93ED9B-C70B-431F-8F03-6218026B4743}" type="presParOf" srcId="{CA708D38-D093-4C16-A955-CF2CAC7F0A99}" destId="{072FB640-0A28-40E8-9C0C-86BAF45C6EF0}" srcOrd="2" destOrd="0" presId="urn:microsoft.com/office/officeart/2005/8/layout/hProcess6"/>
    <dgm:cxn modelId="{C664FD85-6235-42B7-B624-81A26722A55F}" type="presParOf" srcId="{CA708D38-D093-4C16-A955-CF2CAC7F0A99}" destId="{EE8733A1-7662-4D0A-B39E-2218596CC81C}" srcOrd="3" destOrd="0" presId="urn:microsoft.com/office/officeart/2005/8/layout/hProcess6"/>
    <dgm:cxn modelId="{BE0CC6C8-BDA8-40B2-913C-A9F2E147BF4F}" type="presParOf" srcId="{8734DFB3-ADD8-4FD2-87D8-1981AA0ADD0B}" destId="{E0D7C734-E391-436F-996C-E60442F50A17}" srcOrd="3" destOrd="0" presId="urn:microsoft.com/office/officeart/2005/8/layout/hProcess6"/>
    <dgm:cxn modelId="{DDBEB9BC-CF91-4B64-9146-C58B7CA4E46A}" type="presParOf" srcId="{8734DFB3-ADD8-4FD2-87D8-1981AA0ADD0B}" destId="{E8F3A685-8F9F-4BAC-8C8B-A1DE5AA41F3A}" srcOrd="4" destOrd="0" presId="urn:microsoft.com/office/officeart/2005/8/layout/hProcess6"/>
    <dgm:cxn modelId="{7A03A76A-9A8C-43AB-A708-4B1DCBE265CB}" type="presParOf" srcId="{E8F3A685-8F9F-4BAC-8C8B-A1DE5AA41F3A}" destId="{84BFA617-6CAF-4DA9-A086-82BCA61093BE}" srcOrd="0" destOrd="0" presId="urn:microsoft.com/office/officeart/2005/8/layout/hProcess6"/>
    <dgm:cxn modelId="{CB68463D-06FF-42CB-82E4-FF114A132830}" type="presParOf" srcId="{E8F3A685-8F9F-4BAC-8C8B-A1DE5AA41F3A}" destId="{4BF699B1-BE15-42D1-9784-AA33CF29870E}" srcOrd="1" destOrd="0" presId="urn:microsoft.com/office/officeart/2005/8/layout/hProcess6"/>
    <dgm:cxn modelId="{FC8365BD-D6C1-43C6-8404-4BFC1AA93DAD}" type="presParOf" srcId="{E8F3A685-8F9F-4BAC-8C8B-A1DE5AA41F3A}" destId="{F0925EF4-86E2-4748-BA70-94AAF55AB064}" srcOrd="2" destOrd="0" presId="urn:microsoft.com/office/officeart/2005/8/layout/hProcess6"/>
    <dgm:cxn modelId="{CE7A6FD3-0A8A-4A85-A28A-02F9B5220CBD}" type="presParOf" srcId="{E8F3A685-8F9F-4BAC-8C8B-A1DE5AA41F3A}" destId="{78E9A4E4-18A9-4B73-8007-A63A71C71937}" srcOrd="3" destOrd="0" presId="urn:microsoft.com/office/officeart/2005/8/layout/hProcess6"/>
    <dgm:cxn modelId="{08225B8F-8DE9-4BEB-92D7-E2652A2F08D6}" type="presParOf" srcId="{8734DFB3-ADD8-4FD2-87D8-1981AA0ADD0B}" destId="{07142C46-7331-4B12-83E6-0F5C2A4AD512}" srcOrd="5" destOrd="0" presId="urn:microsoft.com/office/officeart/2005/8/layout/hProcess6"/>
    <dgm:cxn modelId="{91D88F57-5A2E-4CFD-97A7-C38A42BB8C1C}" type="presParOf" srcId="{8734DFB3-ADD8-4FD2-87D8-1981AA0ADD0B}" destId="{C024D9C3-5DBF-4435-9144-3A41BD5799F2}" srcOrd="6" destOrd="0" presId="urn:microsoft.com/office/officeart/2005/8/layout/hProcess6"/>
    <dgm:cxn modelId="{1F9F9454-06A4-4CC6-A1FD-BF00E2729825}" type="presParOf" srcId="{C024D9C3-5DBF-4435-9144-3A41BD5799F2}" destId="{F6E8D82E-0A88-4515-9538-FAED3CBBD8C9}" srcOrd="0" destOrd="0" presId="urn:microsoft.com/office/officeart/2005/8/layout/hProcess6"/>
    <dgm:cxn modelId="{67603124-8303-4DA1-AAC3-CDAB1C2C8E94}" type="presParOf" srcId="{C024D9C3-5DBF-4435-9144-3A41BD5799F2}" destId="{DC562F71-0E68-4E54-9A54-EC33E0770673}" srcOrd="1" destOrd="0" presId="urn:microsoft.com/office/officeart/2005/8/layout/hProcess6"/>
    <dgm:cxn modelId="{2144468C-C312-464B-9015-F565FEE0539E}" type="presParOf" srcId="{C024D9C3-5DBF-4435-9144-3A41BD5799F2}" destId="{A28A1D73-2F3E-4BC2-9A4E-1B0354F045C4}" srcOrd="2" destOrd="0" presId="urn:microsoft.com/office/officeart/2005/8/layout/hProcess6"/>
    <dgm:cxn modelId="{E9D37732-E94E-43B3-A0C1-A871F38DAA14}" type="presParOf" srcId="{C024D9C3-5DBF-4435-9144-3A41BD5799F2}" destId="{1D27D711-BF97-45A2-AD44-8DBEEA48D90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163E0-40E8-4E22-85F3-B954C892F98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082FBD-CC34-4E44-A374-295129AD3B81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/>
            <a:t>Premissas</a:t>
          </a:r>
          <a:endParaRPr lang="pt-BR" dirty="0"/>
        </a:p>
      </dgm:t>
    </dgm:pt>
    <dgm:pt modelId="{7A658731-5667-4396-9911-964B36C7311B}" type="parTrans" cxnId="{7804C9A4-A6C5-4337-A128-A9275070AAEE}">
      <dgm:prSet/>
      <dgm:spPr/>
      <dgm:t>
        <a:bodyPr/>
        <a:lstStyle/>
        <a:p>
          <a:endParaRPr lang="pt-BR"/>
        </a:p>
      </dgm:t>
    </dgm:pt>
    <dgm:pt modelId="{38C7997F-6A40-4838-BD63-5DF19D959C95}" type="sibTrans" cxnId="{7804C9A4-A6C5-4337-A128-A9275070AAEE}">
      <dgm:prSet/>
      <dgm:spPr/>
      <dgm:t>
        <a:bodyPr/>
        <a:lstStyle/>
        <a:p>
          <a:endParaRPr lang="pt-BR"/>
        </a:p>
      </dgm:t>
    </dgm:pt>
    <dgm:pt modelId="{12B1339D-DD50-43EB-B4ED-CAD08CA97DA1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MVP</a:t>
          </a:r>
        </a:p>
      </dgm:t>
    </dgm:pt>
    <dgm:pt modelId="{7F21C1AD-E4CF-48EF-ACC3-FC94CF95354D}" type="parTrans" cxnId="{7F211B7A-92A8-4F92-83D4-09CA4A61F4DD}">
      <dgm:prSet/>
      <dgm:spPr/>
      <dgm:t>
        <a:bodyPr/>
        <a:lstStyle/>
        <a:p>
          <a:endParaRPr lang="pt-BR"/>
        </a:p>
      </dgm:t>
    </dgm:pt>
    <dgm:pt modelId="{E835EA44-C5D8-4F77-8D38-FB6DF9183E29}" type="sibTrans" cxnId="{7F211B7A-92A8-4F92-83D4-09CA4A61F4DD}">
      <dgm:prSet/>
      <dgm:spPr/>
      <dgm:t>
        <a:bodyPr/>
        <a:lstStyle/>
        <a:p>
          <a:endParaRPr lang="pt-BR"/>
        </a:p>
      </dgm:t>
    </dgm:pt>
    <dgm:pt modelId="{6E2D620D-89A4-468B-8E25-5F7596B09E4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Modelo $$</a:t>
          </a:r>
        </a:p>
      </dgm:t>
    </dgm:pt>
    <dgm:pt modelId="{EE341DE2-31BB-4E1D-8955-DDD35B600429}" type="parTrans" cxnId="{2B859CC8-8416-4AEC-A8EB-1F764971C534}">
      <dgm:prSet/>
      <dgm:spPr/>
      <dgm:t>
        <a:bodyPr/>
        <a:lstStyle/>
        <a:p>
          <a:endParaRPr lang="pt-BR"/>
        </a:p>
      </dgm:t>
    </dgm:pt>
    <dgm:pt modelId="{FE9389B0-18E9-456C-8135-2CF3023A5D4F}" type="sibTrans" cxnId="{2B859CC8-8416-4AEC-A8EB-1F764971C534}">
      <dgm:prSet/>
      <dgm:spPr/>
      <dgm:t>
        <a:bodyPr/>
        <a:lstStyle/>
        <a:p>
          <a:endParaRPr lang="pt-BR"/>
        </a:p>
      </dgm:t>
    </dgm:pt>
    <dgm:pt modelId="{FDFF6763-6D66-4464-BEF1-4D0E85DE80A4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Vai pro Mercado</a:t>
          </a:r>
        </a:p>
      </dgm:t>
    </dgm:pt>
    <dgm:pt modelId="{B34F0BFE-3EE7-4CB3-8A53-E90F934E15A2}" type="parTrans" cxnId="{D3F517AD-FFD0-4AF9-9C9A-03FB8692E65D}">
      <dgm:prSet/>
      <dgm:spPr/>
      <dgm:t>
        <a:bodyPr/>
        <a:lstStyle/>
        <a:p>
          <a:endParaRPr lang="pt-BR"/>
        </a:p>
      </dgm:t>
    </dgm:pt>
    <dgm:pt modelId="{1DD0B83F-7A69-45B7-9F07-0B60F21C538B}" type="sibTrans" cxnId="{D3F517AD-FFD0-4AF9-9C9A-03FB8692E65D}">
      <dgm:prSet/>
      <dgm:spPr/>
      <dgm:t>
        <a:bodyPr/>
        <a:lstStyle/>
        <a:p>
          <a:endParaRPr lang="pt-BR"/>
        </a:p>
      </dgm:t>
    </dgm:pt>
    <dgm:pt modelId="{11EDEACA-C3B0-4A35-812E-1060F9E7CE73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Resultados</a:t>
          </a:r>
        </a:p>
      </dgm:t>
    </dgm:pt>
    <dgm:pt modelId="{F20493C4-CB29-4E80-9996-8C90BB07C672}" type="parTrans" cxnId="{35CCA5E4-0980-40A2-B2AD-4F6295F502A8}">
      <dgm:prSet/>
      <dgm:spPr/>
      <dgm:t>
        <a:bodyPr/>
        <a:lstStyle/>
        <a:p>
          <a:endParaRPr lang="pt-BR"/>
        </a:p>
      </dgm:t>
    </dgm:pt>
    <dgm:pt modelId="{42FD8AFF-381F-4A21-B8CB-C0A197EF277F}" type="sibTrans" cxnId="{35CCA5E4-0980-40A2-B2AD-4F6295F502A8}">
      <dgm:prSet/>
      <dgm:spPr/>
      <dgm:t>
        <a:bodyPr/>
        <a:lstStyle/>
        <a:p>
          <a:endParaRPr lang="pt-BR"/>
        </a:p>
      </dgm:t>
    </dgm:pt>
    <dgm:pt modelId="{863840E0-9D30-40C4-8FC3-49C163DB8E5A}" type="pres">
      <dgm:prSet presAssocID="{17A163E0-40E8-4E22-85F3-B954C892F98C}" presName="Name0" presStyleCnt="0">
        <dgm:presLayoutVars>
          <dgm:dir/>
          <dgm:resizeHandles val="exact"/>
        </dgm:presLayoutVars>
      </dgm:prSet>
      <dgm:spPr/>
    </dgm:pt>
    <dgm:pt modelId="{7A7F115E-3E63-4459-92A0-DB373D137865}" type="pres">
      <dgm:prSet presAssocID="{17A163E0-40E8-4E22-85F3-B954C892F98C}" presName="cycle" presStyleCnt="0"/>
      <dgm:spPr/>
    </dgm:pt>
    <dgm:pt modelId="{42DDE4DF-CF02-42D8-8311-9C5FEAFC5098}" type="pres">
      <dgm:prSet presAssocID="{28082FBD-CC34-4E44-A374-295129AD3B81}" presName="nodeFirstNode" presStyleLbl="node1" presStyleIdx="0" presStyleCnt="5">
        <dgm:presLayoutVars>
          <dgm:bulletEnabled val="1"/>
        </dgm:presLayoutVars>
      </dgm:prSet>
      <dgm:spPr/>
    </dgm:pt>
    <dgm:pt modelId="{4CCEC794-4145-4842-9076-9A2AF8C2675A}" type="pres">
      <dgm:prSet presAssocID="{38C7997F-6A40-4838-BD63-5DF19D959C95}" presName="sibTransFirstNode" presStyleLbl="bgShp" presStyleIdx="0" presStyleCnt="1"/>
      <dgm:spPr/>
    </dgm:pt>
    <dgm:pt modelId="{3B603754-BC49-4BF0-84BC-AD8135CDBB72}" type="pres">
      <dgm:prSet presAssocID="{12B1339D-DD50-43EB-B4ED-CAD08CA97DA1}" presName="nodeFollowingNodes" presStyleLbl="node1" presStyleIdx="1" presStyleCnt="5">
        <dgm:presLayoutVars>
          <dgm:bulletEnabled val="1"/>
        </dgm:presLayoutVars>
      </dgm:prSet>
      <dgm:spPr/>
    </dgm:pt>
    <dgm:pt modelId="{121D1A0B-22BA-4C93-9D47-E31C45F00D1E}" type="pres">
      <dgm:prSet presAssocID="{6E2D620D-89A4-468B-8E25-5F7596B09E4E}" presName="nodeFollowingNodes" presStyleLbl="node1" presStyleIdx="2" presStyleCnt="5">
        <dgm:presLayoutVars>
          <dgm:bulletEnabled val="1"/>
        </dgm:presLayoutVars>
      </dgm:prSet>
      <dgm:spPr/>
    </dgm:pt>
    <dgm:pt modelId="{F411BA83-F389-4B8F-9980-4C1245FECC30}" type="pres">
      <dgm:prSet presAssocID="{FDFF6763-6D66-4464-BEF1-4D0E85DE80A4}" presName="nodeFollowingNodes" presStyleLbl="node1" presStyleIdx="3" presStyleCnt="5">
        <dgm:presLayoutVars>
          <dgm:bulletEnabled val="1"/>
        </dgm:presLayoutVars>
      </dgm:prSet>
      <dgm:spPr/>
    </dgm:pt>
    <dgm:pt modelId="{196AF120-E839-412B-8F45-9597192F4529}" type="pres">
      <dgm:prSet presAssocID="{11EDEACA-C3B0-4A35-812E-1060F9E7CE7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DFF163C-0DD3-414E-9E7B-D72A6D5F8C82}" type="presOf" srcId="{17A163E0-40E8-4E22-85F3-B954C892F98C}" destId="{863840E0-9D30-40C4-8FC3-49C163DB8E5A}" srcOrd="0" destOrd="0" presId="urn:microsoft.com/office/officeart/2005/8/layout/cycle3"/>
    <dgm:cxn modelId="{E11A814C-6636-4C97-9D50-C0975354715E}" type="presOf" srcId="{6E2D620D-89A4-468B-8E25-5F7596B09E4E}" destId="{121D1A0B-22BA-4C93-9D47-E31C45F00D1E}" srcOrd="0" destOrd="0" presId="urn:microsoft.com/office/officeart/2005/8/layout/cycle3"/>
    <dgm:cxn modelId="{DBEF4C72-8CE9-40A6-BD36-92758050463B}" type="presOf" srcId="{FDFF6763-6D66-4464-BEF1-4D0E85DE80A4}" destId="{F411BA83-F389-4B8F-9980-4C1245FECC30}" srcOrd="0" destOrd="0" presId="urn:microsoft.com/office/officeart/2005/8/layout/cycle3"/>
    <dgm:cxn modelId="{7F211B7A-92A8-4F92-83D4-09CA4A61F4DD}" srcId="{17A163E0-40E8-4E22-85F3-B954C892F98C}" destId="{12B1339D-DD50-43EB-B4ED-CAD08CA97DA1}" srcOrd="1" destOrd="0" parTransId="{7F21C1AD-E4CF-48EF-ACC3-FC94CF95354D}" sibTransId="{E835EA44-C5D8-4F77-8D38-FB6DF9183E29}"/>
    <dgm:cxn modelId="{3A5ED38F-EEDA-4670-90FB-5815D851C55F}" type="presOf" srcId="{38C7997F-6A40-4838-BD63-5DF19D959C95}" destId="{4CCEC794-4145-4842-9076-9A2AF8C2675A}" srcOrd="0" destOrd="0" presId="urn:microsoft.com/office/officeart/2005/8/layout/cycle3"/>
    <dgm:cxn modelId="{7804C9A4-A6C5-4337-A128-A9275070AAEE}" srcId="{17A163E0-40E8-4E22-85F3-B954C892F98C}" destId="{28082FBD-CC34-4E44-A374-295129AD3B81}" srcOrd="0" destOrd="0" parTransId="{7A658731-5667-4396-9911-964B36C7311B}" sibTransId="{38C7997F-6A40-4838-BD63-5DF19D959C95}"/>
    <dgm:cxn modelId="{64BD58AA-7A10-463C-B6E9-8CE576E8011C}" type="presOf" srcId="{12B1339D-DD50-43EB-B4ED-CAD08CA97DA1}" destId="{3B603754-BC49-4BF0-84BC-AD8135CDBB72}" srcOrd="0" destOrd="0" presId="urn:microsoft.com/office/officeart/2005/8/layout/cycle3"/>
    <dgm:cxn modelId="{D3F517AD-FFD0-4AF9-9C9A-03FB8692E65D}" srcId="{17A163E0-40E8-4E22-85F3-B954C892F98C}" destId="{FDFF6763-6D66-4464-BEF1-4D0E85DE80A4}" srcOrd="3" destOrd="0" parTransId="{B34F0BFE-3EE7-4CB3-8A53-E90F934E15A2}" sibTransId="{1DD0B83F-7A69-45B7-9F07-0B60F21C538B}"/>
    <dgm:cxn modelId="{84E6D5B1-62C7-4F15-B43C-26197B4B778E}" type="presOf" srcId="{11EDEACA-C3B0-4A35-812E-1060F9E7CE73}" destId="{196AF120-E839-412B-8F45-9597192F4529}" srcOrd="0" destOrd="0" presId="urn:microsoft.com/office/officeart/2005/8/layout/cycle3"/>
    <dgm:cxn modelId="{2B859CC8-8416-4AEC-A8EB-1F764971C534}" srcId="{17A163E0-40E8-4E22-85F3-B954C892F98C}" destId="{6E2D620D-89A4-468B-8E25-5F7596B09E4E}" srcOrd="2" destOrd="0" parTransId="{EE341DE2-31BB-4E1D-8955-DDD35B600429}" sibTransId="{FE9389B0-18E9-456C-8135-2CF3023A5D4F}"/>
    <dgm:cxn modelId="{90EC8DDB-3D2B-4D0F-A29A-97590D426288}" type="presOf" srcId="{28082FBD-CC34-4E44-A374-295129AD3B81}" destId="{42DDE4DF-CF02-42D8-8311-9C5FEAFC5098}" srcOrd="0" destOrd="0" presId="urn:microsoft.com/office/officeart/2005/8/layout/cycle3"/>
    <dgm:cxn modelId="{35CCA5E4-0980-40A2-B2AD-4F6295F502A8}" srcId="{17A163E0-40E8-4E22-85F3-B954C892F98C}" destId="{11EDEACA-C3B0-4A35-812E-1060F9E7CE73}" srcOrd="4" destOrd="0" parTransId="{F20493C4-CB29-4E80-9996-8C90BB07C672}" sibTransId="{42FD8AFF-381F-4A21-B8CB-C0A197EF277F}"/>
    <dgm:cxn modelId="{EC5A00CB-C328-4A00-9794-FD9369E1F546}" type="presParOf" srcId="{863840E0-9D30-40C4-8FC3-49C163DB8E5A}" destId="{7A7F115E-3E63-4459-92A0-DB373D137865}" srcOrd="0" destOrd="0" presId="urn:microsoft.com/office/officeart/2005/8/layout/cycle3"/>
    <dgm:cxn modelId="{7DB2443B-6376-44B1-A913-12C5A7063514}" type="presParOf" srcId="{7A7F115E-3E63-4459-92A0-DB373D137865}" destId="{42DDE4DF-CF02-42D8-8311-9C5FEAFC5098}" srcOrd="0" destOrd="0" presId="urn:microsoft.com/office/officeart/2005/8/layout/cycle3"/>
    <dgm:cxn modelId="{ED2B856D-168C-4111-814C-6F1B14C8DE6D}" type="presParOf" srcId="{7A7F115E-3E63-4459-92A0-DB373D137865}" destId="{4CCEC794-4145-4842-9076-9A2AF8C2675A}" srcOrd="1" destOrd="0" presId="urn:microsoft.com/office/officeart/2005/8/layout/cycle3"/>
    <dgm:cxn modelId="{BE19B42F-4D88-46DB-9BE8-7686CED136B9}" type="presParOf" srcId="{7A7F115E-3E63-4459-92A0-DB373D137865}" destId="{3B603754-BC49-4BF0-84BC-AD8135CDBB72}" srcOrd="2" destOrd="0" presId="urn:microsoft.com/office/officeart/2005/8/layout/cycle3"/>
    <dgm:cxn modelId="{C5C6FB6E-5DC7-4090-B66D-2D0ED5EE23EF}" type="presParOf" srcId="{7A7F115E-3E63-4459-92A0-DB373D137865}" destId="{121D1A0B-22BA-4C93-9D47-E31C45F00D1E}" srcOrd="3" destOrd="0" presId="urn:microsoft.com/office/officeart/2005/8/layout/cycle3"/>
    <dgm:cxn modelId="{E81850B8-2ED1-4C2D-A695-AC924C40B085}" type="presParOf" srcId="{7A7F115E-3E63-4459-92A0-DB373D137865}" destId="{F411BA83-F389-4B8F-9980-4C1245FECC30}" srcOrd="4" destOrd="0" presId="urn:microsoft.com/office/officeart/2005/8/layout/cycle3"/>
    <dgm:cxn modelId="{09A17A35-9698-4AF5-9516-FB5984030013}" type="presParOf" srcId="{7A7F115E-3E63-4459-92A0-DB373D137865}" destId="{196AF120-E839-412B-8F45-9597192F452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45CD9-A0A3-4E1F-9E24-1F3762250B3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2DC92E-9745-4157-9632-060959CCE4B3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Startups</a:t>
          </a:r>
        </a:p>
      </dgm:t>
    </dgm:pt>
    <dgm:pt modelId="{FEDC222D-ED45-45CA-BF1A-19656B25CD51}" type="parTrans" cxnId="{96A1DEE5-B29C-423F-9872-DAFDA062109C}">
      <dgm:prSet/>
      <dgm:spPr/>
      <dgm:t>
        <a:bodyPr/>
        <a:lstStyle/>
        <a:p>
          <a:endParaRPr lang="pt-BR"/>
        </a:p>
      </dgm:t>
    </dgm:pt>
    <dgm:pt modelId="{49689DB8-8576-4D41-847B-D22FEE7CE7B9}" type="sibTrans" cxnId="{96A1DEE5-B29C-423F-9872-DAFDA062109C}">
      <dgm:prSet/>
      <dgm:spPr/>
      <dgm:t>
        <a:bodyPr/>
        <a:lstStyle/>
        <a:p>
          <a:endParaRPr lang="pt-BR"/>
        </a:p>
      </dgm:t>
    </dgm:pt>
    <dgm:pt modelId="{24BE6353-FAE3-4E42-986F-EF7AFA6D083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Empresas</a:t>
          </a:r>
        </a:p>
      </dgm:t>
    </dgm:pt>
    <dgm:pt modelId="{E9D7F447-5BDB-416A-AB44-A1968E7E2A5C}" type="parTrans" cxnId="{6C9D38AD-08F9-4F32-91D5-37A94B758C01}">
      <dgm:prSet/>
      <dgm:spPr/>
      <dgm:t>
        <a:bodyPr/>
        <a:lstStyle/>
        <a:p>
          <a:endParaRPr lang="pt-BR"/>
        </a:p>
      </dgm:t>
    </dgm:pt>
    <dgm:pt modelId="{0E26F8F0-0A54-43A0-9BFE-AC2EA4C4E99F}" type="sibTrans" cxnId="{6C9D38AD-08F9-4F32-91D5-37A94B758C01}">
      <dgm:prSet/>
      <dgm:spPr/>
      <dgm:t>
        <a:bodyPr/>
        <a:lstStyle/>
        <a:p>
          <a:endParaRPr lang="pt-BR"/>
        </a:p>
      </dgm:t>
    </dgm:pt>
    <dgm:pt modelId="{E0DE9D88-D837-4228-A706-CC4983B1584D}" type="pres">
      <dgm:prSet presAssocID="{04545CD9-A0A3-4E1F-9E24-1F3762250B3D}" presName="diagram" presStyleCnt="0">
        <dgm:presLayoutVars>
          <dgm:dir/>
          <dgm:resizeHandles val="exact"/>
        </dgm:presLayoutVars>
      </dgm:prSet>
      <dgm:spPr/>
    </dgm:pt>
    <dgm:pt modelId="{46372AC5-B199-474F-8756-F0B06828A16B}" type="pres">
      <dgm:prSet presAssocID="{3F2DC92E-9745-4157-9632-060959CCE4B3}" presName="arrow" presStyleLbl="node1" presStyleIdx="0" presStyleCnt="2" custScaleX="51262" custScaleY="80005" custRadScaleRad="115125" custRadScaleInc="1192">
        <dgm:presLayoutVars>
          <dgm:bulletEnabled val="1"/>
        </dgm:presLayoutVars>
      </dgm:prSet>
      <dgm:spPr/>
    </dgm:pt>
    <dgm:pt modelId="{0C928E47-9896-491E-B6A1-3BF74848E313}" type="pres">
      <dgm:prSet presAssocID="{24BE6353-FAE3-4E42-986F-EF7AFA6D0830}" presName="arrow" presStyleLbl="node1" presStyleIdx="1" presStyleCnt="2" custScaleX="51262" custScaleY="80005" custRadScaleRad="102228" custRadScaleInc="-1342">
        <dgm:presLayoutVars>
          <dgm:bulletEnabled val="1"/>
        </dgm:presLayoutVars>
      </dgm:prSet>
      <dgm:spPr/>
    </dgm:pt>
  </dgm:ptLst>
  <dgm:cxnLst>
    <dgm:cxn modelId="{8EA4EB93-98EF-4951-B7FD-7F6DBAD82978}" type="presOf" srcId="{3F2DC92E-9745-4157-9632-060959CCE4B3}" destId="{46372AC5-B199-474F-8756-F0B06828A16B}" srcOrd="0" destOrd="0" presId="urn:microsoft.com/office/officeart/2005/8/layout/arrow5"/>
    <dgm:cxn modelId="{1E693CA8-7626-4270-B83D-DC6E1723B539}" type="presOf" srcId="{04545CD9-A0A3-4E1F-9E24-1F3762250B3D}" destId="{E0DE9D88-D837-4228-A706-CC4983B1584D}" srcOrd="0" destOrd="0" presId="urn:microsoft.com/office/officeart/2005/8/layout/arrow5"/>
    <dgm:cxn modelId="{F8606EAA-D089-4652-8FFB-7C27D3E5FF7F}" type="presOf" srcId="{24BE6353-FAE3-4E42-986F-EF7AFA6D0830}" destId="{0C928E47-9896-491E-B6A1-3BF74848E313}" srcOrd="0" destOrd="0" presId="urn:microsoft.com/office/officeart/2005/8/layout/arrow5"/>
    <dgm:cxn modelId="{6C9D38AD-08F9-4F32-91D5-37A94B758C01}" srcId="{04545CD9-A0A3-4E1F-9E24-1F3762250B3D}" destId="{24BE6353-FAE3-4E42-986F-EF7AFA6D0830}" srcOrd="1" destOrd="0" parTransId="{E9D7F447-5BDB-416A-AB44-A1968E7E2A5C}" sibTransId="{0E26F8F0-0A54-43A0-9BFE-AC2EA4C4E99F}"/>
    <dgm:cxn modelId="{96A1DEE5-B29C-423F-9872-DAFDA062109C}" srcId="{04545CD9-A0A3-4E1F-9E24-1F3762250B3D}" destId="{3F2DC92E-9745-4157-9632-060959CCE4B3}" srcOrd="0" destOrd="0" parTransId="{FEDC222D-ED45-45CA-BF1A-19656B25CD51}" sibTransId="{49689DB8-8576-4D41-847B-D22FEE7CE7B9}"/>
    <dgm:cxn modelId="{98530DD3-1DF9-40C8-B434-7574D61864ED}" type="presParOf" srcId="{E0DE9D88-D837-4228-A706-CC4983B1584D}" destId="{46372AC5-B199-474F-8756-F0B06828A16B}" srcOrd="0" destOrd="0" presId="urn:microsoft.com/office/officeart/2005/8/layout/arrow5"/>
    <dgm:cxn modelId="{FA7949FE-97B0-4F80-A021-3503A9EBFEA9}" type="presParOf" srcId="{E0DE9D88-D837-4228-A706-CC4983B1584D}" destId="{0C928E47-9896-491E-B6A1-3BF74848E31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33BB-14B4-41C2-9712-524F7BF1FEF5}">
      <dsp:nvSpPr>
        <dsp:cNvPr id="0" name=""/>
        <dsp:cNvSpPr/>
      </dsp:nvSpPr>
      <dsp:spPr>
        <a:xfrm>
          <a:off x="3098743" y="4240460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7F16D-EF14-4B94-ACE5-49733D686C92}">
      <dsp:nvSpPr>
        <dsp:cNvPr id="0" name=""/>
        <dsp:cNvSpPr/>
      </dsp:nvSpPr>
      <dsp:spPr>
        <a:xfrm>
          <a:off x="2949521" y="4304441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1723D-3B0F-4642-8E81-75E22B9B60FE}">
      <dsp:nvSpPr>
        <dsp:cNvPr id="0" name=""/>
        <dsp:cNvSpPr/>
      </dsp:nvSpPr>
      <dsp:spPr>
        <a:xfrm>
          <a:off x="2797494" y="4358925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6D8D7-D5D5-4424-91EB-1F33A01FEAD5}">
      <dsp:nvSpPr>
        <dsp:cNvPr id="0" name=""/>
        <dsp:cNvSpPr/>
      </dsp:nvSpPr>
      <dsp:spPr>
        <a:xfrm>
          <a:off x="2643224" y="4403412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3F79-D853-4F4A-B547-294D17E1C2FA}">
      <dsp:nvSpPr>
        <dsp:cNvPr id="0" name=""/>
        <dsp:cNvSpPr/>
      </dsp:nvSpPr>
      <dsp:spPr>
        <a:xfrm>
          <a:off x="2487270" y="4437901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4276-DEBE-4F1C-BB60-4C8ADC130862}">
      <dsp:nvSpPr>
        <dsp:cNvPr id="0" name=""/>
        <dsp:cNvSpPr/>
      </dsp:nvSpPr>
      <dsp:spPr>
        <a:xfrm>
          <a:off x="3945829" y="3641137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68F7E-5DD1-454F-A2D1-7C615A45DAF3}">
      <dsp:nvSpPr>
        <dsp:cNvPr id="0" name=""/>
        <dsp:cNvSpPr/>
      </dsp:nvSpPr>
      <dsp:spPr>
        <a:xfrm>
          <a:off x="3821290" y="3760102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ED01-599B-447C-8F57-92CE2C6AF816}">
      <dsp:nvSpPr>
        <dsp:cNvPr id="0" name=""/>
        <dsp:cNvSpPr/>
      </dsp:nvSpPr>
      <dsp:spPr>
        <a:xfrm>
          <a:off x="4486618" y="2934846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E6510-BD87-4ED9-B905-E9DFBD398647}">
      <dsp:nvSpPr>
        <dsp:cNvPr id="0" name=""/>
        <dsp:cNvSpPr/>
      </dsp:nvSpPr>
      <dsp:spPr>
        <a:xfrm>
          <a:off x="4852940" y="2099593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0E499-2F4C-45FB-AD66-DD460D877927}">
      <dsp:nvSpPr>
        <dsp:cNvPr id="0" name=""/>
        <dsp:cNvSpPr/>
      </dsp:nvSpPr>
      <dsp:spPr>
        <a:xfrm>
          <a:off x="5027406" y="1229850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21D0-532F-4D11-A917-A29C08401221}">
      <dsp:nvSpPr>
        <dsp:cNvPr id="0" name=""/>
        <dsp:cNvSpPr/>
      </dsp:nvSpPr>
      <dsp:spPr>
        <a:xfrm>
          <a:off x="4875380" y="196156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AEBC2-13EF-493F-8F14-5FE3D3E9603E}">
      <dsp:nvSpPr>
        <dsp:cNvPr id="0" name=""/>
        <dsp:cNvSpPr/>
      </dsp:nvSpPr>
      <dsp:spPr>
        <a:xfrm>
          <a:off x="4979162" y="112680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1A096-0C4E-476B-921A-EC23D9DADE32}">
      <dsp:nvSpPr>
        <dsp:cNvPr id="0" name=""/>
        <dsp:cNvSpPr/>
      </dsp:nvSpPr>
      <dsp:spPr>
        <a:xfrm>
          <a:off x="5083505" y="29205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9D4A1-CD7F-4FD7-B8D8-F631186C2E57}">
      <dsp:nvSpPr>
        <dsp:cNvPr id="0" name=""/>
        <dsp:cNvSpPr/>
      </dsp:nvSpPr>
      <dsp:spPr>
        <a:xfrm>
          <a:off x="5187287" y="112680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F419D-6DBF-4251-88F0-BBA98A4570AB}">
      <dsp:nvSpPr>
        <dsp:cNvPr id="0" name=""/>
        <dsp:cNvSpPr/>
      </dsp:nvSpPr>
      <dsp:spPr>
        <a:xfrm>
          <a:off x="5291069" y="196156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45D16-CB9D-48B9-BFAC-19B87A472D97}">
      <dsp:nvSpPr>
        <dsp:cNvPr id="0" name=""/>
        <dsp:cNvSpPr/>
      </dsp:nvSpPr>
      <dsp:spPr>
        <a:xfrm>
          <a:off x="5083505" y="205153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868C8-BAAC-4A01-B981-27C0EE526216}">
      <dsp:nvSpPr>
        <dsp:cNvPr id="0" name=""/>
        <dsp:cNvSpPr/>
      </dsp:nvSpPr>
      <dsp:spPr>
        <a:xfrm>
          <a:off x="5083505" y="381101"/>
          <a:ext cx="70123" cy="70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3B25-F989-4600-8FF7-8AEBD1533DBC}">
      <dsp:nvSpPr>
        <dsp:cNvPr id="0" name=""/>
        <dsp:cNvSpPr/>
      </dsp:nvSpPr>
      <dsp:spPr>
        <a:xfrm>
          <a:off x="2478585" y="4478697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Digitalização</a:t>
          </a:r>
        </a:p>
      </dsp:txBody>
      <dsp:txXfrm>
        <a:off x="2498374" y="4498486"/>
        <a:ext cx="2246116" cy="365802"/>
      </dsp:txXfrm>
    </dsp:sp>
    <dsp:sp modelId="{EC407A8A-19D1-4E23-843E-F7236ED0ECF5}">
      <dsp:nvSpPr>
        <dsp:cNvPr id="0" name=""/>
        <dsp:cNvSpPr/>
      </dsp:nvSpPr>
      <dsp:spPr>
        <a:xfrm>
          <a:off x="1706100" y="4166304"/>
          <a:ext cx="701230" cy="7012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525DE-D435-45F9-B53A-BF490B144408}">
      <dsp:nvSpPr>
        <dsp:cNvPr id="0" name=""/>
        <dsp:cNvSpPr/>
      </dsp:nvSpPr>
      <dsp:spPr>
        <a:xfrm>
          <a:off x="3928728" y="3996339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Descobertas</a:t>
          </a:r>
        </a:p>
      </dsp:txBody>
      <dsp:txXfrm>
        <a:off x="3948517" y="4016128"/>
        <a:ext cx="2246116" cy="365802"/>
      </dsp:txXfrm>
    </dsp:sp>
    <dsp:sp modelId="{2B051933-8DFA-4CA3-9B7C-38EAC9B5C7E1}">
      <dsp:nvSpPr>
        <dsp:cNvPr id="0" name=""/>
        <dsp:cNvSpPr/>
      </dsp:nvSpPr>
      <dsp:spPr>
        <a:xfrm>
          <a:off x="3156244" y="3683946"/>
          <a:ext cx="701230" cy="7012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96EC-DDAD-4075-B6FC-106D10C1BFCE}">
      <dsp:nvSpPr>
        <dsp:cNvPr id="0" name=""/>
        <dsp:cNvSpPr/>
      </dsp:nvSpPr>
      <dsp:spPr>
        <a:xfrm>
          <a:off x="4643983" y="3274053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/>
            <a:t>Disrupção</a:t>
          </a:r>
          <a:endParaRPr lang="pt-BR" sz="1600" b="1" kern="1200" dirty="0"/>
        </a:p>
      </dsp:txBody>
      <dsp:txXfrm>
        <a:off x="4663772" y="3293842"/>
        <a:ext cx="2246116" cy="365802"/>
      </dsp:txXfrm>
    </dsp:sp>
    <dsp:sp modelId="{74AE8CCE-D03A-44E7-806B-6B02CF9F1CDB}">
      <dsp:nvSpPr>
        <dsp:cNvPr id="0" name=""/>
        <dsp:cNvSpPr/>
      </dsp:nvSpPr>
      <dsp:spPr>
        <a:xfrm>
          <a:off x="3871498" y="2961660"/>
          <a:ext cx="701230" cy="70129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7FDF-593E-4090-91E3-CDD311508448}">
      <dsp:nvSpPr>
        <dsp:cNvPr id="0" name=""/>
        <dsp:cNvSpPr/>
      </dsp:nvSpPr>
      <dsp:spPr>
        <a:xfrm>
          <a:off x="5075380" y="2483287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Desmaterialização</a:t>
          </a:r>
        </a:p>
      </dsp:txBody>
      <dsp:txXfrm>
        <a:off x="5095169" y="2503076"/>
        <a:ext cx="2246116" cy="365802"/>
      </dsp:txXfrm>
    </dsp:sp>
    <dsp:sp modelId="{D28BFAF2-109B-4235-AE45-435FB019DE1B}">
      <dsp:nvSpPr>
        <dsp:cNvPr id="0" name=""/>
        <dsp:cNvSpPr/>
      </dsp:nvSpPr>
      <dsp:spPr>
        <a:xfrm>
          <a:off x="4302895" y="2170894"/>
          <a:ext cx="701230" cy="70129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A52A-03AF-48BA-8703-07C465313AB8}">
      <dsp:nvSpPr>
        <dsp:cNvPr id="0" name=""/>
        <dsp:cNvSpPr/>
      </dsp:nvSpPr>
      <dsp:spPr>
        <a:xfrm>
          <a:off x="5353628" y="1631539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/>
            <a:t>Demonetização</a:t>
          </a:r>
          <a:endParaRPr lang="pt-BR" sz="1600" b="1" kern="1200" dirty="0"/>
        </a:p>
      </dsp:txBody>
      <dsp:txXfrm>
        <a:off x="5373417" y="1651328"/>
        <a:ext cx="2246116" cy="365802"/>
      </dsp:txXfrm>
    </dsp:sp>
    <dsp:sp modelId="{ADAE6D1D-53B4-4207-9A55-5798C1BBBDE2}">
      <dsp:nvSpPr>
        <dsp:cNvPr id="0" name=""/>
        <dsp:cNvSpPr/>
      </dsp:nvSpPr>
      <dsp:spPr>
        <a:xfrm>
          <a:off x="4581143" y="1319145"/>
          <a:ext cx="701230" cy="70129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2B3DD-4160-4A1C-BB9E-216A4F1E1C67}">
      <dsp:nvSpPr>
        <dsp:cNvPr id="0" name=""/>
        <dsp:cNvSpPr/>
      </dsp:nvSpPr>
      <dsp:spPr>
        <a:xfrm>
          <a:off x="5505094" y="793786"/>
          <a:ext cx="2285694" cy="40538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1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Democratização</a:t>
          </a:r>
        </a:p>
      </dsp:txBody>
      <dsp:txXfrm>
        <a:off x="5524883" y="813575"/>
        <a:ext cx="2246116" cy="365802"/>
      </dsp:txXfrm>
    </dsp:sp>
    <dsp:sp modelId="{8D058E58-DBCA-4EFA-B433-82272EFFC84E}">
      <dsp:nvSpPr>
        <dsp:cNvPr id="0" name=""/>
        <dsp:cNvSpPr/>
      </dsp:nvSpPr>
      <dsp:spPr>
        <a:xfrm>
          <a:off x="4732609" y="481393"/>
          <a:ext cx="701230" cy="701292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33BB-14B4-41C2-9712-524F7BF1FEF5}">
      <dsp:nvSpPr>
        <dsp:cNvPr id="0" name=""/>
        <dsp:cNvSpPr/>
      </dsp:nvSpPr>
      <dsp:spPr>
        <a:xfrm>
          <a:off x="6120024" y="4278997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7F16D-EF14-4B94-ACE5-49733D686C92}">
      <dsp:nvSpPr>
        <dsp:cNvPr id="0" name=""/>
        <dsp:cNvSpPr/>
      </dsp:nvSpPr>
      <dsp:spPr>
        <a:xfrm>
          <a:off x="5969446" y="4343559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1723D-3B0F-4642-8E81-75E22B9B60FE}">
      <dsp:nvSpPr>
        <dsp:cNvPr id="0" name=""/>
        <dsp:cNvSpPr/>
      </dsp:nvSpPr>
      <dsp:spPr>
        <a:xfrm>
          <a:off x="5816038" y="4398538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6D8D7-D5D5-4424-91EB-1F33A01FEAD5}">
      <dsp:nvSpPr>
        <dsp:cNvPr id="0" name=""/>
        <dsp:cNvSpPr/>
      </dsp:nvSpPr>
      <dsp:spPr>
        <a:xfrm>
          <a:off x="5660365" y="4443429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3F79-D853-4F4A-B547-294D17E1C2FA}">
      <dsp:nvSpPr>
        <dsp:cNvPr id="0" name=""/>
        <dsp:cNvSpPr/>
      </dsp:nvSpPr>
      <dsp:spPr>
        <a:xfrm>
          <a:off x="5502994" y="4478232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4276-DEBE-4F1C-BB60-4C8ADC130862}">
      <dsp:nvSpPr>
        <dsp:cNvPr id="0" name=""/>
        <dsp:cNvSpPr/>
      </dsp:nvSpPr>
      <dsp:spPr>
        <a:xfrm>
          <a:off x="6974808" y="3674227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68F7E-5DD1-454F-A2D1-7C615A45DAF3}">
      <dsp:nvSpPr>
        <dsp:cNvPr id="0" name=""/>
        <dsp:cNvSpPr/>
      </dsp:nvSpPr>
      <dsp:spPr>
        <a:xfrm>
          <a:off x="6849138" y="3794273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ED01-599B-447C-8F57-92CE2C6AF816}">
      <dsp:nvSpPr>
        <dsp:cNvPr id="0" name=""/>
        <dsp:cNvSpPr/>
      </dsp:nvSpPr>
      <dsp:spPr>
        <a:xfrm>
          <a:off x="7520512" y="2961517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E6510-BD87-4ED9-B905-E9DFBD398647}">
      <dsp:nvSpPr>
        <dsp:cNvPr id="0" name=""/>
        <dsp:cNvSpPr/>
      </dsp:nvSpPr>
      <dsp:spPr>
        <a:xfrm>
          <a:off x="7890163" y="2118674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0E499-2F4C-45FB-AD66-DD460D877927}">
      <dsp:nvSpPr>
        <dsp:cNvPr id="0" name=""/>
        <dsp:cNvSpPr/>
      </dsp:nvSpPr>
      <dsp:spPr>
        <a:xfrm>
          <a:off x="8066215" y="1241027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21D0-532F-4D11-A917-A29C08401221}">
      <dsp:nvSpPr>
        <dsp:cNvPr id="0" name=""/>
        <dsp:cNvSpPr/>
      </dsp:nvSpPr>
      <dsp:spPr>
        <a:xfrm>
          <a:off x="7912807" y="197938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AEBC2-13EF-493F-8F14-5FE3D3E9603E}">
      <dsp:nvSpPr>
        <dsp:cNvPr id="0" name=""/>
        <dsp:cNvSpPr/>
      </dsp:nvSpPr>
      <dsp:spPr>
        <a:xfrm>
          <a:off x="8017532" y="113704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1A096-0C4E-476B-921A-EC23D9DADE32}">
      <dsp:nvSpPr>
        <dsp:cNvPr id="0" name=""/>
        <dsp:cNvSpPr/>
      </dsp:nvSpPr>
      <dsp:spPr>
        <a:xfrm>
          <a:off x="8122823" y="29470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9D4A1-CD7F-4FD7-B8D8-F631186C2E57}">
      <dsp:nvSpPr>
        <dsp:cNvPr id="0" name=""/>
        <dsp:cNvSpPr/>
      </dsp:nvSpPr>
      <dsp:spPr>
        <a:xfrm>
          <a:off x="8227548" y="113704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F419D-6DBF-4251-88F0-BBA98A4570AB}">
      <dsp:nvSpPr>
        <dsp:cNvPr id="0" name=""/>
        <dsp:cNvSpPr/>
      </dsp:nvSpPr>
      <dsp:spPr>
        <a:xfrm>
          <a:off x="8332274" y="197938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45D16-CB9D-48B9-BFAC-19B87A472D97}">
      <dsp:nvSpPr>
        <dsp:cNvPr id="0" name=""/>
        <dsp:cNvSpPr/>
      </dsp:nvSpPr>
      <dsp:spPr>
        <a:xfrm>
          <a:off x="8122823" y="207017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868C8-BAAC-4A01-B981-27C0EE526216}">
      <dsp:nvSpPr>
        <dsp:cNvPr id="0" name=""/>
        <dsp:cNvSpPr/>
      </dsp:nvSpPr>
      <dsp:spPr>
        <a:xfrm>
          <a:off x="8122823" y="384564"/>
          <a:ext cx="70760" cy="7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3B25-F989-4600-8FF7-8AEBD1533DBC}">
      <dsp:nvSpPr>
        <dsp:cNvPr id="0" name=""/>
        <dsp:cNvSpPr/>
      </dsp:nvSpPr>
      <dsp:spPr>
        <a:xfrm>
          <a:off x="5558664" y="4606210"/>
          <a:ext cx="5636512" cy="409064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Digitalização – </a:t>
          </a:r>
          <a:r>
            <a:rPr lang="pt-BR" sz="1600" b="0" kern="1200" dirty="0"/>
            <a:t>Digitalização dos serviços telefônicos</a:t>
          </a:r>
        </a:p>
      </dsp:txBody>
      <dsp:txXfrm>
        <a:off x="5578633" y="4626179"/>
        <a:ext cx="5596574" cy="369126"/>
      </dsp:txXfrm>
    </dsp:sp>
    <dsp:sp modelId="{EC407A8A-19D1-4E23-843E-F7236ED0ECF5}">
      <dsp:nvSpPr>
        <dsp:cNvPr id="0" name=""/>
        <dsp:cNvSpPr/>
      </dsp:nvSpPr>
      <dsp:spPr>
        <a:xfrm>
          <a:off x="4714725" y="4204166"/>
          <a:ext cx="707602" cy="7076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525DE-D435-45F9-B53A-BF490B144408}">
      <dsp:nvSpPr>
        <dsp:cNvPr id="0" name=""/>
        <dsp:cNvSpPr/>
      </dsp:nvSpPr>
      <dsp:spPr>
        <a:xfrm>
          <a:off x="6919963" y="4077303"/>
          <a:ext cx="8355607" cy="409064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Descobertas </a:t>
          </a:r>
          <a:r>
            <a:rPr lang="pt-BR" sz="1600" b="0" kern="1200" dirty="0"/>
            <a:t>– Projetos para testes e descobertas tecnológicas</a:t>
          </a:r>
          <a:r>
            <a:rPr lang="pt-BR" sz="1600" b="1" kern="1200" dirty="0"/>
            <a:t> </a:t>
          </a:r>
        </a:p>
      </dsp:txBody>
      <dsp:txXfrm>
        <a:off x="6939932" y="4097272"/>
        <a:ext cx="8315669" cy="369126"/>
      </dsp:txXfrm>
    </dsp:sp>
    <dsp:sp modelId="{2B051933-8DFA-4CA3-9B7C-38EAC9B5C7E1}">
      <dsp:nvSpPr>
        <dsp:cNvPr id="0" name=""/>
        <dsp:cNvSpPr/>
      </dsp:nvSpPr>
      <dsp:spPr>
        <a:xfrm>
          <a:off x="6178048" y="3717425"/>
          <a:ext cx="707602" cy="7076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96EC-DDAD-4075-B6FC-106D10C1BFCE}">
      <dsp:nvSpPr>
        <dsp:cNvPr id="0" name=""/>
        <dsp:cNvSpPr/>
      </dsp:nvSpPr>
      <dsp:spPr>
        <a:xfrm>
          <a:off x="7610299" y="3187498"/>
          <a:ext cx="7875508" cy="641682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/>
            <a:t>Disrupção</a:t>
          </a:r>
          <a:r>
            <a:rPr lang="pt-BR" sz="1600" b="1" kern="1200" dirty="0"/>
            <a:t> – </a:t>
          </a:r>
          <a:r>
            <a:rPr lang="pt-BR" sz="1600" b="0" kern="1200" dirty="0"/>
            <a:t>Momento em que a tecnologia de voz pela internet ficou melhor e mais barata que ligações por telefone </a:t>
          </a:r>
        </a:p>
      </dsp:txBody>
      <dsp:txXfrm>
        <a:off x="7641623" y="3218822"/>
        <a:ext cx="7812860" cy="579034"/>
      </dsp:txXfrm>
    </dsp:sp>
    <dsp:sp modelId="{74AE8CCE-D03A-44E7-806B-6B02CF9F1CDB}">
      <dsp:nvSpPr>
        <dsp:cNvPr id="0" name=""/>
        <dsp:cNvSpPr/>
      </dsp:nvSpPr>
      <dsp:spPr>
        <a:xfrm>
          <a:off x="6899802" y="2988575"/>
          <a:ext cx="707602" cy="70766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7FDF-593E-4090-91E3-CDD311508448}">
      <dsp:nvSpPr>
        <dsp:cNvPr id="0" name=""/>
        <dsp:cNvSpPr/>
      </dsp:nvSpPr>
      <dsp:spPr>
        <a:xfrm>
          <a:off x="8252612" y="2248512"/>
          <a:ext cx="6893990" cy="683349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Desmaterialização </a:t>
          </a:r>
          <a:r>
            <a:rPr lang="pt-BR" sz="1600" b="0" kern="1200" dirty="0"/>
            <a:t>– Lançamento de produtos baseados em software (</a:t>
          </a:r>
          <a:r>
            <a:rPr lang="pt-BR" sz="1600" b="0" kern="1200" dirty="0" err="1"/>
            <a:t>ex</a:t>
          </a:r>
          <a:r>
            <a:rPr lang="pt-BR" sz="1600" b="0" kern="1200" dirty="0"/>
            <a:t>: Skype)</a:t>
          </a:r>
        </a:p>
      </dsp:txBody>
      <dsp:txXfrm>
        <a:off x="8285970" y="2281870"/>
        <a:ext cx="6827274" cy="616633"/>
      </dsp:txXfrm>
    </dsp:sp>
    <dsp:sp modelId="{D28BFAF2-109B-4235-AE45-435FB019DE1B}">
      <dsp:nvSpPr>
        <dsp:cNvPr id="0" name=""/>
        <dsp:cNvSpPr/>
      </dsp:nvSpPr>
      <dsp:spPr>
        <a:xfrm>
          <a:off x="7335120" y="2190622"/>
          <a:ext cx="707602" cy="70766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A52A-03AF-48BA-8703-07C465313AB8}">
      <dsp:nvSpPr>
        <dsp:cNvPr id="0" name=""/>
        <dsp:cNvSpPr/>
      </dsp:nvSpPr>
      <dsp:spPr>
        <a:xfrm>
          <a:off x="8301130" y="1484131"/>
          <a:ext cx="7184677" cy="409064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/>
            <a:t>Demonetização</a:t>
          </a:r>
          <a:r>
            <a:rPr lang="pt-BR" sz="1600" b="1" kern="1200" dirty="0"/>
            <a:t> – </a:t>
          </a:r>
          <a:r>
            <a:rPr lang="pt-BR" sz="1600" b="0" kern="1200" dirty="0"/>
            <a:t>Barateamento da Tecnologia, tornando-a acessível </a:t>
          </a:r>
        </a:p>
      </dsp:txBody>
      <dsp:txXfrm>
        <a:off x="8321099" y="1504100"/>
        <a:ext cx="7144739" cy="369126"/>
      </dsp:txXfrm>
    </dsp:sp>
    <dsp:sp modelId="{ADAE6D1D-53B4-4207-9A55-5798C1BBBDE2}">
      <dsp:nvSpPr>
        <dsp:cNvPr id="0" name=""/>
        <dsp:cNvSpPr/>
      </dsp:nvSpPr>
      <dsp:spPr>
        <a:xfrm>
          <a:off x="7615897" y="1331134"/>
          <a:ext cx="707602" cy="70766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2B3DD-4160-4A1C-BB9E-216A4F1E1C67}">
      <dsp:nvSpPr>
        <dsp:cNvPr id="0" name=""/>
        <dsp:cNvSpPr/>
      </dsp:nvSpPr>
      <dsp:spPr>
        <a:xfrm>
          <a:off x="8590642" y="572118"/>
          <a:ext cx="6895165" cy="623311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3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Democratização – </a:t>
          </a:r>
          <a:r>
            <a:rPr lang="pt-BR" sz="1600" b="0" kern="1200" dirty="0"/>
            <a:t>Tecnologia fica acessível e tem aderência devido baixo custo e excelentes benefícios</a:t>
          </a:r>
        </a:p>
      </dsp:txBody>
      <dsp:txXfrm>
        <a:off x="8621070" y="602546"/>
        <a:ext cx="6834309" cy="562455"/>
      </dsp:txXfrm>
    </dsp:sp>
    <dsp:sp modelId="{8D058E58-DBCA-4EFA-B433-82272EFFC84E}">
      <dsp:nvSpPr>
        <dsp:cNvPr id="0" name=""/>
        <dsp:cNvSpPr/>
      </dsp:nvSpPr>
      <dsp:spPr>
        <a:xfrm>
          <a:off x="7768739" y="485768"/>
          <a:ext cx="707602" cy="70766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516144" y="2428864"/>
          <a:ext cx="2657109" cy="12830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Primeiros usuários pós lançamento</a:t>
          </a:r>
        </a:p>
      </dsp:txBody>
      <dsp:txXfrm>
        <a:off x="1180421" y="2621320"/>
        <a:ext cx="1543767" cy="898127"/>
      </dsp:txXfrm>
    </dsp:sp>
    <dsp:sp modelId="{47DA5750-48DC-4E4F-815D-0B05DBC30DAB}">
      <dsp:nvSpPr>
        <dsp:cNvPr id="0" name=""/>
        <dsp:cNvSpPr/>
      </dsp:nvSpPr>
      <dsp:spPr>
        <a:xfrm>
          <a:off x="3255" y="1109964"/>
          <a:ext cx="1843912" cy="1590071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Uso</a:t>
          </a:r>
          <a:endParaRPr lang="pt-BR" sz="1600" kern="1200" noProof="0" dirty="0"/>
        </a:p>
      </dsp:txBody>
      <dsp:txXfrm>
        <a:off x="273290" y="1342825"/>
        <a:ext cx="1303842" cy="1124349"/>
      </dsp:txXfrm>
    </dsp:sp>
    <dsp:sp modelId="{00D2DC2C-7CA2-4A4B-B66D-3DDCAB7DC8E9}">
      <dsp:nvSpPr>
        <dsp:cNvPr id="0" name=""/>
        <dsp:cNvSpPr/>
      </dsp:nvSpPr>
      <dsp:spPr>
        <a:xfrm>
          <a:off x="3592290" y="2428864"/>
          <a:ext cx="2657109" cy="12830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Definir Modelo de Negócios</a:t>
          </a:r>
        </a:p>
      </dsp:txBody>
      <dsp:txXfrm>
        <a:off x="4256568" y="2621320"/>
        <a:ext cx="1543767" cy="898127"/>
      </dsp:txXfrm>
    </dsp:sp>
    <dsp:sp modelId="{EE8733A1-7662-4D0A-B39E-2218596CC81C}">
      <dsp:nvSpPr>
        <dsp:cNvPr id="0" name=""/>
        <dsp:cNvSpPr/>
      </dsp:nvSpPr>
      <dsp:spPr>
        <a:xfrm>
          <a:off x="3079402" y="1109964"/>
          <a:ext cx="1843912" cy="1590071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Compra</a:t>
          </a:r>
          <a:endParaRPr lang="pt-BR" sz="1600" kern="1200" noProof="0" dirty="0"/>
        </a:p>
      </dsp:txBody>
      <dsp:txXfrm>
        <a:off x="3349437" y="1342825"/>
        <a:ext cx="1303842" cy="1124349"/>
      </dsp:txXfrm>
    </dsp:sp>
    <dsp:sp modelId="{4BF699B1-BE15-42D1-9784-AA33CF29870E}">
      <dsp:nvSpPr>
        <dsp:cNvPr id="0" name=""/>
        <dsp:cNvSpPr/>
      </dsp:nvSpPr>
      <dsp:spPr>
        <a:xfrm>
          <a:off x="6612540" y="2428864"/>
          <a:ext cx="2657109" cy="12830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Definir </a:t>
          </a:r>
          <a:r>
            <a:rPr lang="pt-BR" sz="1800" kern="1200" noProof="0" dirty="0" err="1"/>
            <a:t>Mkt</a:t>
          </a:r>
          <a:r>
            <a:rPr lang="pt-BR" sz="1800" kern="1200" noProof="0" dirty="0"/>
            <a:t>, Aquisição, ROI, ...</a:t>
          </a:r>
        </a:p>
      </dsp:txBody>
      <dsp:txXfrm>
        <a:off x="7276817" y="2621320"/>
        <a:ext cx="1543767" cy="898127"/>
      </dsp:txXfrm>
    </dsp:sp>
    <dsp:sp modelId="{78E9A4E4-18A9-4B73-8007-A63A71C71937}">
      <dsp:nvSpPr>
        <dsp:cNvPr id="0" name=""/>
        <dsp:cNvSpPr/>
      </dsp:nvSpPr>
      <dsp:spPr>
        <a:xfrm>
          <a:off x="6155548" y="1109964"/>
          <a:ext cx="1844609" cy="1590071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 err="1"/>
            <a:t>Economics</a:t>
          </a:r>
          <a:endParaRPr lang="pt-BR" sz="1600" kern="1200" noProof="0" dirty="0"/>
        </a:p>
      </dsp:txBody>
      <dsp:txXfrm>
        <a:off x="6425685" y="1342825"/>
        <a:ext cx="1304335" cy="1124349"/>
      </dsp:txXfrm>
    </dsp:sp>
    <dsp:sp modelId="{DC562F71-0E68-4E54-9A54-EC33E0770673}">
      <dsp:nvSpPr>
        <dsp:cNvPr id="0" name=""/>
        <dsp:cNvSpPr/>
      </dsp:nvSpPr>
      <dsp:spPr>
        <a:xfrm>
          <a:off x="9520403" y="2372616"/>
          <a:ext cx="2657109" cy="12830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Investir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crescimento exponencial</a:t>
          </a:r>
        </a:p>
      </dsp:txBody>
      <dsp:txXfrm>
        <a:off x="10184681" y="2565072"/>
        <a:ext cx="1543767" cy="898127"/>
      </dsp:txXfrm>
    </dsp:sp>
    <dsp:sp modelId="{1D27D711-BF97-45A2-AD44-8DBEEA48D908}">
      <dsp:nvSpPr>
        <dsp:cNvPr id="0" name=""/>
        <dsp:cNvSpPr/>
      </dsp:nvSpPr>
      <dsp:spPr>
        <a:xfrm>
          <a:off x="9232044" y="1109964"/>
          <a:ext cx="1843912" cy="1590071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Receita</a:t>
          </a:r>
        </a:p>
      </dsp:txBody>
      <dsp:txXfrm>
        <a:off x="9502079" y="1342825"/>
        <a:ext cx="1303842" cy="1124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C794-4145-4842-9076-9A2AF8C2675A}">
      <dsp:nvSpPr>
        <dsp:cNvPr id="0" name=""/>
        <dsp:cNvSpPr/>
      </dsp:nvSpPr>
      <dsp:spPr>
        <a:xfrm>
          <a:off x="756698" y="-26854"/>
          <a:ext cx="4850457" cy="4850457"/>
        </a:xfrm>
        <a:prstGeom prst="circularArrow">
          <a:avLst>
            <a:gd name="adj1" fmla="val 5544"/>
            <a:gd name="adj2" fmla="val 330680"/>
            <a:gd name="adj3" fmla="val 13810537"/>
            <a:gd name="adj4" fmla="val 1736493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E4DF-CF02-42D8-8311-9C5FEAFC5098}">
      <dsp:nvSpPr>
        <dsp:cNvPr id="0" name=""/>
        <dsp:cNvSpPr/>
      </dsp:nvSpPr>
      <dsp:spPr>
        <a:xfrm>
          <a:off x="2063281" y="1625"/>
          <a:ext cx="2237292" cy="111864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Premissas</a:t>
          </a:r>
          <a:endParaRPr lang="pt-BR" sz="2900" kern="1200" dirty="0"/>
        </a:p>
      </dsp:txBody>
      <dsp:txXfrm>
        <a:off x="2117889" y="56233"/>
        <a:ext cx="2128076" cy="1009430"/>
      </dsp:txXfrm>
    </dsp:sp>
    <dsp:sp modelId="{3B603754-BC49-4BF0-84BC-AD8135CDBB72}">
      <dsp:nvSpPr>
        <dsp:cNvPr id="0" name=""/>
        <dsp:cNvSpPr/>
      </dsp:nvSpPr>
      <dsp:spPr>
        <a:xfrm>
          <a:off x="4030470" y="1430872"/>
          <a:ext cx="2237292" cy="111864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MVP</a:t>
          </a:r>
        </a:p>
      </dsp:txBody>
      <dsp:txXfrm>
        <a:off x="4085078" y="1485480"/>
        <a:ext cx="2128076" cy="1009430"/>
      </dsp:txXfrm>
    </dsp:sp>
    <dsp:sp modelId="{121D1A0B-22BA-4C93-9D47-E31C45F00D1E}">
      <dsp:nvSpPr>
        <dsp:cNvPr id="0" name=""/>
        <dsp:cNvSpPr/>
      </dsp:nvSpPr>
      <dsp:spPr>
        <a:xfrm>
          <a:off x="3279071" y="3743442"/>
          <a:ext cx="2237292" cy="111864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Modelo $$</a:t>
          </a:r>
        </a:p>
      </dsp:txBody>
      <dsp:txXfrm>
        <a:off x="3333679" y="3798050"/>
        <a:ext cx="2128076" cy="1009430"/>
      </dsp:txXfrm>
    </dsp:sp>
    <dsp:sp modelId="{F411BA83-F389-4B8F-9980-4C1245FECC30}">
      <dsp:nvSpPr>
        <dsp:cNvPr id="0" name=""/>
        <dsp:cNvSpPr/>
      </dsp:nvSpPr>
      <dsp:spPr>
        <a:xfrm>
          <a:off x="847491" y="3743442"/>
          <a:ext cx="2237292" cy="111864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Vai pro Mercado</a:t>
          </a:r>
        </a:p>
      </dsp:txBody>
      <dsp:txXfrm>
        <a:off x="902099" y="3798050"/>
        <a:ext cx="2128076" cy="1009430"/>
      </dsp:txXfrm>
    </dsp:sp>
    <dsp:sp modelId="{196AF120-E839-412B-8F45-9597192F4529}">
      <dsp:nvSpPr>
        <dsp:cNvPr id="0" name=""/>
        <dsp:cNvSpPr/>
      </dsp:nvSpPr>
      <dsp:spPr>
        <a:xfrm>
          <a:off x="96091" y="1430872"/>
          <a:ext cx="2237292" cy="111864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Resultados</a:t>
          </a:r>
        </a:p>
      </dsp:txBody>
      <dsp:txXfrm>
        <a:off x="150699" y="1485480"/>
        <a:ext cx="2128076" cy="1009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72AC5-B199-474F-8756-F0B06828A16B}">
      <dsp:nvSpPr>
        <dsp:cNvPr id="0" name=""/>
        <dsp:cNvSpPr/>
      </dsp:nvSpPr>
      <dsp:spPr>
        <a:xfrm rot="16200000">
          <a:off x="647065" y="321501"/>
          <a:ext cx="2307924" cy="360199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Startups</a:t>
          </a:r>
        </a:p>
      </dsp:txBody>
      <dsp:txXfrm rot="5400000">
        <a:off x="30" y="1545518"/>
        <a:ext cx="3198108" cy="1153962"/>
      </dsp:txXfrm>
    </dsp:sp>
    <dsp:sp modelId="{0C928E47-9896-491E-B6A1-3BF74848E313}">
      <dsp:nvSpPr>
        <dsp:cNvPr id="0" name=""/>
        <dsp:cNvSpPr/>
      </dsp:nvSpPr>
      <dsp:spPr>
        <a:xfrm rot="5400000">
          <a:off x="7159707" y="321546"/>
          <a:ext cx="2307924" cy="360199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Empresas</a:t>
          </a:r>
        </a:p>
      </dsp:txBody>
      <dsp:txXfrm rot="-5400000">
        <a:off x="6916559" y="1545563"/>
        <a:ext cx="3198108" cy="1153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79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14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82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25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21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07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84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ector Re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ector Re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213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4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tângu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tângu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cxnSp>
        <p:nvCxnSpPr>
          <p:cNvPr id="59" name="Conector Re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t-BR" smtClean="0"/>
              <a:pPr/>
              <a:t>04/04/2021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48" name="Conector Reto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Startups: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evolução e inovação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542" y="390138"/>
            <a:ext cx="11605846" cy="2029505"/>
          </a:xfrm>
        </p:spPr>
        <p:txBody>
          <a:bodyPr>
            <a:normAutofit fontScale="92500" lnSpcReduction="20000"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Assunto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Este documento possui uma sugestão de estrutura de apresentação a respeito de Startups e seus ciclos de evolução e inovação.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Nível de Aprofundamento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Introdutório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Público Sugerido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Ensino médio e Universitário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Por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Fernando D’Angelo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Ano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2021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600" b="1" dirty="0" err="1">
                <a:solidFill>
                  <a:schemeClr val="accent3">
                    <a:lumMod val="50000"/>
                  </a:schemeClr>
                </a:solidFill>
              </a:rPr>
              <a:t>Obs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 Fiquem livres para 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usar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modificar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 ou 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redistribuir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 este documento. Peço apenas que mantenham a 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</a:rPr>
              <a:t>citação do autor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original.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4" name="Picture 10">
            <a:hlinkClick r:id="rId2"/>
            <a:extLst>
              <a:ext uri="{FF2B5EF4-FFF2-40B4-BE49-F238E27FC236}">
                <a16:creationId xmlns:a16="http://schemas.microsoft.com/office/drawing/2014/main" id="{F68E8210-762F-4284-8BB6-C12727B6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35674" y="6228126"/>
            <a:ext cx="462801" cy="4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B8AAFDF-1AC1-430D-92DA-556767EA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35354" y="6230033"/>
            <a:ext cx="462801" cy="4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B70B1B6-2763-4162-AFDC-4D19D104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035340" y="6228128"/>
            <a:ext cx="462801" cy="4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865CB0-D66A-454E-8050-A79253D306E3}"/>
              </a:ext>
            </a:extLst>
          </p:cNvPr>
          <p:cNvSpPr txBox="1"/>
          <p:nvPr/>
        </p:nvSpPr>
        <p:spPr>
          <a:xfrm>
            <a:off x="1893525" y="6145088"/>
            <a:ext cx="78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Licenciamento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: Este documento pode ser utilizado por outras pessoas e instituições sob a licença </a:t>
            </a:r>
            <a:r>
              <a:rPr lang="pt-BR" b="1" dirty="0" err="1">
                <a:solidFill>
                  <a:schemeClr val="accent3">
                    <a:lumMod val="50000"/>
                  </a:schemeClr>
                </a:solidFill>
                <a:hlinkClick r:id="rId2"/>
              </a:rPr>
              <a:t>Creative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 Commons 4.0 CC BU-SA 4.0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Inovação?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Resolução de problemas recorrentes através de uma nova solução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IMPORTANTE: Esse é o MEU conceito de Inovação</a:t>
            </a:r>
          </a:p>
        </p:txBody>
      </p:sp>
    </p:spTree>
    <p:extLst>
      <p:ext uri="{BB962C8B-B14F-4D97-AF65-F5344CB8AC3E}">
        <p14:creationId xmlns:p14="http://schemas.microsoft.com/office/powerpoint/2010/main" val="276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a taxa de mortalidade das Startups é alta?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688876" cy="5715000"/>
          </a:xfrm>
        </p:spPr>
        <p:txBody>
          <a:bodyPr>
            <a:noAutofit/>
          </a:bodyPr>
          <a:lstStyle/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Discordância entre sócios</a:t>
            </a:r>
          </a:p>
          <a:p>
            <a:endParaRPr lang="pt-BR" sz="2800" dirty="0"/>
          </a:p>
          <a:p>
            <a:r>
              <a:rPr lang="pt-BR" sz="2800" dirty="0"/>
              <a:t>Dedicação dos sócios </a:t>
            </a:r>
          </a:p>
          <a:p>
            <a:endParaRPr lang="pt-BR" sz="2800" dirty="0"/>
          </a:p>
          <a:p>
            <a:r>
              <a:rPr lang="pt-BR" sz="2800" dirty="0"/>
              <a:t>Falta de competências operacionais</a:t>
            </a:r>
          </a:p>
          <a:p>
            <a:endParaRPr lang="pt-BR" sz="2800" dirty="0"/>
          </a:p>
          <a:p>
            <a:r>
              <a:rPr lang="pt-BR" sz="2800" dirty="0"/>
              <a:t>Falta de dinheiro no ciclo pré-vendas</a:t>
            </a:r>
          </a:p>
          <a:p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...então você acha que montar uma Startup é só desenvolver um Produto...</a:t>
            </a:r>
          </a:p>
        </p:txBody>
      </p:sp>
    </p:spTree>
    <p:extLst>
      <p:ext uri="{BB962C8B-B14F-4D97-AF65-F5344CB8AC3E}">
        <p14:creationId xmlns:p14="http://schemas.microsoft.com/office/powerpoint/2010/main" val="15205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Inovação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702730" cy="5715000"/>
          </a:xfrm>
        </p:spPr>
        <p:txBody>
          <a:bodyPr>
            <a:noAutofit/>
          </a:bodyPr>
          <a:lstStyle/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Inovação Tecnológica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Inovação de Processos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Inovação no Modelo de Negócios</a:t>
            </a:r>
          </a:p>
          <a:p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...então você acha que montar uma Startup é só desenvolver um Produto...</a:t>
            </a:r>
          </a:p>
        </p:txBody>
      </p:sp>
    </p:spTree>
    <p:extLst>
      <p:ext uri="{BB962C8B-B14F-4D97-AF65-F5344CB8AC3E}">
        <p14:creationId xmlns:p14="http://schemas.microsoft.com/office/powerpoint/2010/main" val="32656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Desenvolver o produto é uma pequena parte do trabalho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Fazendo Acontecer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Fazendo Acontecer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Quanto Vale?</a:t>
            </a:r>
          </a:p>
          <a:p>
            <a:r>
              <a:rPr lang="pt-BR" sz="2800" dirty="0"/>
              <a:t>Quanto Custa?</a:t>
            </a:r>
          </a:p>
          <a:p>
            <a:r>
              <a:rPr lang="pt-BR" sz="2800" dirty="0"/>
              <a:t>Visão de Negócios</a:t>
            </a:r>
          </a:p>
          <a:p>
            <a:r>
              <a:rPr lang="pt-BR" sz="2800" dirty="0"/>
              <a:t>Modelos de Cobrança</a:t>
            </a:r>
          </a:p>
          <a:p>
            <a:r>
              <a:rPr lang="pt-BR" sz="2800" dirty="0"/>
              <a:t>Estratégia de </a:t>
            </a:r>
            <a:r>
              <a:rPr lang="pt-BR" sz="2800" dirty="0" err="1"/>
              <a:t>Mkt</a:t>
            </a:r>
            <a:r>
              <a:rPr lang="pt-BR" sz="2800" dirty="0"/>
              <a:t>, Vendas</a:t>
            </a:r>
          </a:p>
          <a:p>
            <a:r>
              <a:rPr lang="pt-BR" sz="2800" dirty="0"/>
              <a:t>Posicionamento de Mercado</a:t>
            </a:r>
          </a:p>
          <a:p>
            <a:endParaRPr lang="pt-BR" sz="2800" dirty="0"/>
          </a:p>
          <a:p>
            <a:r>
              <a:rPr lang="pt-BR" sz="2800" dirty="0"/>
              <a:t>...e talvez...Administrar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3611850"/>
          </a:xfrm>
        </p:spPr>
        <p:txBody>
          <a:bodyPr>
            <a:normAutofit/>
          </a:bodyPr>
          <a:lstStyle/>
          <a:p>
            <a:r>
              <a:rPr lang="pt-BR" sz="2000" dirty="0"/>
              <a:t>Geração de Valor</a:t>
            </a:r>
          </a:p>
          <a:p>
            <a:r>
              <a:rPr lang="pt-BR" sz="2000" dirty="0"/>
              <a:t>Estratégia</a:t>
            </a:r>
          </a:p>
          <a:p>
            <a:r>
              <a:rPr lang="pt-BR" sz="2000" dirty="0"/>
              <a:t>Networking </a:t>
            </a:r>
          </a:p>
          <a:p>
            <a:r>
              <a:rPr lang="pt-BR" sz="2000" dirty="0"/>
              <a:t>Negócios</a:t>
            </a:r>
          </a:p>
        </p:txBody>
      </p:sp>
    </p:spTree>
    <p:extLst>
      <p:ext uri="{BB962C8B-B14F-4D97-AF65-F5344CB8AC3E}">
        <p14:creationId xmlns:p14="http://schemas.microsoft.com/office/powerpoint/2010/main" val="39726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Desafios iniciais de uma Startup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Dedicar-se integralmente à startup</a:t>
            </a:r>
          </a:p>
          <a:p>
            <a:endParaRPr lang="pt-BR" sz="2400" dirty="0"/>
          </a:p>
          <a:p>
            <a:r>
              <a:rPr lang="pt-BR" sz="2400" dirty="0"/>
              <a:t>Encontrar pessoas dispostas a apostar junto com você</a:t>
            </a:r>
          </a:p>
          <a:p>
            <a:endParaRPr lang="pt-BR" sz="2400" dirty="0"/>
          </a:p>
          <a:p>
            <a:r>
              <a:rPr lang="pt-BR" sz="2400" dirty="0"/>
              <a:t>Desenvolver o MVP</a:t>
            </a:r>
          </a:p>
          <a:p>
            <a:endParaRPr lang="pt-BR" sz="2400" dirty="0"/>
          </a:p>
          <a:p>
            <a:r>
              <a:rPr lang="pt-BR" sz="2400" dirty="0"/>
              <a:t>Viabilizar um projeto piloto</a:t>
            </a:r>
          </a:p>
        </p:txBody>
      </p:sp>
    </p:spTree>
    <p:extLst>
      <p:ext uri="{BB962C8B-B14F-4D97-AF65-F5344CB8AC3E}">
        <p14:creationId xmlns:p14="http://schemas.microsoft.com/office/powerpoint/2010/main" val="7877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4 estágios de crescimento de uma Startup*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após criação do MVP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 descr="Setas de Proces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11941"/>
              </p:ext>
            </p:extLst>
          </p:nvPr>
        </p:nvGraphicFramePr>
        <p:xfrm>
          <a:off x="-61387" y="1981200"/>
          <a:ext cx="1221970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36073" y="5818910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6 meses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62401" y="581891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6 meses a 1 ano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29846" y="579120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6 meses a 1 ano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91255" y="5805055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Ao infinito e além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21216" y="1459150"/>
            <a:ext cx="3241253" cy="8451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2 a 3 anos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101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Um recado às Gerações Y e C: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PACIÊNCIA !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FELICIDADE = REALIDADE - EXPECTATIVA</a:t>
            </a:r>
          </a:p>
        </p:txBody>
      </p:sp>
    </p:spTree>
    <p:extLst>
      <p:ext uri="{BB962C8B-B14F-4D97-AF65-F5344CB8AC3E}">
        <p14:creationId xmlns:p14="http://schemas.microsoft.com/office/powerpoint/2010/main" val="26329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Espírito Empreendedor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Sempre questione o status-quo</a:t>
            </a:r>
          </a:p>
          <a:p>
            <a:r>
              <a:rPr lang="pt-BR" sz="2400" dirty="0"/>
              <a:t>É necessário gostar de percorrer o caminho</a:t>
            </a:r>
          </a:p>
          <a:p>
            <a:r>
              <a:rPr lang="pt-BR" sz="2400" dirty="0"/>
              <a:t>Estar preparado para reviravoltas</a:t>
            </a:r>
          </a:p>
          <a:p>
            <a:r>
              <a:rPr lang="pt-BR" sz="2400" dirty="0"/>
              <a:t>Inquietação na medida certa (ansiedade, motivação, vontade de fazer acontecer)</a:t>
            </a:r>
          </a:p>
          <a:p>
            <a:r>
              <a:rPr lang="pt-BR" sz="2400" dirty="0"/>
              <a:t>Paciência é uma virtude</a:t>
            </a:r>
          </a:p>
          <a:p>
            <a:r>
              <a:rPr lang="pt-BR" sz="2400" dirty="0"/>
              <a:t>Frustração é momento de reflexão</a:t>
            </a:r>
          </a:p>
          <a:p>
            <a:r>
              <a:rPr lang="pt-BR" sz="2400" dirty="0"/>
              <a:t>Errar é parte do processo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85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e...Vai dar errado!</a:t>
            </a:r>
            <a:br>
              <a:rPr lang="pt-BR" dirty="0"/>
            </a:br>
            <a:br>
              <a:rPr lang="pt-BR" dirty="0"/>
            </a:br>
            <a:r>
              <a:rPr lang="pt-BR" sz="2800" dirty="0"/>
              <a:t>e isso é uma maravilha...</a:t>
            </a:r>
          </a:p>
        </p:txBody>
      </p:sp>
    </p:spTree>
    <p:extLst>
      <p:ext uri="{BB962C8B-B14F-4D97-AF65-F5344CB8AC3E}">
        <p14:creationId xmlns:p14="http://schemas.microsoft.com/office/powerpoint/2010/main" val="36834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Afinal, </a:t>
            </a:r>
            <a:br>
              <a:rPr lang="pt-BR" dirty="0"/>
            </a:br>
            <a:r>
              <a:rPr lang="pt-BR" dirty="0"/>
              <a:t>quem é Fernando D’</a:t>
            </a:r>
            <a:r>
              <a:rPr lang="pt-BR" dirty="0" err="1"/>
              <a:t>Angelo</a:t>
            </a:r>
            <a:r>
              <a:rPr lang="pt-BR" dirty="0"/>
              <a:t>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o que eu estou fazendo aqui ???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1" y="2995011"/>
            <a:ext cx="3986927" cy="3689123"/>
          </a:xfrm>
        </p:spPr>
        <p:txBody>
          <a:bodyPr/>
          <a:lstStyle/>
          <a:p>
            <a:r>
              <a:rPr lang="pt-BR" dirty="0"/>
              <a:t>CEO - </a:t>
            </a:r>
            <a:r>
              <a:rPr lang="pt-BR" dirty="0" err="1"/>
              <a:t>Aspbrasil</a:t>
            </a:r>
            <a:r>
              <a:rPr lang="pt-BR" dirty="0"/>
              <a:t> Web e Mobile</a:t>
            </a:r>
          </a:p>
          <a:p>
            <a:r>
              <a:rPr lang="pt-BR" dirty="0"/>
              <a:t>Colunista </a:t>
            </a:r>
            <a:r>
              <a:rPr lang="pt-BR" dirty="0" err="1"/>
              <a:t>Canaltech</a:t>
            </a:r>
            <a:r>
              <a:rPr lang="pt-BR" dirty="0"/>
              <a:t> / Mercado e Eventos</a:t>
            </a:r>
          </a:p>
          <a:p>
            <a:r>
              <a:rPr lang="pt-BR" dirty="0" err="1"/>
              <a:t>Sócio-Consultor</a:t>
            </a:r>
            <a:r>
              <a:rPr lang="pt-BR" dirty="0"/>
              <a:t> de TI na </a:t>
            </a:r>
            <a:r>
              <a:rPr lang="pt-BR" dirty="0" err="1"/>
              <a:t>Techrok</a:t>
            </a:r>
            <a:endParaRPr lang="pt-BR" dirty="0"/>
          </a:p>
          <a:p>
            <a:endParaRPr lang="pt-BR" dirty="0"/>
          </a:p>
          <a:p>
            <a:r>
              <a:rPr lang="pt-BR" dirty="0"/>
              <a:t>Cientista da Computação</a:t>
            </a:r>
          </a:p>
          <a:p>
            <a:r>
              <a:rPr lang="pt-BR" dirty="0"/>
              <a:t>Mestrado em Inteligência Artificial</a:t>
            </a:r>
          </a:p>
          <a:p>
            <a:r>
              <a:rPr lang="pt-BR" dirty="0"/>
              <a:t>Pós-Graduação em Inovação Estratégica</a:t>
            </a:r>
          </a:p>
          <a:p>
            <a:r>
              <a:rPr lang="pt-BR" dirty="0"/>
              <a:t>Cursando Especialização em Computação Aplicada à Educação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4520099"/>
            <a:ext cx="7315199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Eu Acredito que a</a:t>
            </a:r>
            <a:r>
              <a:rPr lang="pt-BR" sz="2000" dirty="0"/>
              <a:t> </a:t>
            </a:r>
            <a:r>
              <a:rPr lang="pt-BR" sz="3200" dirty="0"/>
              <a:t>tecnologia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é a </a:t>
            </a:r>
            <a:r>
              <a:rPr lang="pt-BR" sz="3200" dirty="0"/>
              <a:t>chave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para transformar </a:t>
            </a:r>
            <a:r>
              <a:rPr lang="pt-BR" sz="3200" dirty="0"/>
              <a:t>problemas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em novas </a:t>
            </a:r>
            <a:r>
              <a:rPr lang="pt-BR" sz="3200" dirty="0"/>
              <a:t>oportunidades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de negócios que </a:t>
            </a:r>
            <a:r>
              <a:rPr lang="pt-BR" sz="2800" dirty="0"/>
              <a:t>contribuam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</a:rPr>
              <a:t>para um </a:t>
            </a:r>
            <a:r>
              <a:rPr lang="pt-BR" sz="3200" dirty="0"/>
              <a:t>mundo melhor</a:t>
            </a:r>
            <a:r>
              <a:rPr lang="pt-BR" sz="2000" dirty="0"/>
              <a:t>.</a:t>
            </a:r>
            <a:br>
              <a:rPr lang="pt-BR" dirty="0"/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é a ideia.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É o time !!</a:t>
            </a:r>
          </a:p>
        </p:txBody>
      </p:sp>
    </p:spTree>
    <p:extLst>
      <p:ext uri="{BB962C8B-B14F-4D97-AF65-F5344CB8AC3E}">
        <p14:creationId xmlns:p14="http://schemas.microsoft.com/office/powerpoint/2010/main" val="35105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Faça as perguntas certas </a:t>
            </a:r>
            <a:br>
              <a:rPr lang="pt-BR" dirty="0"/>
            </a:br>
            <a:br>
              <a:rPr lang="pt-BR" dirty="0"/>
            </a:br>
            <a:r>
              <a:rPr lang="pt-BR" sz="3200" dirty="0"/>
              <a:t>ao invés de querer ter todas as respostas</a:t>
            </a:r>
          </a:p>
        </p:txBody>
      </p:sp>
    </p:spTree>
    <p:extLst>
      <p:ext uri="{BB962C8B-B14F-4D97-AF65-F5344CB8AC3E}">
        <p14:creationId xmlns:p14="http://schemas.microsoft.com/office/powerpoint/2010/main" val="21460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Corra riscos calculados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ao invés de não arriscar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3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Seja rápido, mas não afobado.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522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Muitas vezes, percepção é mais importante do que dados.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855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054" y="402552"/>
            <a:ext cx="9601200" cy="1142385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Então...</a:t>
            </a:r>
            <a:br>
              <a:rPr lang="pt-BR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erre rápido e evolua !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5045644"/>
              </p:ext>
            </p:extLst>
          </p:nvPr>
        </p:nvGraphicFramePr>
        <p:xfrm>
          <a:off x="5398654" y="858982"/>
          <a:ext cx="6363855" cy="486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694541" y="6179127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Ciclos de Evolução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726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Startups x Empresas Tradicionais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chemeClr val="accent3">
                    <a:lumMod val="50000"/>
                  </a:schemeClr>
                </a:solidFill>
              </a:rPr>
              <a:t>Startups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800600" cy="328748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Inovação</a:t>
            </a:r>
          </a:p>
          <a:p>
            <a:r>
              <a:rPr lang="pt-BR" dirty="0"/>
              <a:t>Novas Tecnologias e processos</a:t>
            </a:r>
          </a:p>
          <a:p>
            <a:r>
              <a:rPr lang="pt-BR" dirty="0"/>
              <a:t>Vontade de fazer acontecer diferente</a:t>
            </a:r>
          </a:p>
          <a:p>
            <a:r>
              <a:rPr lang="pt-BR" dirty="0"/>
              <a:t>Não tem o que perder (compram risco)</a:t>
            </a:r>
          </a:p>
          <a:p>
            <a:r>
              <a:rPr lang="pt-BR" dirty="0"/>
              <a:t>Rápido </a:t>
            </a:r>
            <a:r>
              <a:rPr lang="pt-BR" dirty="0" err="1"/>
              <a:t>pivoteamento</a:t>
            </a:r>
            <a:endParaRPr lang="pt-BR" dirty="0"/>
          </a:p>
          <a:p>
            <a:r>
              <a:rPr lang="pt-BR" dirty="0"/>
              <a:t>Pouca burocracia</a:t>
            </a:r>
          </a:p>
          <a:p>
            <a:r>
              <a:rPr lang="pt-BR" dirty="0"/>
              <a:t>Recompensa pelo erro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accent3">
                    <a:lumMod val="50000"/>
                  </a:schemeClr>
                </a:solidFill>
              </a:rPr>
              <a:t>Empresas Tradicionais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599" y="2503713"/>
            <a:ext cx="4883727" cy="328748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Práticas consolidadas no Mercado</a:t>
            </a:r>
          </a:p>
          <a:p>
            <a:r>
              <a:rPr lang="pt-BR" dirty="0"/>
              <a:t>Processos e Tecnologias bem definidas</a:t>
            </a:r>
          </a:p>
          <a:p>
            <a:r>
              <a:rPr lang="pt-BR" dirty="0"/>
              <a:t>Quem tem *, tem medo</a:t>
            </a:r>
          </a:p>
          <a:p>
            <a:r>
              <a:rPr lang="pt-BR" dirty="0"/>
              <a:t>Não correm riscos</a:t>
            </a:r>
          </a:p>
          <a:p>
            <a:r>
              <a:rPr lang="pt-BR" dirty="0"/>
              <a:t>Elefante branco</a:t>
            </a:r>
          </a:p>
          <a:p>
            <a:r>
              <a:rPr lang="pt-BR" dirty="0"/>
              <a:t>Extremamente burocráticos</a:t>
            </a:r>
          </a:p>
          <a:p>
            <a:r>
              <a:rPr lang="pt-BR" dirty="0"/>
              <a:t>Punição pelo erro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29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ORDEM ECONÔMICA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9F732A6E-6457-4DDD-B7AE-11E64B22E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3611850"/>
          </a:xfrm>
        </p:spPr>
        <p:txBody>
          <a:bodyPr>
            <a:normAutofit/>
          </a:bodyPr>
          <a:lstStyle/>
          <a:p>
            <a:r>
              <a:rPr lang="pt-BR" sz="2000" dirty="0"/>
              <a:t>TUDO as a SERVICE</a:t>
            </a:r>
          </a:p>
          <a:p>
            <a:r>
              <a:rPr lang="pt-BR" sz="2000" dirty="0"/>
              <a:t>e-Commerce</a:t>
            </a:r>
          </a:p>
          <a:p>
            <a:r>
              <a:rPr lang="pt-BR" sz="2000" dirty="0"/>
              <a:t>Delivery a jato</a:t>
            </a:r>
          </a:p>
          <a:p>
            <a:r>
              <a:rPr lang="pt-BR" sz="2000" dirty="0"/>
              <a:t>Pagamento Digital</a:t>
            </a:r>
          </a:p>
          <a:p>
            <a:r>
              <a:rPr lang="pt-BR" sz="2000" dirty="0"/>
              <a:t>...</a:t>
            </a:r>
          </a:p>
          <a:p>
            <a:endParaRPr lang="pt-BR" sz="2000" dirty="0"/>
          </a:p>
        </p:txBody>
      </p:sp>
      <p:pic>
        <p:nvPicPr>
          <p:cNvPr id="5" name="Espaço Reservado para 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>
            <a:fillRect/>
          </a:stretch>
        </p:blipFill>
        <p:spPr>
          <a:xfrm>
            <a:off x="3774457" y="1143943"/>
            <a:ext cx="3155696" cy="29584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43" y="4042935"/>
            <a:ext cx="3209925" cy="1428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35" y="5916409"/>
            <a:ext cx="2906597" cy="5801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3" y="3101338"/>
            <a:ext cx="2531875" cy="13231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8" y="1292718"/>
            <a:ext cx="3114675" cy="14668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9" y="4289328"/>
            <a:ext cx="2623821" cy="102321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8" y="162407"/>
            <a:ext cx="2770623" cy="1063919"/>
          </a:xfrm>
          <a:prstGeom prst="rect">
            <a:avLst/>
          </a:prstGeom>
        </p:spPr>
      </p:pic>
      <p:pic>
        <p:nvPicPr>
          <p:cNvPr id="1026" name="Picture 2" descr="ifood Logo - PNG e Vetor - Download de Logo">
            <a:extLst>
              <a:ext uri="{FF2B5EF4-FFF2-40B4-BE49-F238E27FC236}">
                <a16:creationId xmlns:a16="http://schemas.microsoft.com/office/drawing/2014/main" id="{D35115B3-ACE7-492A-BA2B-0656938A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6" y="98120"/>
            <a:ext cx="1575232" cy="15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ppi Logo - PNG e Vetor - Download de Logo">
            <a:extLst>
              <a:ext uri="{FF2B5EF4-FFF2-40B4-BE49-F238E27FC236}">
                <a16:creationId xmlns:a16="http://schemas.microsoft.com/office/drawing/2014/main" id="{3FC2594F-2FE0-4EB2-8298-1439DF16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5" y="5513513"/>
            <a:ext cx="2725725" cy="1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rcado Livre vê aceleração de vendas e entra em supermercados no Brasil |  Empresas | Valor Econômico">
            <a:extLst>
              <a:ext uri="{FF2B5EF4-FFF2-40B4-BE49-F238E27FC236}">
                <a16:creationId xmlns:a16="http://schemas.microsoft.com/office/drawing/2014/main" id="{D8BB2BF2-08BD-4F53-B0DB-AE62C093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" y="2046087"/>
            <a:ext cx="1924929" cy="11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124183" y="2571984"/>
            <a:ext cx="3862317" cy="3862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dirty="0" err="1">
                <a:solidFill>
                  <a:schemeClr val="bg1"/>
                </a:solidFill>
              </a:rPr>
              <a:t>IoT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438517" y="2485493"/>
            <a:ext cx="1921751" cy="19004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err="1">
                <a:solidFill>
                  <a:schemeClr val="bg1"/>
                </a:solidFill>
              </a:rPr>
              <a:t>Sensors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078138" y="2085781"/>
            <a:ext cx="2014975" cy="194094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User</a:t>
            </a:r>
            <a:r>
              <a:rPr lang="pt-BR" dirty="0">
                <a:solidFill>
                  <a:schemeClr val="bg1"/>
                </a:solidFill>
              </a:rPr>
              <a:t> Experience</a:t>
            </a:r>
          </a:p>
        </p:txBody>
      </p:sp>
      <p:sp>
        <p:nvSpPr>
          <p:cNvPr id="7" name="Elipse 6"/>
          <p:cNvSpPr/>
          <p:nvPr/>
        </p:nvSpPr>
        <p:spPr>
          <a:xfrm>
            <a:off x="6425302" y="1774844"/>
            <a:ext cx="1937860" cy="19357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Big Data e Business </a:t>
            </a:r>
            <a:r>
              <a:rPr lang="pt-BR" dirty="0" err="1">
                <a:solidFill>
                  <a:schemeClr val="bg1"/>
                </a:solidFill>
              </a:rPr>
              <a:t>Inteligence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0287619" y="2085781"/>
            <a:ext cx="734244" cy="7608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0621520" y="2840234"/>
            <a:ext cx="874245" cy="8000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365257" y="3710552"/>
            <a:ext cx="543175" cy="51861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0945967" y="4066817"/>
            <a:ext cx="361047" cy="35341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1443492" y="4229167"/>
            <a:ext cx="202743" cy="19107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110794" y="4539101"/>
            <a:ext cx="1921751" cy="19004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bg1"/>
                </a:solidFill>
              </a:rPr>
              <a:t>Mobile</a:t>
            </a:r>
          </a:p>
        </p:txBody>
      </p:sp>
      <p:sp>
        <p:nvSpPr>
          <p:cNvPr id="14" name="Elipse 13"/>
          <p:cNvSpPr/>
          <p:nvPr/>
        </p:nvSpPr>
        <p:spPr>
          <a:xfrm>
            <a:off x="10065951" y="4274125"/>
            <a:ext cx="766291" cy="79299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1282691" y="2286883"/>
            <a:ext cx="543175" cy="51861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0931472" y="4554125"/>
            <a:ext cx="361047" cy="35341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1095891" y="5053272"/>
            <a:ext cx="202743" cy="19107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527454" y="4324702"/>
            <a:ext cx="2072928" cy="20834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Inteligência Artificial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25" y="-559257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Revolução Digital e Tecnológica</a:t>
            </a:r>
            <a:br>
              <a:rPr lang="pt-BR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08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285" y="4679006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Sustentabilidade</a:t>
            </a:r>
            <a:br>
              <a:rPr lang="pt-BR" dirty="0"/>
            </a:br>
            <a:br>
              <a:rPr lang="pt-BR" dirty="0"/>
            </a:br>
            <a:endParaRPr lang="pt-BR" sz="3200" dirty="0"/>
          </a:p>
        </p:txBody>
      </p:sp>
      <p:sp>
        <p:nvSpPr>
          <p:cNvPr id="4" name="Elipse 3"/>
          <p:cNvSpPr/>
          <p:nvPr/>
        </p:nvSpPr>
        <p:spPr>
          <a:xfrm>
            <a:off x="6931689" y="1685293"/>
            <a:ext cx="3329429" cy="3270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dirty="0">
                <a:solidFill>
                  <a:schemeClr val="bg1"/>
                </a:solidFill>
              </a:rPr>
              <a:t>9 Bi</a:t>
            </a:r>
          </a:p>
        </p:txBody>
      </p:sp>
      <p:sp>
        <p:nvSpPr>
          <p:cNvPr id="5" name="Elipse 4"/>
          <p:cNvSpPr/>
          <p:nvPr/>
        </p:nvSpPr>
        <p:spPr>
          <a:xfrm>
            <a:off x="9681702" y="2410633"/>
            <a:ext cx="2002349" cy="19833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bg1"/>
                </a:solidFill>
              </a:rPr>
              <a:t>Transporte</a:t>
            </a:r>
          </a:p>
        </p:txBody>
      </p:sp>
      <p:sp>
        <p:nvSpPr>
          <p:cNvPr id="6" name="Elipse 5"/>
          <p:cNvSpPr/>
          <p:nvPr/>
        </p:nvSpPr>
        <p:spPr>
          <a:xfrm>
            <a:off x="5821991" y="816687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Alimentos</a:t>
            </a:r>
          </a:p>
        </p:txBody>
      </p:sp>
      <p:sp>
        <p:nvSpPr>
          <p:cNvPr id="7" name="Elipse 6"/>
          <p:cNvSpPr/>
          <p:nvPr/>
        </p:nvSpPr>
        <p:spPr>
          <a:xfrm>
            <a:off x="8302319" y="314972"/>
            <a:ext cx="2019134" cy="202019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Moradia</a:t>
            </a:r>
          </a:p>
        </p:txBody>
      </p:sp>
      <p:sp>
        <p:nvSpPr>
          <p:cNvPr id="13" name="Elipse 12"/>
          <p:cNvSpPr/>
          <p:nvPr/>
        </p:nvSpPr>
        <p:spPr>
          <a:xfrm>
            <a:off x="8050735" y="4247291"/>
            <a:ext cx="2002349" cy="19833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bg1"/>
                </a:solidFill>
              </a:rPr>
              <a:t>Energia</a:t>
            </a:r>
          </a:p>
        </p:txBody>
      </p:sp>
      <p:sp>
        <p:nvSpPr>
          <p:cNvPr id="18" name="Elipse 17"/>
          <p:cNvSpPr/>
          <p:nvPr/>
        </p:nvSpPr>
        <p:spPr>
          <a:xfrm>
            <a:off x="5682835" y="3273746"/>
            <a:ext cx="2159866" cy="21743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Infra-Estrutura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Esta apresentação não é sobre: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Como conseguir investidores</a:t>
            </a:r>
          </a:p>
          <a:p>
            <a:r>
              <a:rPr lang="pt-BR" sz="2400" dirty="0"/>
              <a:t>Como ser aceito em uma incubadora ou aceleradora</a:t>
            </a:r>
          </a:p>
          <a:p>
            <a:r>
              <a:rPr lang="pt-BR" sz="2400" dirty="0" err="1"/>
              <a:t>Valuation</a:t>
            </a:r>
            <a:r>
              <a:rPr lang="pt-BR" sz="2400" dirty="0"/>
              <a:t>, Venda, Fusão, Aquisição, ...</a:t>
            </a:r>
          </a:p>
          <a:p>
            <a:r>
              <a:rPr lang="pt-BR" sz="2400" dirty="0"/>
              <a:t>Como fazer sua Startup </a:t>
            </a:r>
            <a:r>
              <a:rPr lang="pt-BR" sz="2400" dirty="0" err="1"/>
              <a:t>bombar</a:t>
            </a:r>
            <a:endParaRPr lang="pt-BR" sz="2400" dirty="0"/>
          </a:p>
          <a:p>
            <a:r>
              <a:rPr lang="pt-BR" sz="2400" dirty="0"/>
              <a:t>Vale do Silício</a:t>
            </a:r>
          </a:p>
          <a:p>
            <a:r>
              <a:rPr lang="pt-BR" sz="2400" dirty="0"/>
              <a:t>etc...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77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057400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Compartilhamento</a:t>
            </a:r>
            <a:br>
              <a:rPr lang="pt-BR" dirty="0"/>
            </a:br>
            <a:br>
              <a:rPr lang="pt-BR" dirty="0"/>
            </a:br>
            <a:endParaRPr lang="pt-BR" sz="3200" dirty="0"/>
          </a:p>
        </p:txBody>
      </p:sp>
      <p:sp>
        <p:nvSpPr>
          <p:cNvPr id="4" name="Elipse 3"/>
          <p:cNvSpPr/>
          <p:nvPr/>
        </p:nvSpPr>
        <p:spPr>
          <a:xfrm>
            <a:off x="4845246" y="3787767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AirBnb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135701" y="3787769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Uber</a:t>
            </a:r>
          </a:p>
          <a:p>
            <a:pPr algn="ctr"/>
            <a:r>
              <a:rPr lang="pt-BR" dirty="0" err="1">
                <a:solidFill>
                  <a:schemeClr val="bg1"/>
                </a:solidFill>
              </a:rPr>
              <a:t>Bla-Bla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Car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554791" y="3787768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Spotify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189881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Colaboração</a:t>
            </a:r>
            <a:br>
              <a:rPr lang="pt-BR" dirty="0"/>
            </a:br>
            <a:br>
              <a:rPr lang="pt-BR" dirty="0"/>
            </a:br>
            <a:endParaRPr lang="pt-BR" sz="3200" dirty="0"/>
          </a:p>
        </p:txBody>
      </p:sp>
      <p:sp>
        <p:nvSpPr>
          <p:cNvPr id="4" name="Elipse 3"/>
          <p:cNvSpPr/>
          <p:nvPr/>
        </p:nvSpPr>
        <p:spPr>
          <a:xfrm>
            <a:off x="2121088" y="3920247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Waze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046258" y="3920248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Trip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Advisor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971429" y="3920247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Youtube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5141" y="2307886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Serviços x Produtos</a:t>
            </a:r>
            <a:br>
              <a:rPr lang="pt-BR" dirty="0"/>
            </a:br>
            <a:br>
              <a:rPr lang="pt-BR" dirty="0"/>
            </a:br>
            <a:endParaRPr lang="pt-BR" sz="3200" dirty="0"/>
          </a:p>
        </p:txBody>
      </p:sp>
      <p:sp>
        <p:nvSpPr>
          <p:cNvPr id="4" name="Elipse 3"/>
          <p:cNvSpPr/>
          <p:nvPr/>
        </p:nvSpPr>
        <p:spPr>
          <a:xfrm>
            <a:off x="2121088" y="4271939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Office 365</a:t>
            </a:r>
          </a:p>
        </p:txBody>
      </p:sp>
      <p:sp>
        <p:nvSpPr>
          <p:cNvPr id="5" name="Elipse 4"/>
          <p:cNvSpPr/>
          <p:nvPr/>
        </p:nvSpPr>
        <p:spPr>
          <a:xfrm>
            <a:off x="5046258" y="4271940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AWS / AZURE</a:t>
            </a:r>
          </a:p>
        </p:txBody>
      </p:sp>
      <p:sp>
        <p:nvSpPr>
          <p:cNvPr id="6" name="Elipse 5"/>
          <p:cNvSpPr/>
          <p:nvPr/>
        </p:nvSpPr>
        <p:spPr>
          <a:xfrm>
            <a:off x="7971429" y="4271940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Airbnb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204218" y="368264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Spotify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129388" y="368265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Netflix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054559" y="368265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Uber</a:t>
            </a:r>
          </a:p>
        </p:txBody>
      </p:sp>
    </p:spTree>
    <p:extLst>
      <p:ext uri="{BB962C8B-B14F-4D97-AF65-F5344CB8AC3E}">
        <p14:creationId xmlns:p14="http://schemas.microsoft.com/office/powerpoint/2010/main" val="7723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1631429"/>
            <a:ext cx="9601200" cy="2743200"/>
          </a:xfrm>
        </p:spPr>
        <p:txBody>
          <a:bodyPr>
            <a:normAutofit/>
          </a:bodyPr>
          <a:lstStyle/>
          <a:p>
            <a:r>
              <a:rPr lang="pt-BR" dirty="0"/>
              <a:t>Experiência</a:t>
            </a:r>
            <a:br>
              <a:rPr lang="pt-BR" dirty="0"/>
            </a:br>
            <a:r>
              <a:rPr lang="pt-BR" dirty="0"/>
              <a:t>do Usuário</a:t>
            </a:r>
            <a:br>
              <a:rPr lang="pt-BR" dirty="0"/>
            </a:br>
            <a:endParaRPr lang="pt-BR" sz="3200" dirty="0"/>
          </a:p>
        </p:txBody>
      </p:sp>
      <p:sp>
        <p:nvSpPr>
          <p:cNvPr id="4" name="Elipse 3"/>
          <p:cNvSpPr/>
          <p:nvPr/>
        </p:nvSpPr>
        <p:spPr>
          <a:xfrm>
            <a:off x="6931689" y="1685293"/>
            <a:ext cx="3329429" cy="3270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>
                <a:solidFill>
                  <a:schemeClr val="bg1"/>
                </a:solidFill>
              </a:rPr>
              <a:t>USER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9681702" y="2410633"/>
            <a:ext cx="2002349" cy="19833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Offline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21991" y="816687"/>
            <a:ext cx="2099483" cy="202566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Fácil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Intuitivo</a:t>
            </a:r>
          </a:p>
        </p:txBody>
      </p:sp>
      <p:sp>
        <p:nvSpPr>
          <p:cNvPr id="7" name="Elipse 6"/>
          <p:cNvSpPr/>
          <p:nvPr/>
        </p:nvSpPr>
        <p:spPr>
          <a:xfrm>
            <a:off x="8302319" y="314972"/>
            <a:ext cx="2019134" cy="202019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Acessível de QQ lugar</a:t>
            </a:r>
          </a:p>
        </p:txBody>
      </p:sp>
      <p:sp>
        <p:nvSpPr>
          <p:cNvPr id="8" name="Elipse 7"/>
          <p:cNvSpPr/>
          <p:nvPr/>
        </p:nvSpPr>
        <p:spPr>
          <a:xfrm>
            <a:off x="8050735" y="4247291"/>
            <a:ext cx="2002349" cy="19833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err="1">
                <a:solidFill>
                  <a:schemeClr val="bg1"/>
                </a:solidFill>
              </a:rPr>
              <a:t>Micro-Momentos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682835" y="3273746"/>
            <a:ext cx="2159866" cy="21743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Agregar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4158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Empresas Tradicionais estão fora do jogo!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112381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0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Já as Startups... não tem maturidade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0" y="2632366"/>
            <a:ext cx="9601200" cy="2576944"/>
          </a:xfrm>
        </p:spPr>
        <p:txBody>
          <a:bodyPr/>
          <a:lstStyle/>
          <a:p>
            <a:r>
              <a:rPr lang="pt-BR" strike="sngStrike" dirty="0"/>
              <a:t>NETWORKING</a:t>
            </a:r>
          </a:p>
          <a:p>
            <a:r>
              <a:rPr lang="pt-BR" strike="sngStrike" dirty="0"/>
              <a:t>VIVÊNCIA DE MERCADO</a:t>
            </a:r>
          </a:p>
          <a:p>
            <a:r>
              <a:rPr lang="pt-BR" strike="sngStrike" dirty="0"/>
              <a:t>EXPERIÊNCIA ACUMULADA</a:t>
            </a:r>
          </a:p>
          <a:p>
            <a:r>
              <a:rPr lang="pt-BR" strike="sngStrike" dirty="0"/>
              <a:t>HISTÓRICO DO SETOR</a:t>
            </a:r>
          </a:p>
          <a:p>
            <a:r>
              <a:rPr lang="pt-BR" strike="sngStrike" dirty="0"/>
              <a:t>DINHEIRO</a:t>
            </a:r>
          </a:p>
        </p:txBody>
      </p:sp>
    </p:spTree>
    <p:extLst>
      <p:ext uri="{BB962C8B-B14F-4D97-AF65-F5344CB8AC3E}">
        <p14:creationId xmlns:p14="http://schemas.microsoft.com/office/powerpoint/2010/main" val="12774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47072227"/>
              </p:ext>
            </p:extLst>
          </p:nvPr>
        </p:nvGraphicFramePr>
        <p:xfrm>
          <a:off x="1551709" y="1459022"/>
          <a:ext cx="10501745" cy="450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0254" y="109719"/>
            <a:ext cx="6165273" cy="133868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OPORTUNIDADE: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Startups + Empresas Tradicionais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7417" y="1233022"/>
            <a:ext cx="4294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Inovação</a:t>
            </a:r>
          </a:p>
          <a:p>
            <a:pPr lvl="0"/>
            <a:r>
              <a:rPr lang="pt-BR" dirty="0"/>
              <a:t>Novas Tecnologias e processos</a:t>
            </a:r>
          </a:p>
          <a:p>
            <a:pPr lvl="0"/>
            <a:r>
              <a:rPr lang="pt-BR" dirty="0"/>
              <a:t>Vontade de fazer acontecer diferente</a:t>
            </a:r>
          </a:p>
          <a:p>
            <a:pPr lvl="0"/>
            <a:r>
              <a:rPr lang="pt-BR" dirty="0"/>
              <a:t>Não tem o que perder (compram risco)</a:t>
            </a:r>
          </a:p>
          <a:p>
            <a:pPr lvl="0"/>
            <a:r>
              <a:rPr lang="pt-BR" dirty="0"/>
              <a:t>Rápido </a:t>
            </a:r>
            <a:r>
              <a:rPr lang="pt-BR" dirty="0" err="1"/>
              <a:t>pivoteamento</a:t>
            </a:r>
            <a:endParaRPr lang="pt-BR" dirty="0"/>
          </a:p>
          <a:p>
            <a:pPr lvl="0"/>
            <a:r>
              <a:rPr lang="pt-BR" dirty="0"/>
              <a:t>Pouca burocracia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91599" y="4259312"/>
            <a:ext cx="3061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Networking</a:t>
            </a:r>
          </a:p>
          <a:p>
            <a:pPr lvl="0"/>
            <a:r>
              <a:rPr lang="pt-BR" dirty="0"/>
              <a:t>Conhecimento do Mercado</a:t>
            </a:r>
          </a:p>
          <a:p>
            <a:pPr lvl="0"/>
            <a:r>
              <a:rPr lang="pt-BR" dirty="0"/>
              <a:t>Dinheiro</a:t>
            </a:r>
          </a:p>
          <a:p>
            <a:pPr lvl="0"/>
            <a:r>
              <a:rPr lang="pt-BR" dirty="0" err="1"/>
              <a:t>Infra-Estrutura</a:t>
            </a:r>
            <a:endParaRPr lang="pt-BR" dirty="0"/>
          </a:p>
          <a:p>
            <a:pPr lvl="0"/>
            <a:r>
              <a:rPr lang="pt-BR" dirty="0"/>
              <a:t>Rápido </a:t>
            </a:r>
            <a:r>
              <a:rPr lang="pt-BR" dirty="0" err="1"/>
              <a:t>pivotamento</a:t>
            </a:r>
            <a:endParaRPr lang="pt-BR" dirty="0"/>
          </a:p>
          <a:p>
            <a:pPr lvl="0"/>
            <a:r>
              <a:rPr lang="pt-BR" dirty="0"/>
              <a:t>Pouca burocracia </a:t>
            </a:r>
          </a:p>
        </p:txBody>
      </p:sp>
      <p:sp>
        <p:nvSpPr>
          <p:cNvPr id="9" name="Elipse 8"/>
          <p:cNvSpPr/>
          <p:nvPr/>
        </p:nvSpPr>
        <p:spPr>
          <a:xfrm>
            <a:off x="5430982" y="2580158"/>
            <a:ext cx="2396836" cy="203305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sucesso</a:t>
            </a:r>
          </a:p>
        </p:txBody>
      </p:sp>
    </p:spTree>
    <p:extLst>
      <p:ext uri="{BB962C8B-B14F-4D97-AF65-F5344CB8AC3E}">
        <p14:creationId xmlns:p14="http://schemas.microsoft.com/office/powerpoint/2010/main" val="37356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“... se você está sendo questionado e chamado de louco...você está no caminho certo. “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692173"/>
          </a:xfrm>
        </p:spPr>
        <p:txBody>
          <a:bodyPr>
            <a:noAutofit/>
          </a:bodyPr>
          <a:lstStyle/>
          <a:p>
            <a:r>
              <a:rPr lang="pt-BR" sz="1800" dirty="0"/>
              <a:t>extraído de: “De empreendedor e Louco, todo mundo tem um pouco”, de Linda </a:t>
            </a:r>
            <a:r>
              <a:rPr lang="pt-BR" sz="1800" dirty="0" err="1"/>
              <a:t>Rottenberg</a:t>
            </a:r>
            <a:r>
              <a:rPr lang="pt-BR" sz="1800" dirty="0"/>
              <a:t>, uma das fundadoras da </a:t>
            </a:r>
            <a:r>
              <a:rPr lang="pt-BR" sz="1800" dirty="0" err="1"/>
              <a:t>Endeavor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0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1123810"/>
          </a:xfrm>
        </p:spPr>
        <p:txBody>
          <a:bodyPr>
            <a:normAutofit/>
          </a:bodyPr>
          <a:lstStyle/>
          <a:p>
            <a:r>
              <a:rPr lang="pt-BR" sz="2400" dirty="0"/>
              <a:t>Fernando D’</a:t>
            </a:r>
            <a:r>
              <a:rPr lang="pt-BR" sz="2400" dirty="0" err="1"/>
              <a:t>Angelo</a:t>
            </a:r>
            <a:endParaRPr lang="pt-BR" sz="2400" dirty="0"/>
          </a:p>
          <a:p>
            <a:r>
              <a:rPr lang="pt-BR" sz="2400" dirty="0"/>
              <a:t>fernandodangelo@usp.br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56869" y="680485"/>
            <a:ext cx="4878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dirty="0"/>
          </a:p>
          <a:p>
            <a:r>
              <a:rPr lang="pt-BR" sz="3600" dirty="0"/>
              <a:t>Quer ler meus artigos?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863487"/>
            <a:ext cx="6029325" cy="2743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38946" y="3427449"/>
            <a:ext cx="416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CANALTECH FERNANDO D‘ANGELO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14662" y="4399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5400" dirty="0"/>
              <a:t>Obrigado!</a:t>
            </a:r>
            <a:br>
              <a:rPr lang="pt-BR" sz="5400" dirty="0"/>
            </a:b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0292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 apresentação é sobre: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Engajamento</a:t>
            </a:r>
          </a:p>
          <a:p>
            <a:r>
              <a:rPr lang="pt-BR" dirty="0"/>
              <a:t>Vontade de fazer acontecer</a:t>
            </a:r>
          </a:p>
          <a:p>
            <a:r>
              <a:rPr lang="pt-BR" dirty="0"/>
              <a:t>Querer mudar o mundo</a:t>
            </a:r>
          </a:p>
          <a:p>
            <a:r>
              <a:rPr lang="pt-BR" dirty="0"/>
              <a:t>Gostar de Desafios</a:t>
            </a:r>
          </a:p>
          <a:p>
            <a:r>
              <a:rPr lang="pt-BR" dirty="0"/>
              <a:t>Entender o dia-a-dia de uma startup</a:t>
            </a:r>
          </a:p>
          <a:p>
            <a:r>
              <a:rPr lang="pt-BR" dirty="0"/>
              <a:t>Descobrir que o gostoso é percorrer o caminho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8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papel das empresas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As empresas tem como objetivo atender a demandas da população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646535"/>
          </a:xfrm>
        </p:spPr>
        <p:txBody>
          <a:bodyPr>
            <a:normAutofit/>
          </a:bodyPr>
          <a:lstStyle/>
          <a:p>
            <a:r>
              <a:rPr lang="pt-BR" dirty="0"/>
              <a:t>LUCRO </a:t>
            </a:r>
            <a:r>
              <a:rPr lang="pt-BR"/>
              <a:t>NÃO DEVE SER OBJETIVO</a:t>
            </a:r>
            <a:r>
              <a:rPr lang="pt-BR" dirty="0"/>
              <a:t>, E SIM UMA RECOMPENSA POR UM BOM SERVIÇO PRESTADO!</a:t>
            </a:r>
          </a:p>
        </p:txBody>
      </p:sp>
    </p:spTree>
    <p:extLst>
      <p:ext uri="{BB962C8B-B14F-4D97-AF65-F5344CB8AC3E}">
        <p14:creationId xmlns:p14="http://schemas.microsoft.com/office/powerpoint/2010/main" val="2900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uma startup?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São empresas novas que buscam propor soluções exponenciais para problemas recorrentes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873527CB-2F0D-4D20-B9E7-8F807CF45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IMPORTANTE: Esse é o MEU conceito de Startup</a:t>
            </a:r>
          </a:p>
        </p:txBody>
      </p:sp>
    </p:spTree>
    <p:extLst>
      <p:ext uri="{BB962C8B-B14F-4D97-AF65-F5344CB8AC3E}">
        <p14:creationId xmlns:p14="http://schemas.microsoft.com/office/powerpoint/2010/main" val="8586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987" y="4105"/>
            <a:ext cx="9601200" cy="1142385"/>
          </a:xfrm>
          <a:noFill/>
          <a:ln>
            <a:noFill/>
          </a:ln>
        </p:spPr>
        <p:txBody>
          <a:bodyPr/>
          <a:lstStyle/>
          <a:p>
            <a:pPr algn="r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Soluções 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Exponenciais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5D66A2A3-D468-4BC4-B52B-6936267F4796}"/>
              </a:ext>
            </a:extLst>
          </p:cNvPr>
          <p:cNvSpPr txBox="1">
            <a:spLocks/>
          </p:cNvSpPr>
          <p:nvPr/>
        </p:nvSpPr>
        <p:spPr>
          <a:xfrm>
            <a:off x="4338472" y="6237245"/>
            <a:ext cx="9601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Modelo de evolução de um negócio exponencial segundo Peter </a:t>
            </a:r>
            <a:r>
              <a:rPr lang="pt-BR" b="1" dirty="0" err="1"/>
              <a:t>Diamands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48270E-E6AD-446B-8E11-F064F712F3F3}"/>
              </a:ext>
            </a:extLst>
          </p:cNvPr>
          <p:cNvSpPr/>
          <p:nvPr/>
        </p:nvSpPr>
        <p:spPr>
          <a:xfrm>
            <a:off x="3334109" y="1060526"/>
            <a:ext cx="8292942" cy="5058828"/>
          </a:xfrm>
          <a:prstGeom prst="rect">
            <a:avLst/>
          </a:prstGeom>
          <a:solidFill>
            <a:srgbClr val="0F1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88812" y="5061176"/>
            <a:ext cx="3628343" cy="11423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Base</a:t>
            </a:r>
          </a:p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Tecnológica</a:t>
            </a:r>
          </a:p>
        </p:txBody>
      </p:sp>
      <p:sp>
        <p:nvSpPr>
          <p:cNvPr id="20" name="Elipse 19"/>
          <p:cNvSpPr/>
          <p:nvPr/>
        </p:nvSpPr>
        <p:spPr>
          <a:xfrm>
            <a:off x="7888327" y="887574"/>
            <a:ext cx="543175" cy="5186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3EF50C9-23B7-4CCF-86FD-3ED3891E637A}"/>
              </a:ext>
            </a:extLst>
          </p:cNvPr>
          <p:cNvSpPr/>
          <p:nvPr/>
        </p:nvSpPr>
        <p:spPr>
          <a:xfrm>
            <a:off x="8872060" y="1664517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C68E9BF-E934-44AA-9E8E-65BC6BBAA745}"/>
              </a:ext>
            </a:extLst>
          </p:cNvPr>
          <p:cNvSpPr/>
          <p:nvPr/>
        </p:nvSpPr>
        <p:spPr>
          <a:xfrm>
            <a:off x="8726117" y="2527383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912E124-7C31-46FA-B844-C8E7079A9EC5}"/>
              </a:ext>
            </a:extLst>
          </p:cNvPr>
          <p:cNvSpPr/>
          <p:nvPr/>
        </p:nvSpPr>
        <p:spPr>
          <a:xfrm>
            <a:off x="8468925" y="3377606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01D5633-8846-4CA8-AAC0-28133AF6886A}"/>
              </a:ext>
            </a:extLst>
          </p:cNvPr>
          <p:cNvSpPr/>
          <p:nvPr/>
        </p:nvSpPr>
        <p:spPr>
          <a:xfrm>
            <a:off x="8018547" y="4171993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47DAD81-A355-4347-888D-6E92B9B26D64}"/>
              </a:ext>
            </a:extLst>
          </p:cNvPr>
          <p:cNvSpPr/>
          <p:nvPr/>
        </p:nvSpPr>
        <p:spPr>
          <a:xfrm>
            <a:off x="7314849" y="4898461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EFCEF73-90EE-4B2D-8DA9-F87FD94E9735}"/>
              </a:ext>
            </a:extLst>
          </p:cNvPr>
          <p:cNvSpPr/>
          <p:nvPr/>
        </p:nvSpPr>
        <p:spPr>
          <a:xfrm>
            <a:off x="5838285" y="5374240"/>
            <a:ext cx="412955" cy="518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54398FB2-9325-4CB6-86F4-B0B99D68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286268"/>
              </p:ext>
            </p:extLst>
          </p:nvPr>
        </p:nvGraphicFramePr>
        <p:xfrm>
          <a:off x="3999868" y="1111535"/>
          <a:ext cx="8757380" cy="499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7"/>
          <p:cNvSpPr/>
          <p:nvPr/>
        </p:nvSpPr>
        <p:spPr>
          <a:xfrm>
            <a:off x="2461340" y="1172675"/>
            <a:ext cx="3862317" cy="38623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dirty="0" err="1">
                <a:solidFill>
                  <a:schemeClr val="bg1"/>
                </a:solidFill>
              </a:rPr>
              <a:t>IoT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775674" y="1086184"/>
            <a:ext cx="1921751" cy="1900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err="1">
                <a:solidFill>
                  <a:schemeClr val="bg1"/>
                </a:solidFill>
              </a:rPr>
              <a:t>Sensors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415295" y="686472"/>
            <a:ext cx="2014975" cy="194094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3D </a:t>
            </a:r>
            <a:r>
              <a:rPr lang="pt-BR" dirty="0" err="1">
                <a:solidFill>
                  <a:schemeClr val="bg1"/>
                </a:solidFill>
              </a:rPr>
              <a:t>Printing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762459" y="375535"/>
            <a:ext cx="1937860" cy="193570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Big Data e Business </a:t>
            </a:r>
            <a:r>
              <a:rPr lang="pt-BR" dirty="0" err="1">
                <a:solidFill>
                  <a:schemeClr val="bg1"/>
                </a:solidFill>
              </a:rPr>
              <a:t>Inteligence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893255" y="686472"/>
            <a:ext cx="734244" cy="76086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227156" y="1440925"/>
            <a:ext cx="874245" cy="8000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sp>
        <p:nvSpPr>
          <p:cNvPr id="14" name="Elipse 13"/>
          <p:cNvSpPr/>
          <p:nvPr/>
        </p:nvSpPr>
        <p:spPr>
          <a:xfrm>
            <a:off x="6970893" y="2311243"/>
            <a:ext cx="543175" cy="5186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551603" y="2667508"/>
            <a:ext cx="361047" cy="3534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049128" y="2829858"/>
            <a:ext cx="202743" cy="1910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701527" y="3653963"/>
            <a:ext cx="202743" cy="1910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864611" y="2925393"/>
            <a:ext cx="2072928" cy="208341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Inteligência Artificial</a:t>
            </a:r>
          </a:p>
        </p:txBody>
      </p:sp>
      <p:sp>
        <p:nvSpPr>
          <p:cNvPr id="17" name="Elipse 16"/>
          <p:cNvSpPr/>
          <p:nvPr/>
        </p:nvSpPr>
        <p:spPr>
          <a:xfrm>
            <a:off x="5447951" y="3139792"/>
            <a:ext cx="1921751" cy="1900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bg1"/>
                </a:solidFill>
              </a:rPr>
              <a:t>Mobile</a:t>
            </a:r>
          </a:p>
        </p:txBody>
      </p:sp>
      <p:sp>
        <p:nvSpPr>
          <p:cNvPr id="18" name="Elipse 17"/>
          <p:cNvSpPr/>
          <p:nvPr/>
        </p:nvSpPr>
        <p:spPr>
          <a:xfrm>
            <a:off x="6671587" y="2874816"/>
            <a:ext cx="766291" cy="79299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UX</a:t>
            </a:r>
          </a:p>
        </p:txBody>
      </p:sp>
      <p:sp>
        <p:nvSpPr>
          <p:cNvPr id="21" name="Elipse 20"/>
          <p:cNvSpPr/>
          <p:nvPr/>
        </p:nvSpPr>
        <p:spPr>
          <a:xfrm>
            <a:off x="7537108" y="3154816"/>
            <a:ext cx="361047" cy="3534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360AF2-BB2E-492E-A6CE-5EB4EB327D15}"/>
              </a:ext>
            </a:extLst>
          </p:cNvPr>
          <p:cNvSpPr txBox="1"/>
          <p:nvPr/>
        </p:nvSpPr>
        <p:spPr>
          <a:xfrm>
            <a:off x="6598675" y="6491247"/>
            <a:ext cx="5593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F131B"/>
                </a:solidFill>
              </a:rPr>
              <a:t>Fonte: https://www.diamandis.com/blog/exponential-roadmaps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987" y="4105"/>
            <a:ext cx="9601200" cy="1142385"/>
          </a:xfrm>
          <a:noFill/>
          <a:ln>
            <a:noFill/>
          </a:ln>
        </p:spPr>
        <p:txBody>
          <a:bodyPr/>
          <a:lstStyle/>
          <a:p>
            <a:pPr algn="r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Soluções 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Exponenciais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52710" y="5004623"/>
            <a:ext cx="4119742" cy="11423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Exemplo: Telefonia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54398FB2-9325-4CB6-86F4-B0B99D68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782441"/>
              </p:ext>
            </p:extLst>
          </p:nvPr>
        </p:nvGraphicFramePr>
        <p:xfrm>
          <a:off x="-4306531" y="710992"/>
          <a:ext cx="15485808" cy="504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4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só 30% das startups sobrevivem !!!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Obs</a:t>
            </a:r>
            <a:r>
              <a:rPr lang="pt-BR" dirty="0"/>
              <a:t>: há controversas... Tem gente que fala em 10% e outros em 50%</a:t>
            </a:r>
          </a:p>
        </p:txBody>
      </p:sp>
    </p:spTree>
    <p:extLst>
      <p:ext uri="{BB962C8B-B14F-4D97-AF65-F5344CB8AC3E}">
        <p14:creationId xmlns:p14="http://schemas.microsoft.com/office/powerpoint/2010/main" val="36867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Grid_16x9_TP10303101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Widescreen</PresentationFormat>
  <Paragraphs>259</Paragraphs>
  <Slides>38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Arial</vt:lpstr>
      <vt:lpstr>DiamondGrid_16x9_TP103031012</vt:lpstr>
      <vt:lpstr>Startups:  evolução e inovação</vt:lpstr>
      <vt:lpstr>Afinal,  quem é Fernando D’Angelo?  E o que eu estou fazendo aqui ???</vt:lpstr>
      <vt:lpstr>Esta apresentação não é sobre:</vt:lpstr>
      <vt:lpstr>A apresentação é sobre:</vt:lpstr>
      <vt:lpstr>O papel das empresas  As empresas tem como objetivo atender a demandas da população</vt:lpstr>
      <vt:lpstr>O que é uma startup?  São empresas novas que buscam propor soluções exponenciais para problemas recorrentes</vt:lpstr>
      <vt:lpstr>Soluções  Exponenciais</vt:lpstr>
      <vt:lpstr>Soluções  Exponenciais</vt:lpstr>
      <vt:lpstr>só 30% das startups sobrevivem !!!</vt:lpstr>
      <vt:lpstr>O que é Inovação?  Resolução de problemas recorrentes através de uma nova solução </vt:lpstr>
      <vt:lpstr>Porque a taxa de mortalidade das Startups é alta?</vt:lpstr>
      <vt:lpstr>Tipos de Inovação</vt:lpstr>
      <vt:lpstr>Desenvolver o produto é uma pequena parte do trabalho</vt:lpstr>
      <vt:lpstr>Fazendo Acontecer</vt:lpstr>
      <vt:lpstr>Desafios iniciais de uma Startup</vt:lpstr>
      <vt:lpstr>4 estágios de crescimento de uma Startup*  *após criação do MVP</vt:lpstr>
      <vt:lpstr>Um recado às Gerações Y e C:  PACIÊNCIA !</vt:lpstr>
      <vt:lpstr>Espírito Empreendedor</vt:lpstr>
      <vt:lpstr>e...Vai dar errado!  e isso é uma maravilha...</vt:lpstr>
      <vt:lpstr>Não é a ideia.  É o time !!</vt:lpstr>
      <vt:lpstr>Faça as perguntas certas   ao invés de querer ter todas as respostas</vt:lpstr>
      <vt:lpstr>Corra riscos calculados  ao invés de não arriscar</vt:lpstr>
      <vt:lpstr>Seja rápido, mas não afobado.</vt:lpstr>
      <vt:lpstr>Muitas vezes, percepção é mais importante do que dados.</vt:lpstr>
      <vt:lpstr>Então... erre rápido e evolua !</vt:lpstr>
      <vt:lpstr>Startups x Empresas Tradicionais</vt:lpstr>
      <vt:lpstr>NOVA ORDEM ECONÔMICA</vt:lpstr>
      <vt:lpstr>Revolução Digital e Tecnológica </vt:lpstr>
      <vt:lpstr>Sustentabilidade  </vt:lpstr>
      <vt:lpstr>Compartilhamento  </vt:lpstr>
      <vt:lpstr>Colaboração  </vt:lpstr>
      <vt:lpstr>Serviços x Produtos  </vt:lpstr>
      <vt:lpstr>Experiência do Usuário </vt:lpstr>
      <vt:lpstr>Empresas Tradicionais estão fora do jogo!</vt:lpstr>
      <vt:lpstr>Já as Startups... não tem maturidade</vt:lpstr>
      <vt:lpstr>OPORTUNIDADE: Startups + Empresas Tradicionais </vt:lpstr>
      <vt:lpstr>“... se você está sendo questionado e chamado de louco...você está no caminho certo. “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2016-08-23T13:45:59Z</dcterms:created>
  <dcterms:modified xsi:type="dcterms:W3CDTF">2021-04-04T18:19:46Z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