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78" r:id="rId2"/>
    <p:sldId id="37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CB3DEC4-C132-49D2-8C55-18AB76D06E01}" v="12" dt="2021-03-17T23:59:53.2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4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90978-7A88-4802-858A-CB51EC0D2F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F6FEF4-739B-41DE-AF6C-FD70C9F5AA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3D37E04-6B96-417E-9D4B-DC49CA92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FF1F6CD-ABCC-4153-B506-A991EA76B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99B47A-09F3-4538-9DF6-EBE60A506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879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E68993-F5D1-4177-8BD9-799177D1E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FD0CFA-EE9F-489D-B441-88D61C4512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D35489F-2FF2-4AEB-A19C-807BA2E76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435256-19D6-4BF7-90E0-C13201687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BC8A49-9EC8-439A-B72F-064C4801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729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13F96CC-F6DB-4448-B00D-0123FCC609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E318179-0508-47EA-B951-EE0D0E002A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5417E3-B43C-4BAC-AEF4-76D8EED73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6A87B-460B-4D81-AF36-7C147E9B3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6A546F-30B5-4826-B0C0-80A240C6D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16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381F0-BF4B-4335-A403-9187AFE47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ED40E-512C-450F-A6EC-10F7A2F96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7D11A05-0C0E-4C6C-9F54-B21DCECE6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925B4A-104C-4DE1-8BB9-4B37CD890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315860F-7AFF-4253-B81A-CE22A4431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144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207B82-3A78-4AB7-A54F-1354BA7B8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2077488-2841-40C7-9270-2FC10FD9C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35F0AC-7836-463E-B439-4EF03A933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F89A06-92FE-46F3-9544-F372D87C2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9017A9-3398-4EDB-A31A-EBF8913CB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604013"/>
      </p:ext>
    </p:extLst>
  </p:cSld>
  <p:clrMapOvr>
    <a:masterClrMapping/>
  </p:clrMapOvr>
  <p:transition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B7576-F5B9-454F-851F-D376B029F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A3A0B57-7AAD-4DD1-A5FB-9C0E23567E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94F89D9-C1ED-44E4-9D8B-765CD4FAA3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28C7D3-1682-4C77-9D17-C1FB762D0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3/19/2021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B05BA1C-8083-47CC-9E02-E0629D59C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DB357AE-F76E-4C51-8991-E69C0181D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264807"/>
      </p:ext>
    </p:extLst>
  </p:cSld>
  <p:clrMapOvr>
    <a:masterClrMapping/>
  </p:clrMapOvr>
  <p:transition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BBE9B-646F-4F5A-A48F-22ED3E249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C6346F-D72A-4CBB-961E-2A9EBC5CF7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4C98306-B6EC-43B4-8C63-E084D58377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B5753148-F762-4795-A666-FBD040D4F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EE7891C-4112-4D6C-BDF5-EF3FEB882A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85853E4-A154-4D0A-B6CE-D9EE91CA97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8DF9D5A-2659-489B-B9FB-D8C1C8BBC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CDB1130-BE93-4177-9188-D0E33B443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6408296"/>
      </p:ext>
    </p:extLst>
  </p:cSld>
  <p:clrMapOvr>
    <a:masterClrMapping/>
  </p:clrMapOvr>
  <p:transition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2E663C-F526-461C-A4C1-FD2C61BA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04BE784-77B3-46CB-A91E-73E2580ED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9711DE9-5367-48C1-913F-1AA697703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2813084-E051-419E-90E2-7D34A9FD8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73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2B1525B8-4157-410E-BF53-66CBCFAD8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88DFCEA-F8EE-4B17-A855-31CAFC783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1B3FBAE-974C-4152-964B-0AD5E770C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87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615B67-2945-4586-8BF7-21A6B9C4D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DCF6B4-344E-4F4F-8F5F-FE855448E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1F74001-81BD-4CF7-9833-273A8D5AD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C5075D8-C887-4815-8B12-118560351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7FA68F3-EEEE-4FD8-8B15-8D434747D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56FEA27-DDBC-4724-95BB-360AB45C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124736"/>
      </p:ext>
    </p:extLst>
  </p:cSld>
  <p:clrMapOvr>
    <a:masterClrMapping/>
  </p:clrMapOvr>
  <p:transition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7FB6E3-29FC-44F2-B759-BC36D37C2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1971F73-9AF7-4D3C-8572-2598F3F5E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44F1D44-D3BE-4575-926A-E4A89B05E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697968-1C17-469A-A3FC-6CF25AD13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3/19/2021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5514F7A-863F-4623-8B0B-B491D2071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9CF439A-C609-4BA8-82C5-A3F2B8CBF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071771"/>
      </p:ext>
    </p:extLst>
  </p:cSld>
  <p:clrMapOvr>
    <a:masterClrMapping/>
  </p:clrMapOvr>
  <p:transition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64AA28A-E35B-4958-8EDD-1A123741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5EEB87F-04CA-4B4E-9A41-FF503547E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D1C1EE-6B1F-4C8A-9784-EE023ABEB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4F3D-174B-4E38-8A28-9529B6748AA0}" type="datetimeFigureOut">
              <a:rPr lang="pt-BR" smtClean="0"/>
              <a:t>19/03/2021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4B71461-00F3-4614-B449-79F4C08246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44F2D57-F2C3-4B88-B6F6-8619DBD5DF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2FEF9-5A91-4FC2-B73D-D8DCAD2DD41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6026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ush dir="u"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tângulo 103"/>
          <p:cNvSpPr/>
          <p:nvPr/>
        </p:nvSpPr>
        <p:spPr>
          <a:xfrm>
            <a:off x="1059791" y="2648723"/>
            <a:ext cx="2723054" cy="1687522"/>
          </a:xfrm>
          <a:prstGeom prst="rect">
            <a:avLst/>
          </a:prstGeom>
          <a:solidFill>
            <a:srgbClr val="92D05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4" name="Conector reto 3"/>
          <p:cNvCxnSpPr/>
          <p:nvPr/>
        </p:nvCxnSpPr>
        <p:spPr>
          <a:xfrm>
            <a:off x="1064312" y="2627290"/>
            <a:ext cx="25757" cy="17128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>
            <a:off x="3745607" y="2627290"/>
            <a:ext cx="25757" cy="17128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>
            <a:off x="1115827" y="4340180"/>
            <a:ext cx="26555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>
            <a:off x="5479618" y="2584790"/>
            <a:ext cx="25757" cy="17128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/>
          <p:cNvCxnSpPr/>
          <p:nvPr/>
        </p:nvCxnSpPr>
        <p:spPr>
          <a:xfrm>
            <a:off x="8160913" y="2584790"/>
            <a:ext cx="25757" cy="171289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>
            <a:off x="5531133" y="4297680"/>
            <a:ext cx="265553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lipse 14"/>
          <p:cNvSpPr/>
          <p:nvPr/>
        </p:nvSpPr>
        <p:spPr>
          <a:xfrm>
            <a:off x="1397082" y="4067920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6" name="Elipse 15"/>
          <p:cNvSpPr/>
          <p:nvPr/>
        </p:nvSpPr>
        <p:spPr>
          <a:xfrm>
            <a:off x="2220026" y="4056715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7" name="Elipse 16"/>
          <p:cNvSpPr/>
          <p:nvPr/>
        </p:nvSpPr>
        <p:spPr>
          <a:xfrm>
            <a:off x="2993548" y="4067920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5926600" y="4012541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9" name="Elipse 18"/>
          <p:cNvSpPr/>
          <p:nvPr/>
        </p:nvSpPr>
        <p:spPr>
          <a:xfrm>
            <a:off x="6749544" y="4001336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7523066" y="4012541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1" name="CaixaDeTexto 20"/>
          <p:cNvSpPr txBox="1"/>
          <p:nvPr/>
        </p:nvSpPr>
        <p:spPr>
          <a:xfrm rot="1387290">
            <a:off x="1622287" y="284684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2" name="CaixaDeTexto 21"/>
          <p:cNvSpPr txBox="1"/>
          <p:nvPr/>
        </p:nvSpPr>
        <p:spPr>
          <a:xfrm rot="1387290">
            <a:off x="3152995" y="350440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3" name="CaixaDeTexto 22"/>
          <p:cNvSpPr txBox="1"/>
          <p:nvPr/>
        </p:nvSpPr>
        <p:spPr>
          <a:xfrm rot="17482114">
            <a:off x="2290548" y="347472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4" name="CaixaDeTexto 23"/>
          <p:cNvSpPr txBox="1"/>
          <p:nvPr/>
        </p:nvSpPr>
        <p:spPr>
          <a:xfrm rot="6046216">
            <a:off x="1693560" y="353778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5" name="CaixaDeTexto 24"/>
          <p:cNvSpPr txBox="1"/>
          <p:nvPr/>
        </p:nvSpPr>
        <p:spPr>
          <a:xfrm rot="17423082">
            <a:off x="2734877" y="325610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6" name="CaixaDeTexto 25"/>
          <p:cNvSpPr txBox="1"/>
          <p:nvPr/>
        </p:nvSpPr>
        <p:spPr>
          <a:xfrm rot="1387290">
            <a:off x="2381490" y="266688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8" name="CaixaDeTexto 27"/>
          <p:cNvSpPr txBox="1"/>
          <p:nvPr/>
        </p:nvSpPr>
        <p:spPr>
          <a:xfrm rot="10117059">
            <a:off x="3038489" y="289684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9" name="CaixaDeTexto 28"/>
          <p:cNvSpPr txBox="1"/>
          <p:nvPr/>
        </p:nvSpPr>
        <p:spPr>
          <a:xfrm rot="10117059">
            <a:off x="1258028" y="299783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0" name="CaixaDeTexto 29"/>
          <p:cNvSpPr txBox="1"/>
          <p:nvPr/>
        </p:nvSpPr>
        <p:spPr>
          <a:xfrm rot="10117059">
            <a:off x="1889370" y="311425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1" name="CaixaDeTexto 30"/>
          <p:cNvSpPr txBox="1"/>
          <p:nvPr/>
        </p:nvSpPr>
        <p:spPr>
          <a:xfrm rot="10117059">
            <a:off x="2546796" y="356851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2" name="CaixaDeTexto 31"/>
          <p:cNvSpPr txBox="1"/>
          <p:nvPr/>
        </p:nvSpPr>
        <p:spPr>
          <a:xfrm rot="10117059">
            <a:off x="2313259" y="300846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3" name="CaixaDeTexto 32"/>
          <p:cNvSpPr txBox="1"/>
          <p:nvPr/>
        </p:nvSpPr>
        <p:spPr>
          <a:xfrm rot="10117059">
            <a:off x="3190889" y="304924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4" name="CaixaDeTexto 33"/>
          <p:cNvSpPr txBox="1"/>
          <p:nvPr/>
        </p:nvSpPr>
        <p:spPr>
          <a:xfrm rot="10117059">
            <a:off x="6183118" y="338314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5" name="CaixaDeTexto 34"/>
          <p:cNvSpPr txBox="1"/>
          <p:nvPr/>
        </p:nvSpPr>
        <p:spPr>
          <a:xfrm rot="10117059">
            <a:off x="6522559" y="300846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6" name="CaixaDeTexto 35"/>
          <p:cNvSpPr txBox="1"/>
          <p:nvPr/>
        </p:nvSpPr>
        <p:spPr>
          <a:xfrm rot="5400000">
            <a:off x="5674028" y="280170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7" name="CaixaDeTexto 36"/>
          <p:cNvSpPr txBox="1"/>
          <p:nvPr/>
        </p:nvSpPr>
        <p:spPr>
          <a:xfrm rot="5400000">
            <a:off x="7189144" y="308470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8" name="CaixaDeTexto 37"/>
          <p:cNvSpPr txBox="1"/>
          <p:nvPr/>
        </p:nvSpPr>
        <p:spPr>
          <a:xfrm rot="1532781">
            <a:off x="7198654" y="337068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9" name="CaixaDeTexto 38"/>
          <p:cNvSpPr txBox="1"/>
          <p:nvPr/>
        </p:nvSpPr>
        <p:spPr>
          <a:xfrm rot="1532781">
            <a:off x="7151538" y="255786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0" name="CaixaDeTexto 39"/>
          <p:cNvSpPr txBox="1"/>
          <p:nvPr/>
        </p:nvSpPr>
        <p:spPr>
          <a:xfrm rot="10117059">
            <a:off x="5652433" y="316626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1" name="CaixaDeTexto 40"/>
          <p:cNvSpPr txBox="1"/>
          <p:nvPr/>
        </p:nvSpPr>
        <p:spPr>
          <a:xfrm rot="10117059">
            <a:off x="5991874" y="279158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2" name="CaixaDeTexto 41"/>
          <p:cNvSpPr txBox="1"/>
          <p:nvPr/>
        </p:nvSpPr>
        <p:spPr>
          <a:xfrm rot="5400000">
            <a:off x="6658459" y="286782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3" name="CaixaDeTexto 42"/>
          <p:cNvSpPr txBox="1"/>
          <p:nvPr/>
        </p:nvSpPr>
        <p:spPr>
          <a:xfrm rot="1532781">
            <a:off x="6281412" y="271566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4" name="CaixaDeTexto 43"/>
          <p:cNvSpPr txBox="1"/>
          <p:nvPr/>
        </p:nvSpPr>
        <p:spPr>
          <a:xfrm rot="1532781">
            <a:off x="6620853" y="234098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5" name="CaixaDeTexto 44"/>
          <p:cNvSpPr txBox="1"/>
          <p:nvPr/>
        </p:nvSpPr>
        <p:spPr>
          <a:xfrm rot="10117059">
            <a:off x="1104469" y="350173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6" name="CaixaDeTexto 45"/>
          <p:cNvSpPr txBox="1"/>
          <p:nvPr/>
        </p:nvSpPr>
        <p:spPr>
          <a:xfrm rot="10117059">
            <a:off x="1443910" y="312705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7" name="CaixaDeTexto 46"/>
          <p:cNvSpPr txBox="1"/>
          <p:nvPr/>
        </p:nvSpPr>
        <p:spPr>
          <a:xfrm rot="5400000">
            <a:off x="2110495" y="320329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8" name="CaixaDeTexto 47"/>
          <p:cNvSpPr txBox="1"/>
          <p:nvPr/>
        </p:nvSpPr>
        <p:spPr>
          <a:xfrm rot="1532781">
            <a:off x="1733448" y="305113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9" name="CaixaDeTexto 48"/>
          <p:cNvSpPr txBox="1"/>
          <p:nvPr/>
        </p:nvSpPr>
        <p:spPr>
          <a:xfrm rot="1532781">
            <a:off x="2072889" y="267645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0" name="CaixaDeTexto 49"/>
          <p:cNvSpPr txBox="1"/>
          <p:nvPr/>
        </p:nvSpPr>
        <p:spPr>
          <a:xfrm rot="10117059">
            <a:off x="5804833" y="331866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1" name="CaixaDeTexto 50"/>
          <p:cNvSpPr txBox="1"/>
          <p:nvPr/>
        </p:nvSpPr>
        <p:spPr>
          <a:xfrm rot="10117059">
            <a:off x="6144274" y="294398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2" name="CaixaDeTexto 51"/>
          <p:cNvSpPr txBox="1"/>
          <p:nvPr/>
        </p:nvSpPr>
        <p:spPr>
          <a:xfrm rot="5400000">
            <a:off x="6886934" y="344486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3" name="CaixaDeTexto 52"/>
          <p:cNvSpPr txBox="1"/>
          <p:nvPr/>
        </p:nvSpPr>
        <p:spPr>
          <a:xfrm rot="1532781">
            <a:off x="6304202" y="375454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4" name="CaixaDeTexto 53"/>
          <p:cNvSpPr txBox="1"/>
          <p:nvPr/>
        </p:nvSpPr>
        <p:spPr>
          <a:xfrm rot="1532781">
            <a:off x="6773253" y="249338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5" name="CaixaDeTexto 54"/>
          <p:cNvSpPr txBox="1"/>
          <p:nvPr/>
        </p:nvSpPr>
        <p:spPr>
          <a:xfrm rot="5400000">
            <a:off x="2814060" y="265508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6" name="CaixaDeTexto 55"/>
          <p:cNvSpPr txBox="1"/>
          <p:nvPr/>
        </p:nvSpPr>
        <p:spPr>
          <a:xfrm rot="1532781">
            <a:off x="2192848" y="327640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7" name="CaixaDeTexto 56"/>
          <p:cNvSpPr txBox="1"/>
          <p:nvPr/>
        </p:nvSpPr>
        <p:spPr>
          <a:xfrm rot="10800000">
            <a:off x="2718964" y="374133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8" name="CaixaDeTexto 57"/>
          <p:cNvSpPr txBox="1"/>
          <p:nvPr/>
        </p:nvSpPr>
        <p:spPr>
          <a:xfrm rot="10800000">
            <a:off x="1840649" y="3746058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59" name="CaixaDeTexto 58"/>
          <p:cNvSpPr txBox="1"/>
          <p:nvPr/>
        </p:nvSpPr>
        <p:spPr>
          <a:xfrm rot="10800000">
            <a:off x="1374995" y="367720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0" name="CaixaDeTexto 59"/>
          <p:cNvSpPr txBox="1"/>
          <p:nvPr/>
        </p:nvSpPr>
        <p:spPr>
          <a:xfrm rot="10800000">
            <a:off x="2353994" y="3712747"/>
            <a:ext cx="45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4" name="CaixaDeTexto 63"/>
          <p:cNvSpPr txBox="1"/>
          <p:nvPr/>
        </p:nvSpPr>
        <p:spPr>
          <a:xfrm rot="10800000">
            <a:off x="2897737" y="352684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5" name="CaixaDeTexto 64"/>
          <p:cNvSpPr txBox="1"/>
          <p:nvPr/>
        </p:nvSpPr>
        <p:spPr>
          <a:xfrm rot="10800000">
            <a:off x="2019422" y="353156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6" name="CaixaDeTexto 65"/>
          <p:cNvSpPr txBox="1"/>
          <p:nvPr/>
        </p:nvSpPr>
        <p:spPr>
          <a:xfrm rot="10800000">
            <a:off x="1548997" y="3551131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7" name="CaixaDeTexto 66"/>
          <p:cNvSpPr txBox="1"/>
          <p:nvPr/>
        </p:nvSpPr>
        <p:spPr>
          <a:xfrm rot="10800000">
            <a:off x="2490333" y="3531569"/>
            <a:ext cx="45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8" name="Elipse 67"/>
          <p:cNvSpPr/>
          <p:nvPr/>
        </p:nvSpPr>
        <p:spPr>
          <a:xfrm>
            <a:off x="1781274" y="3627290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69" name="Elipse 68"/>
          <p:cNvSpPr/>
          <p:nvPr/>
        </p:nvSpPr>
        <p:spPr>
          <a:xfrm>
            <a:off x="2265541" y="3592382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0" name="Elipse 69"/>
          <p:cNvSpPr/>
          <p:nvPr/>
        </p:nvSpPr>
        <p:spPr>
          <a:xfrm>
            <a:off x="2742291" y="3592381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1" name="Elipse 70"/>
          <p:cNvSpPr/>
          <p:nvPr/>
        </p:nvSpPr>
        <p:spPr>
          <a:xfrm>
            <a:off x="3159822" y="3579426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2" name="CaixaDeTexto 71"/>
          <p:cNvSpPr txBox="1"/>
          <p:nvPr/>
        </p:nvSpPr>
        <p:spPr>
          <a:xfrm rot="10800000">
            <a:off x="7036837" y="335404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3" name="CaixaDeTexto 72"/>
          <p:cNvSpPr txBox="1"/>
          <p:nvPr/>
        </p:nvSpPr>
        <p:spPr>
          <a:xfrm rot="12008195">
            <a:off x="6360351" y="333119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4" name="CaixaDeTexto 73"/>
          <p:cNvSpPr txBox="1"/>
          <p:nvPr/>
        </p:nvSpPr>
        <p:spPr>
          <a:xfrm rot="10800000">
            <a:off x="5688097" y="3378330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5" name="CaixaDeTexto 74"/>
          <p:cNvSpPr txBox="1"/>
          <p:nvPr/>
        </p:nvSpPr>
        <p:spPr>
          <a:xfrm rot="10800000">
            <a:off x="6644111" y="2760294"/>
            <a:ext cx="45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6" name="Elipse 75"/>
          <p:cNvSpPr/>
          <p:nvPr/>
        </p:nvSpPr>
        <p:spPr>
          <a:xfrm>
            <a:off x="5920374" y="3454489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7" name="Elipse 76"/>
          <p:cNvSpPr/>
          <p:nvPr/>
        </p:nvSpPr>
        <p:spPr>
          <a:xfrm rot="1208195">
            <a:off x="6659444" y="3494927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8" name="Elipse 77"/>
          <p:cNvSpPr/>
          <p:nvPr/>
        </p:nvSpPr>
        <p:spPr>
          <a:xfrm>
            <a:off x="6896069" y="2821106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79" name="Elipse 78"/>
          <p:cNvSpPr/>
          <p:nvPr/>
        </p:nvSpPr>
        <p:spPr>
          <a:xfrm>
            <a:off x="7298922" y="3406625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1" name="CaixaDeTexto 80"/>
          <p:cNvSpPr txBox="1"/>
          <p:nvPr/>
        </p:nvSpPr>
        <p:spPr>
          <a:xfrm rot="8997704">
            <a:off x="2195358" y="2973541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2" name="CaixaDeTexto 81"/>
          <p:cNvSpPr txBox="1"/>
          <p:nvPr/>
        </p:nvSpPr>
        <p:spPr>
          <a:xfrm rot="9485267">
            <a:off x="1724933" y="299310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4" name="Elipse 83"/>
          <p:cNvSpPr/>
          <p:nvPr/>
        </p:nvSpPr>
        <p:spPr>
          <a:xfrm rot="20285267">
            <a:off x="1933255" y="3031226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5" name="Elipse 84"/>
          <p:cNvSpPr/>
          <p:nvPr/>
        </p:nvSpPr>
        <p:spPr>
          <a:xfrm rot="19797704">
            <a:off x="2393214" y="3009920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8" name="CaixaDeTexto 87"/>
          <p:cNvSpPr txBox="1"/>
          <p:nvPr/>
        </p:nvSpPr>
        <p:spPr>
          <a:xfrm rot="7674421">
            <a:off x="7333582" y="2908709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89" name="CaixaDeTexto 88"/>
          <p:cNvSpPr txBox="1"/>
          <p:nvPr/>
        </p:nvSpPr>
        <p:spPr>
          <a:xfrm rot="7674421">
            <a:off x="5975097" y="2949365"/>
            <a:ext cx="45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C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0" name="Elipse 89"/>
          <p:cNvSpPr/>
          <p:nvPr/>
        </p:nvSpPr>
        <p:spPr>
          <a:xfrm rot="18474421">
            <a:off x="6083789" y="2984076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1" name="Elipse 90"/>
          <p:cNvSpPr/>
          <p:nvPr/>
        </p:nvSpPr>
        <p:spPr>
          <a:xfrm rot="18474421">
            <a:off x="7595667" y="2961292"/>
            <a:ext cx="176907" cy="228083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6" name="Estrela de 7 Pontos 95"/>
          <p:cNvSpPr/>
          <p:nvPr/>
        </p:nvSpPr>
        <p:spPr>
          <a:xfrm>
            <a:off x="1661194" y="3154318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7" name="Estrela de 7 Pontos 96"/>
          <p:cNvSpPr/>
          <p:nvPr/>
        </p:nvSpPr>
        <p:spPr>
          <a:xfrm>
            <a:off x="2369525" y="3004709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8" name="Estrela de 7 Pontos 97"/>
          <p:cNvSpPr/>
          <p:nvPr/>
        </p:nvSpPr>
        <p:spPr>
          <a:xfrm>
            <a:off x="2943381" y="3220005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99" name="Estrela de 7 Pontos 98"/>
          <p:cNvSpPr/>
          <p:nvPr/>
        </p:nvSpPr>
        <p:spPr>
          <a:xfrm>
            <a:off x="1369782" y="2811184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0" name="Estrela de 7 Pontos 99"/>
          <p:cNvSpPr/>
          <p:nvPr/>
        </p:nvSpPr>
        <p:spPr>
          <a:xfrm>
            <a:off x="6493699" y="3180582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1" name="Estrela de 7 Pontos 100"/>
          <p:cNvSpPr/>
          <p:nvPr/>
        </p:nvSpPr>
        <p:spPr>
          <a:xfrm>
            <a:off x="7202030" y="3030973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2" name="Estrela de 7 Pontos 101"/>
          <p:cNvSpPr/>
          <p:nvPr/>
        </p:nvSpPr>
        <p:spPr>
          <a:xfrm>
            <a:off x="7153513" y="3500369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3" name="Estrela de 7 Pontos 102"/>
          <p:cNvSpPr/>
          <p:nvPr/>
        </p:nvSpPr>
        <p:spPr>
          <a:xfrm>
            <a:off x="6202287" y="2837448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5" name="CaixaDeTexto 104"/>
          <p:cNvSpPr txBox="1"/>
          <p:nvPr/>
        </p:nvSpPr>
        <p:spPr>
          <a:xfrm>
            <a:off x="1748816" y="4438092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AMOSTRA 1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6" name="CaixaDeTexto 105"/>
          <p:cNvSpPr txBox="1"/>
          <p:nvPr/>
        </p:nvSpPr>
        <p:spPr>
          <a:xfrm>
            <a:off x="6224311" y="4438092"/>
            <a:ext cx="134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AMOSTRA 2</a:t>
            </a:r>
            <a:endParaRPr kumimoji="0" lang="pt-B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07" name="CaixaDeTexto 106"/>
          <p:cNvSpPr txBox="1"/>
          <p:nvPr/>
        </p:nvSpPr>
        <p:spPr>
          <a:xfrm>
            <a:off x="1130071" y="5067036"/>
            <a:ext cx="25510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chemeClr val="accent6"/>
                </a:solidFill>
                <a:effectLst/>
                <a:uLnTx/>
                <a:uFillTx/>
                <a:latin typeface="Trade Gothic Next Heavy" panose="020B0604020202020204" pitchFamily="34" charset="0"/>
              </a:rPr>
              <a:t>REAGENTE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chemeClr val="accent6"/>
              </a:solidFill>
              <a:effectLst/>
              <a:uLnTx/>
              <a:uFillTx/>
              <a:latin typeface="Trade Gothic Next Heavy" panose="020B0604020202020204" pitchFamily="34" charset="0"/>
            </a:endParaRPr>
          </a:p>
        </p:txBody>
      </p:sp>
      <p:sp>
        <p:nvSpPr>
          <p:cNvPr id="108" name="CaixaDeTexto 107"/>
          <p:cNvSpPr txBox="1"/>
          <p:nvPr/>
        </p:nvSpPr>
        <p:spPr>
          <a:xfrm>
            <a:off x="5091810" y="5082962"/>
            <a:ext cx="36397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rade Gothic Next Heavy" panose="020B0903040303020004" pitchFamily="34" charset="0"/>
              </a:rPr>
              <a:t>NÃO REAGENTE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002060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rade Gothic Next Heavy" panose="020B0903040303020004" pitchFamily="34" charset="0"/>
            </a:endParaRPr>
          </a:p>
        </p:txBody>
      </p:sp>
      <p:sp>
        <p:nvSpPr>
          <p:cNvPr id="109" name="CaixaDeTexto 108">
            <a:extLst>
              <a:ext uri="{FF2B5EF4-FFF2-40B4-BE49-F238E27FC236}">
                <a16:creationId xmlns:a16="http://schemas.microsoft.com/office/drawing/2014/main" id="{4EA760B3-B7F9-4A28-B8D2-6658C7D68E9A}"/>
              </a:ext>
            </a:extLst>
          </p:cNvPr>
          <p:cNvSpPr txBox="1"/>
          <p:nvPr/>
        </p:nvSpPr>
        <p:spPr>
          <a:xfrm>
            <a:off x="605399" y="613010"/>
            <a:ext cx="851362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Bahnschrift Light" panose="020B0502040204020203" pitchFamily="34" charset="0"/>
                <a:ea typeface="+mn-ea"/>
                <a:cs typeface="+mn-cs"/>
              </a:rPr>
              <a:t>ELISA </a:t>
            </a:r>
            <a:r>
              <a:rPr lang="en-US" sz="3200" b="1" dirty="0" err="1">
                <a:latin typeface="Bahnschrift Light" panose="020B0502040204020203" pitchFamily="34" charset="0"/>
              </a:rPr>
              <a:t>I</a:t>
            </a:r>
            <a:r>
              <a:rPr lang="en-US" sz="3200" b="1" dirty="0" err="1">
                <a:latin typeface="Bahnschrift Light" panose="020B0502040204020203" pitchFamily="34" charset="0"/>
                <a:ea typeface="+mn-ea"/>
                <a:cs typeface="+mn-cs"/>
              </a:rPr>
              <a:t>ndireto</a:t>
            </a:r>
            <a:r>
              <a:rPr lang="en-US" sz="3200" b="1" dirty="0">
                <a:latin typeface="Bahnschrift Light" panose="020B0502040204020203" pitchFamily="34" charset="0"/>
                <a:ea typeface="+mn-ea"/>
                <a:cs typeface="+mn-cs"/>
              </a:rPr>
              <a:t> para </a:t>
            </a:r>
            <a:r>
              <a:rPr lang="en-US" sz="3200" b="1" dirty="0" err="1">
                <a:latin typeface="Bahnschrift Light" panose="020B0502040204020203" pitchFamily="34" charset="0"/>
                <a:ea typeface="+mn-ea"/>
                <a:cs typeface="+mn-cs"/>
              </a:rPr>
              <a:t>detecção</a:t>
            </a:r>
            <a:r>
              <a:rPr lang="en-US" sz="3200" b="1" dirty="0">
                <a:latin typeface="Bahnschrift Light" panose="020B0502040204020203" pitchFamily="34" charset="0"/>
                <a:ea typeface="+mn-ea"/>
                <a:cs typeface="+mn-cs"/>
              </a:rPr>
              <a:t> de </a:t>
            </a:r>
            <a:r>
              <a:rPr lang="en-US" sz="3200" b="1" dirty="0" err="1">
                <a:latin typeface="Bahnschrift Light" panose="020B0502040204020203" pitchFamily="34" charset="0"/>
                <a:ea typeface="+mn-ea"/>
                <a:cs typeface="+mn-cs"/>
              </a:rPr>
              <a:t>anticorpos</a:t>
            </a:r>
            <a:endParaRPr lang="pt-BR" sz="3200" dirty="0"/>
          </a:p>
        </p:txBody>
      </p:sp>
      <p:cxnSp>
        <p:nvCxnSpPr>
          <p:cNvPr id="110" name="Conector reto 109">
            <a:extLst>
              <a:ext uri="{FF2B5EF4-FFF2-40B4-BE49-F238E27FC236}">
                <a16:creationId xmlns:a16="http://schemas.microsoft.com/office/drawing/2014/main" id="{93A893DD-24EA-4B62-A109-3CE70487CC8D}"/>
              </a:ext>
            </a:extLst>
          </p:cNvPr>
          <p:cNvCxnSpPr>
            <a:cxnSpLocks/>
          </p:cNvCxnSpPr>
          <p:nvPr/>
        </p:nvCxnSpPr>
        <p:spPr>
          <a:xfrm flipH="1" flipV="1">
            <a:off x="1386011" y="4333527"/>
            <a:ext cx="2311906" cy="12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2" name="Agrupar 121">
            <a:extLst>
              <a:ext uri="{FF2B5EF4-FFF2-40B4-BE49-F238E27FC236}">
                <a16:creationId xmlns:a16="http://schemas.microsoft.com/office/drawing/2014/main" id="{592FABDF-72F5-412F-BD7F-AA9BD2568DDB}"/>
              </a:ext>
            </a:extLst>
          </p:cNvPr>
          <p:cNvGrpSpPr/>
          <p:nvPr/>
        </p:nvGrpSpPr>
        <p:grpSpPr>
          <a:xfrm>
            <a:off x="1111382" y="4217767"/>
            <a:ext cx="2684736" cy="28866"/>
            <a:chOff x="1111382" y="4217767"/>
            <a:chExt cx="2684736" cy="28866"/>
          </a:xfrm>
        </p:grpSpPr>
        <p:cxnSp>
          <p:nvCxnSpPr>
            <p:cNvPr id="111" name="Conector reto 110">
              <a:extLst>
                <a:ext uri="{FF2B5EF4-FFF2-40B4-BE49-F238E27FC236}">
                  <a16:creationId xmlns:a16="http://schemas.microsoft.com/office/drawing/2014/main" id="{B05B5FBD-1E64-47FE-88E5-1D0602E9BEF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11382" y="4231263"/>
              <a:ext cx="295257" cy="1537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Conector reto 111">
              <a:extLst>
                <a:ext uri="{FF2B5EF4-FFF2-40B4-BE49-F238E27FC236}">
                  <a16:creationId xmlns:a16="http://schemas.microsoft.com/office/drawing/2014/main" id="{F0C359F0-07F3-40A8-A725-6112A927511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97528" y="4231240"/>
              <a:ext cx="539370" cy="1478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Conector reto 112">
              <a:extLst>
                <a:ext uri="{FF2B5EF4-FFF2-40B4-BE49-F238E27FC236}">
                  <a16:creationId xmlns:a16="http://schemas.microsoft.com/office/drawing/2014/main" id="{0F91AAF9-1E99-48D9-B12A-A29C38E59A6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40905" y="4228948"/>
              <a:ext cx="539370" cy="1478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Conector reto 113">
              <a:extLst>
                <a:ext uri="{FF2B5EF4-FFF2-40B4-BE49-F238E27FC236}">
                  <a16:creationId xmlns:a16="http://schemas.microsoft.com/office/drawing/2014/main" id="{AAE5920A-7746-42AD-82E9-1E1087F588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240177" y="4217767"/>
              <a:ext cx="555941" cy="23462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3" name="Agrupar 122">
            <a:extLst>
              <a:ext uri="{FF2B5EF4-FFF2-40B4-BE49-F238E27FC236}">
                <a16:creationId xmlns:a16="http://schemas.microsoft.com/office/drawing/2014/main" id="{D20D41C3-E7E7-4F54-B47D-1B2E48EF15A6}"/>
              </a:ext>
            </a:extLst>
          </p:cNvPr>
          <p:cNvGrpSpPr/>
          <p:nvPr/>
        </p:nvGrpSpPr>
        <p:grpSpPr>
          <a:xfrm>
            <a:off x="5475096" y="4170628"/>
            <a:ext cx="2685817" cy="41838"/>
            <a:chOff x="5475096" y="4170628"/>
            <a:chExt cx="2685817" cy="41838"/>
          </a:xfrm>
        </p:grpSpPr>
        <p:cxnSp>
          <p:nvCxnSpPr>
            <p:cNvPr id="116" name="Conector reto 115">
              <a:extLst>
                <a:ext uri="{FF2B5EF4-FFF2-40B4-BE49-F238E27FC236}">
                  <a16:creationId xmlns:a16="http://schemas.microsoft.com/office/drawing/2014/main" id="{15A9DCB0-453F-40EF-AB20-0272F338C4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475096" y="4172943"/>
              <a:ext cx="440199" cy="39523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ector reto 116">
              <a:extLst>
                <a:ext uri="{FF2B5EF4-FFF2-40B4-BE49-F238E27FC236}">
                  <a16:creationId xmlns:a16="http://schemas.microsoft.com/office/drawing/2014/main" id="{CACD1517-5488-4272-8244-DE49DDB7BA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06183" y="4172920"/>
              <a:ext cx="539370" cy="1478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ector reto 117">
              <a:extLst>
                <a:ext uri="{FF2B5EF4-FFF2-40B4-BE49-F238E27FC236}">
                  <a16:creationId xmlns:a16="http://schemas.microsoft.com/office/drawing/2014/main" id="{6C8019A1-AAA6-4A11-9E79-DED1DF8770D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49560" y="4170628"/>
              <a:ext cx="539370" cy="14780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ector reto 118">
              <a:extLst>
                <a:ext uri="{FF2B5EF4-FFF2-40B4-BE49-F238E27FC236}">
                  <a16:creationId xmlns:a16="http://schemas.microsoft.com/office/drawing/2014/main" id="{4EACD4EE-C949-42B3-840E-36D00E56600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748833" y="4170628"/>
              <a:ext cx="412080" cy="12281"/>
            </a:xfrm>
            <a:prstGeom prst="line">
              <a:avLst/>
            </a:prstGeom>
            <a:ln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96651641"/>
      </p:ext>
    </p:extLst>
  </p:cSld>
  <p:clrMapOvr>
    <a:masterClrMapping/>
  </p:clrMapOvr>
  <p:transition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11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1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11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11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1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0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2" presetClass="exit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7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1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2" dur="25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5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25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9" dur="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25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3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25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37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8" dur="25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1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2" dur="250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5" dur="25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25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9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0" dur="2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3" dur="25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4" dur="25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7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8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1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5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25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9" dur="2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25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3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4" dur="25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7" dur="2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8" dur="25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0" presetID="2" presetClass="exit" presetSubtype="1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1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25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5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25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9" dur="25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25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3" dur="25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25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7" dur="2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8" dur="25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1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2" dur="25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5" dur="2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6" dur="2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9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0" dur="2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3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4" dur="2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17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8" dur="25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1" dur="25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2" dur="25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5" dur="25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25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9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250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3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25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7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25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1" dur="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2" dur="25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5" dur="25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6" dur="25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8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9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0" dur="25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2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3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4" dur="25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6" fill="hold">
                      <p:stCondLst>
                        <p:cond delay="indefinite"/>
                      </p:stCondLst>
                      <p:childTnLst>
                        <p:par>
                          <p:cTn id="357" fill="hold">
                            <p:stCondLst>
                              <p:cond delay="0"/>
                            </p:stCondLst>
                            <p:childTnLst>
                              <p:par>
                                <p:cTn id="35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6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1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2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6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7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1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1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8" fill="hold">
                      <p:stCondLst>
                        <p:cond delay="indefinite"/>
                      </p:stCondLst>
                      <p:childTnLst>
                        <p:par>
                          <p:cTn id="479" fill="hold">
                            <p:stCondLst>
                              <p:cond delay="0"/>
                            </p:stCondLst>
                            <p:childTnLst>
                              <p:par>
                                <p:cTn id="480" presetID="47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2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3" dur="50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7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8" dur="50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2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3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7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2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3" dur="500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7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8" dur="5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2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3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7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8" dur="50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2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3" dur="5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8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2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3" dur="5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7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2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3" dur="50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7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8" dur="500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0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2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3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5" presetID="47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7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8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0" fill="hold">
                      <p:stCondLst>
                        <p:cond delay="indefinite"/>
                      </p:stCondLst>
                      <p:childTnLst>
                        <p:par>
                          <p:cTn id="561" fill="hold">
                            <p:stCondLst>
                              <p:cond delay="0"/>
                            </p:stCondLst>
                            <p:childTnLst>
                              <p:par>
                                <p:cTn id="56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5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6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9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1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5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6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0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0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0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1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2" fill="hold">
                      <p:stCondLst>
                        <p:cond delay="indefinite"/>
                      </p:stCondLst>
                      <p:childTnLst>
                        <p:par>
                          <p:cTn id="603" fill="hold">
                            <p:stCondLst>
                              <p:cond delay="0"/>
                            </p:stCondLst>
                            <p:childTnLst>
                              <p:par>
                                <p:cTn id="60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06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7" fill="hold">
                      <p:stCondLst>
                        <p:cond delay="indefinite"/>
                      </p:stCondLst>
                      <p:childTnLst>
                        <p:par>
                          <p:cTn id="608" fill="hold">
                            <p:stCondLst>
                              <p:cond delay="0"/>
                            </p:stCondLst>
                            <p:childTnLst>
                              <p:par>
                                <p:cTn id="6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1" dur="25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4" dur="25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21" grpId="0"/>
      <p:bldP spid="21" grpId="1"/>
      <p:bldP spid="21" grpId="2"/>
      <p:bldP spid="22" grpId="0"/>
      <p:bldP spid="22" grpId="1"/>
      <p:bldP spid="22" grpId="2"/>
      <p:bldP spid="23" grpId="0"/>
      <p:bldP spid="23" grpId="1"/>
      <p:bldP spid="23" grpId="2"/>
      <p:bldP spid="24" grpId="0"/>
      <p:bldP spid="24" grpId="1"/>
      <p:bldP spid="24" grpId="2"/>
      <p:bldP spid="25" grpId="0"/>
      <p:bldP spid="25" grpId="1"/>
      <p:bldP spid="25" grpId="2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  <p:bldP spid="46" grpId="0"/>
      <p:bldP spid="46" grpId="1"/>
      <p:bldP spid="47" grpId="0"/>
      <p:bldP spid="47" grpId="1"/>
      <p:bldP spid="48" grpId="0"/>
      <p:bldP spid="48" grpId="1"/>
      <p:bldP spid="49" grpId="0"/>
      <p:bldP spid="49" grpId="1"/>
      <p:bldP spid="50" grpId="0"/>
      <p:bldP spid="50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8" grpId="0"/>
      <p:bldP spid="59" grpId="0"/>
      <p:bldP spid="60" grpId="0"/>
      <p:bldP spid="64" grpId="0"/>
      <p:bldP spid="65" grpId="0"/>
      <p:bldP spid="66" grpId="0"/>
      <p:bldP spid="67" grpId="0"/>
      <p:bldP spid="68" grpId="0" animBg="1"/>
      <p:bldP spid="69" grpId="0" animBg="1"/>
      <p:bldP spid="70" grpId="0" animBg="1"/>
      <p:bldP spid="71" grpId="0" animBg="1"/>
      <p:bldP spid="72" grpId="0"/>
      <p:bldP spid="72" grpId="1"/>
      <p:bldP spid="73" grpId="0"/>
      <p:bldP spid="73" grpId="1"/>
      <p:bldP spid="74" grpId="0"/>
      <p:bldP spid="74" grpId="1"/>
      <p:bldP spid="75" grpId="0"/>
      <p:bldP spid="75" grpId="1"/>
      <p:bldP spid="76" grpId="0" animBg="1"/>
      <p:bldP spid="76" grpId="1" animBg="1"/>
      <p:bldP spid="77" grpId="0" animBg="1"/>
      <p:bldP spid="77" grpId="1" animBg="1"/>
      <p:bldP spid="78" grpId="0" animBg="1"/>
      <p:bldP spid="78" grpId="1" animBg="1"/>
      <p:bldP spid="79" grpId="0" animBg="1"/>
      <p:bldP spid="79" grpId="1" animBg="1"/>
      <p:bldP spid="81" grpId="0"/>
      <p:bldP spid="81" grpId="1"/>
      <p:bldP spid="82" grpId="0"/>
      <p:bldP spid="82" grpId="1"/>
      <p:bldP spid="84" grpId="0" animBg="1"/>
      <p:bldP spid="84" grpId="1" animBg="1"/>
      <p:bldP spid="85" grpId="0" animBg="1"/>
      <p:bldP spid="85" grpId="1" animBg="1"/>
      <p:bldP spid="88" grpId="0"/>
      <p:bldP spid="88" grpId="1"/>
      <p:bldP spid="89" grpId="0"/>
      <p:bldP spid="89" grpId="1"/>
      <p:bldP spid="90" grpId="0" animBg="1"/>
      <p:bldP spid="90" grpId="1" animBg="1"/>
      <p:bldP spid="91" grpId="0" animBg="1"/>
      <p:bldP spid="91" grpId="1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7" grpId="0"/>
      <p:bldP spid="10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Agrupar 56">
            <a:extLst>
              <a:ext uri="{FF2B5EF4-FFF2-40B4-BE49-F238E27FC236}">
                <a16:creationId xmlns:a16="http://schemas.microsoft.com/office/drawing/2014/main" id="{CC293552-1D0F-44F0-AF46-6D2F9CEB9980}"/>
              </a:ext>
            </a:extLst>
          </p:cNvPr>
          <p:cNvGrpSpPr/>
          <p:nvPr/>
        </p:nvGrpSpPr>
        <p:grpSpPr>
          <a:xfrm>
            <a:off x="1061781" y="1305940"/>
            <a:ext cx="1281819" cy="978452"/>
            <a:chOff x="435358" y="1261534"/>
            <a:chExt cx="2707052" cy="1712890"/>
          </a:xfrm>
        </p:grpSpPr>
        <p:cxnSp>
          <p:nvCxnSpPr>
            <p:cNvPr id="3" name="Conector reto 2">
              <a:extLst>
                <a:ext uri="{FF2B5EF4-FFF2-40B4-BE49-F238E27FC236}">
                  <a16:creationId xmlns:a16="http://schemas.microsoft.com/office/drawing/2014/main" id="{B6E7EAF2-23F1-48FF-BEC7-B7791782C520}"/>
                </a:ext>
              </a:extLst>
            </p:cNvPr>
            <p:cNvCxnSpPr/>
            <p:nvPr/>
          </p:nvCxnSpPr>
          <p:spPr>
            <a:xfrm>
              <a:off x="435358" y="1261534"/>
              <a:ext cx="25757" cy="17128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" name="Conector reto 3">
              <a:extLst>
                <a:ext uri="{FF2B5EF4-FFF2-40B4-BE49-F238E27FC236}">
                  <a16:creationId xmlns:a16="http://schemas.microsoft.com/office/drawing/2014/main" id="{1C404F91-14D7-4C21-A4C5-664BDE8D3D3E}"/>
                </a:ext>
              </a:extLst>
            </p:cNvPr>
            <p:cNvCxnSpPr/>
            <p:nvPr/>
          </p:nvCxnSpPr>
          <p:spPr>
            <a:xfrm>
              <a:off x="3116653" y="1261534"/>
              <a:ext cx="25757" cy="171289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Conector reto 4">
              <a:extLst>
                <a:ext uri="{FF2B5EF4-FFF2-40B4-BE49-F238E27FC236}">
                  <a16:creationId xmlns:a16="http://schemas.microsoft.com/office/drawing/2014/main" id="{E17B0902-2BA2-47D9-AD97-0648EA783105}"/>
                </a:ext>
              </a:extLst>
            </p:cNvPr>
            <p:cNvCxnSpPr/>
            <p:nvPr/>
          </p:nvCxnSpPr>
          <p:spPr>
            <a:xfrm>
              <a:off x="473994" y="2974424"/>
              <a:ext cx="2655537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Elipse 5">
            <a:extLst>
              <a:ext uri="{FF2B5EF4-FFF2-40B4-BE49-F238E27FC236}">
                <a16:creationId xmlns:a16="http://schemas.microsoft.com/office/drawing/2014/main" id="{6F54F159-D038-4208-9E92-684D26B07558}"/>
              </a:ext>
            </a:extLst>
          </p:cNvPr>
          <p:cNvSpPr/>
          <p:nvPr/>
        </p:nvSpPr>
        <p:spPr>
          <a:xfrm>
            <a:off x="1457607" y="2844836"/>
            <a:ext cx="242208" cy="272260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709F6D04-C063-49D2-B48C-9781A9BC6E37}"/>
              </a:ext>
            </a:extLst>
          </p:cNvPr>
          <p:cNvSpPr txBox="1"/>
          <p:nvPr/>
        </p:nvSpPr>
        <p:spPr>
          <a:xfrm rot="10117059">
            <a:off x="1000648" y="5915552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FDF41A4E-287B-42B1-8EA8-BB14C97705A3}"/>
              </a:ext>
            </a:extLst>
          </p:cNvPr>
          <p:cNvSpPr txBox="1"/>
          <p:nvPr/>
        </p:nvSpPr>
        <p:spPr>
          <a:xfrm rot="10117059">
            <a:off x="1631990" y="6031973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3E8853">
                    <a:lumMod val="60000"/>
                    <a:lumOff val="40000"/>
                  </a:srgbClr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3E8853">
                  <a:lumMod val="60000"/>
                  <a:lumOff val="40000"/>
                </a:srgbClr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5657640D-74E0-48B2-8429-7F7415948F12}"/>
              </a:ext>
            </a:extLst>
          </p:cNvPr>
          <p:cNvSpPr txBox="1"/>
          <p:nvPr/>
        </p:nvSpPr>
        <p:spPr>
          <a:xfrm rot="10117059">
            <a:off x="1186530" y="6044764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A1A2585C-A124-4CAF-8F26-B0DC17494745}"/>
              </a:ext>
            </a:extLst>
          </p:cNvPr>
          <p:cNvSpPr txBox="1"/>
          <p:nvPr/>
        </p:nvSpPr>
        <p:spPr>
          <a:xfrm rot="5400000">
            <a:off x="1853115" y="612100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3B75A017-8452-4928-BFD0-5CC7396BC89A}"/>
              </a:ext>
            </a:extLst>
          </p:cNvPr>
          <p:cNvSpPr txBox="1"/>
          <p:nvPr/>
        </p:nvSpPr>
        <p:spPr>
          <a:xfrm rot="1532781">
            <a:off x="1476068" y="5968847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7A1C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7A1C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8598D320-00D3-4BA2-91C1-5446BEE3CE34}"/>
              </a:ext>
            </a:extLst>
          </p:cNvPr>
          <p:cNvSpPr txBox="1"/>
          <p:nvPr/>
        </p:nvSpPr>
        <p:spPr>
          <a:xfrm rot="10800000">
            <a:off x="1260781" y="3864996"/>
            <a:ext cx="453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 w="22225">
                  <a:solidFill>
                    <a:srgbClr val="2683C6"/>
                  </a:solidFill>
                  <a:prstDash val="solid"/>
                </a:ln>
                <a:solidFill>
                  <a:srgbClr val="FF0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Y</a:t>
            </a:r>
            <a:endParaRPr kumimoji="0" lang="pt-BR" sz="3600" b="1" i="0" u="none" strike="noStrike" kern="1200" cap="none" spc="0" normalizeH="0" baseline="0" noProof="0" dirty="0">
              <a:ln w="22225">
                <a:solidFill>
                  <a:srgbClr val="2683C6"/>
                </a:solidFill>
                <a:prstDash val="solid"/>
              </a:ln>
              <a:solidFill>
                <a:srgbClr val="FF0000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grpSp>
        <p:nvGrpSpPr>
          <p:cNvPr id="58" name="Agrupar 57">
            <a:extLst>
              <a:ext uri="{FF2B5EF4-FFF2-40B4-BE49-F238E27FC236}">
                <a16:creationId xmlns:a16="http://schemas.microsoft.com/office/drawing/2014/main" id="{EF0712BC-3C5C-4A86-BFD1-AFA9366F674C}"/>
              </a:ext>
            </a:extLst>
          </p:cNvPr>
          <p:cNvGrpSpPr/>
          <p:nvPr/>
        </p:nvGrpSpPr>
        <p:grpSpPr>
          <a:xfrm>
            <a:off x="1260781" y="4585966"/>
            <a:ext cx="456224" cy="646331"/>
            <a:chOff x="1260781" y="4881388"/>
            <a:chExt cx="456224" cy="646331"/>
          </a:xfrm>
        </p:grpSpPr>
        <p:sp>
          <p:nvSpPr>
            <p:cNvPr id="34" name="CaixaDeTexto 33">
              <a:extLst>
                <a:ext uri="{FF2B5EF4-FFF2-40B4-BE49-F238E27FC236}">
                  <a16:creationId xmlns:a16="http://schemas.microsoft.com/office/drawing/2014/main" id="{E394D89C-A48A-4A21-AAA9-FC6423A391C3}"/>
                </a:ext>
              </a:extLst>
            </p:cNvPr>
            <p:cNvSpPr txBox="1"/>
            <p:nvPr/>
          </p:nvSpPr>
          <p:spPr>
            <a:xfrm rot="10800000">
              <a:off x="1260781" y="4881388"/>
              <a:ext cx="45397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 w="22225">
                    <a:solidFill>
                      <a:srgbClr val="002060"/>
                    </a:solidFill>
                    <a:prstDash val="solid"/>
                  </a:ln>
                  <a:solidFill>
                    <a:srgbClr val="FFC000"/>
                  </a:solidFill>
                  <a:effectLst/>
                  <a:uLnTx/>
                  <a:uFillTx/>
                  <a:latin typeface="Tw Cen MT" panose="020B0602020104020603"/>
                  <a:ea typeface="+mn-ea"/>
                  <a:cs typeface="+mn-cs"/>
                </a:rPr>
                <a:t>Y</a:t>
              </a:r>
              <a:endParaRPr kumimoji="0" lang="pt-BR" sz="3600" b="1" i="0" u="none" strike="noStrike" kern="1200" cap="none" spc="0" normalizeH="0" baseline="0" noProof="0" dirty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FFC000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  <p:sp>
          <p:nvSpPr>
            <p:cNvPr id="36" name="Elipse 35">
              <a:extLst>
                <a:ext uri="{FF2B5EF4-FFF2-40B4-BE49-F238E27FC236}">
                  <a16:creationId xmlns:a16="http://schemas.microsoft.com/office/drawing/2014/main" id="{04394893-F7DF-45B2-BCF6-3BBEBDC04BA4}"/>
                </a:ext>
              </a:extLst>
            </p:cNvPr>
            <p:cNvSpPr/>
            <p:nvPr/>
          </p:nvSpPr>
          <p:spPr>
            <a:xfrm>
              <a:off x="1540098" y="4974341"/>
              <a:ext cx="176907" cy="228083"/>
            </a:xfrm>
            <a:prstGeom prst="ellipse">
              <a:avLst/>
            </a:prstGeom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endParaRPr>
            </a:p>
          </p:txBody>
        </p:sp>
      </p:grpSp>
      <p:sp>
        <p:nvSpPr>
          <p:cNvPr id="44" name="Estrela de 7 Pontos 95">
            <a:extLst>
              <a:ext uri="{FF2B5EF4-FFF2-40B4-BE49-F238E27FC236}">
                <a16:creationId xmlns:a16="http://schemas.microsoft.com/office/drawing/2014/main" id="{89B0FBAE-6CCE-4174-8A22-8A8F2D0EA8CB}"/>
              </a:ext>
            </a:extLst>
          </p:cNvPr>
          <p:cNvSpPr/>
          <p:nvPr/>
        </p:nvSpPr>
        <p:spPr>
          <a:xfrm>
            <a:off x="1353989" y="5394562"/>
            <a:ext cx="319885" cy="387049"/>
          </a:xfrm>
          <a:prstGeom prst="star7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52" name="Conector reto 51">
            <a:extLst>
              <a:ext uri="{FF2B5EF4-FFF2-40B4-BE49-F238E27FC236}">
                <a16:creationId xmlns:a16="http://schemas.microsoft.com/office/drawing/2014/main" id="{DEC04D01-D9D2-449B-AFC0-81B71A0B6BFD}"/>
              </a:ext>
            </a:extLst>
          </p:cNvPr>
          <p:cNvCxnSpPr>
            <a:cxnSpLocks/>
          </p:cNvCxnSpPr>
          <p:nvPr/>
        </p:nvCxnSpPr>
        <p:spPr>
          <a:xfrm flipH="1">
            <a:off x="1061781" y="3575656"/>
            <a:ext cx="295257" cy="1537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to 52">
            <a:extLst>
              <a:ext uri="{FF2B5EF4-FFF2-40B4-BE49-F238E27FC236}">
                <a16:creationId xmlns:a16="http://schemas.microsoft.com/office/drawing/2014/main" id="{0A67D022-98D7-4ACF-A664-56BF1DE5938D}"/>
              </a:ext>
            </a:extLst>
          </p:cNvPr>
          <p:cNvCxnSpPr>
            <a:cxnSpLocks/>
          </p:cNvCxnSpPr>
          <p:nvPr/>
        </p:nvCxnSpPr>
        <p:spPr>
          <a:xfrm flipH="1">
            <a:off x="1647927" y="3575633"/>
            <a:ext cx="539370" cy="1478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>
            <a:extLst>
              <a:ext uri="{FF2B5EF4-FFF2-40B4-BE49-F238E27FC236}">
                <a16:creationId xmlns:a16="http://schemas.microsoft.com/office/drawing/2014/main" id="{9F3F7AD2-E2C0-4D3F-83B7-6214FDB1BC4B}"/>
              </a:ext>
            </a:extLst>
          </p:cNvPr>
          <p:cNvSpPr txBox="1"/>
          <p:nvPr/>
        </p:nvSpPr>
        <p:spPr>
          <a:xfrm>
            <a:off x="6192135" y="102635"/>
            <a:ext cx="25767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b="1" dirty="0">
                <a:latin typeface="Bahnschrift Light" panose="020B0502040204020203" pitchFamily="34" charset="0"/>
              </a:rPr>
              <a:t>Legenda</a:t>
            </a:r>
            <a:endParaRPr lang="pt-BR" sz="4400" dirty="0"/>
          </a:p>
        </p:txBody>
      </p:sp>
      <p:sp>
        <p:nvSpPr>
          <p:cNvPr id="59" name="CaixaDeTexto 58">
            <a:extLst>
              <a:ext uri="{FF2B5EF4-FFF2-40B4-BE49-F238E27FC236}">
                <a16:creationId xmlns:a16="http://schemas.microsoft.com/office/drawing/2014/main" id="{AF9DEF6C-DF0C-42FC-8D9E-86CBA1108899}"/>
              </a:ext>
            </a:extLst>
          </p:cNvPr>
          <p:cNvSpPr txBox="1"/>
          <p:nvPr/>
        </p:nvSpPr>
        <p:spPr>
          <a:xfrm>
            <a:off x="2897944" y="1499745"/>
            <a:ext cx="305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Poço da placa de ELISA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9C93B73D-F86F-4A7F-91CC-618149D4B5BD}"/>
              </a:ext>
            </a:extLst>
          </p:cNvPr>
          <p:cNvSpPr txBox="1"/>
          <p:nvPr/>
        </p:nvSpPr>
        <p:spPr>
          <a:xfrm>
            <a:off x="2897943" y="2747764"/>
            <a:ext cx="4009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Proteína de sensibilização da placa</a:t>
            </a:r>
          </a:p>
        </p:txBody>
      </p:sp>
      <p:sp>
        <p:nvSpPr>
          <p:cNvPr id="61" name="CaixaDeTexto 60">
            <a:extLst>
              <a:ext uri="{FF2B5EF4-FFF2-40B4-BE49-F238E27FC236}">
                <a16:creationId xmlns:a16="http://schemas.microsoft.com/office/drawing/2014/main" id="{97181FA3-B706-4306-8A81-DCDCE777A5DA}"/>
              </a:ext>
            </a:extLst>
          </p:cNvPr>
          <p:cNvSpPr txBox="1"/>
          <p:nvPr/>
        </p:nvSpPr>
        <p:spPr>
          <a:xfrm>
            <a:off x="2897944" y="3371573"/>
            <a:ext cx="3055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Bloqueio</a:t>
            </a:r>
          </a:p>
        </p:txBody>
      </p:sp>
      <p:sp>
        <p:nvSpPr>
          <p:cNvPr id="62" name="CaixaDeTexto 61">
            <a:extLst>
              <a:ext uri="{FF2B5EF4-FFF2-40B4-BE49-F238E27FC236}">
                <a16:creationId xmlns:a16="http://schemas.microsoft.com/office/drawing/2014/main" id="{7B2C7C80-EC00-4AE6-B304-6B064A6CC33E}"/>
              </a:ext>
            </a:extLst>
          </p:cNvPr>
          <p:cNvSpPr txBox="1"/>
          <p:nvPr/>
        </p:nvSpPr>
        <p:spPr>
          <a:xfrm>
            <a:off x="2808841" y="3995382"/>
            <a:ext cx="507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Anticorpo específico presente na amostra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C0863BB6-E5A0-482C-8CB1-910358D18A54}"/>
              </a:ext>
            </a:extLst>
          </p:cNvPr>
          <p:cNvSpPr txBox="1"/>
          <p:nvPr/>
        </p:nvSpPr>
        <p:spPr>
          <a:xfrm>
            <a:off x="2808841" y="6170472"/>
            <a:ext cx="507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Anticorpos inespecíficos presentes na amostra</a:t>
            </a:r>
          </a:p>
        </p:txBody>
      </p:sp>
      <p:sp>
        <p:nvSpPr>
          <p:cNvPr id="64" name="CaixaDeTexto 63">
            <a:extLst>
              <a:ext uri="{FF2B5EF4-FFF2-40B4-BE49-F238E27FC236}">
                <a16:creationId xmlns:a16="http://schemas.microsoft.com/office/drawing/2014/main" id="{B6A0924B-EDE1-4351-B54A-1DC0ACDB077E}"/>
              </a:ext>
            </a:extLst>
          </p:cNvPr>
          <p:cNvSpPr txBox="1"/>
          <p:nvPr/>
        </p:nvSpPr>
        <p:spPr>
          <a:xfrm>
            <a:off x="2808841" y="4643867"/>
            <a:ext cx="507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Anticorpo secundário conjugado em enzima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167BD0F-D480-475A-8EB1-77F69C7516C8}"/>
              </a:ext>
            </a:extLst>
          </p:cNvPr>
          <p:cNvSpPr txBox="1"/>
          <p:nvPr/>
        </p:nvSpPr>
        <p:spPr>
          <a:xfrm>
            <a:off x="2897943" y="5403420"/>
            <a:ext cx="50743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Substrato/cromógeno</a:t>
            </a:r>
          </a:p>
        </p:txBody>
      </p:sp>
    </p:spTree>
    <p:extLst>
      <p:ext uri="{BB962C8B-B14F-4D97-AF65-F5344CB8AC3E}">
        <p14:creationId xmlns:p14="http://schemas.microsoft.com/office/powerpoint/2010/main" val="1929125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5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5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5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5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5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6" grpId="1"/>
      <p:bldP spid="17" grpId="0"/>
      <p:bldP spid="17" grpId="1"/>
      <p:bldP spid="22" grpId="0"/>
      <p:bldP spid="22" grpId="1"/>
      <p:bldP spid="23" grpId="0"/>
      <p:bldP spid="23" grpId="1"/>
      <p:bldP spid="24" grpId="0"/>
      <p:bldP spid="24" grpId="1"/>
      <p:bldP spid="30" grpId="0"/>
      <p:bldP spid="44" grpId="0" animBg="1"/>
    </p:bldLst>
  </p:timing>
</p:sld>
</file>

<file path=ppt/theme/theme1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1109</TotalTime>
  <Words>101</Words>
  <Application>Microsoft Office PowerPoint</Application>
  <PresentationFormat>Apresentação na tela (4:3)</PresentationFormat>
  <Paragraphs>71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Bahnschrift Light</vt:lpstr>
      <vt:lpstr>Calibri</vt:lpstr>
      <vt:lpstr>Calibri Light</vt:lpstr>
      <vt:lpstr>Trade Gothic Next Heavy</vt:lpstr>
      <vt:lpstr>Tw Cen MT</vt:lpstr>
      <vt:lpstr>1_Tema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ELISA POP</dc:title>
  <dc:creator>Livia Pugliese</dc:creator>
  <cp:lastModifiedBy>Livia Pugliese</cp:lastModifiedBy>
  <cp:revision>12</cp:revision>
  <dcterms:created xsi:type="dcterms:W3CDTF">2021-03-17T21:56:15Z</dcterms:created>
  <dcterms:modified xsi:type="dcterms:W3CDTF">2021-03-19T15:37:28Z</dcterms:modified>
</cp:coreProperties>
</file>