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1.png" ContentType="image/png"/>
  <Override PartName="/ppt/media/image31.png" ContentType="image/png"/>
  <Override PartName="/ppt/media/image7.jpeg" ContentType="image/jpeg"/>
  <Override PartName="/ppt/media/image2.jpeg" ContentType="image/jpeg"/>
  <Override PartName="/ppt/media/image3.jpeg" ContentType="image/jpeg"/>
  <Override PartName="/ppt/media/image5.png" ContentType="image/png"/>
  <Override PartName="/ppt/media/image4.jpeg" ContentType="image/jpeg"/>
  <Override PartName="/ppt/media/image8.jpeg" ContentType="image/jpeg"/>
  <Override PartName="/ppt/media/image41.png" ContentType="image/png"/>
  <Override PartName="/ppt/media/image6.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46.jpeg" ContentType="image/jpeg"/>
  <Override PartName="/ppt/media/image14.jpeg" ContentType="image/jpeg"/>
  <Override PartName="/ppt/media/image29.png" ContentType="image/png"/>
  <Override PartName="/ppt/media/image15.jpeg" ContentType="image/jpeg"/>
  <Override PartName="/ppt/media/image39.png" ContentType="image/png"/>
  <Override PartName="/ppt/media/image16.jpeg" ContentType="image/jpeg"/>
  <Override PartName="/ppt/media/image17.jpeg" ContentType="image/jpeg"/>
  <Override PartName="/ppt/media/image18.png" ContentType="image/png"/>
  <Override PartName="/ppt/media/image19.png" ContentType="image/png"/>
  <Override PartName="/ppt/media/image20.png" ContentType="image/png"/>
  <Override PartName="/ppt/media/image40.jpeg" ContentType="image/jpeg"/>
  <Override PartName="/ppt/media/image21.png" ContentType="image/png"/>
  <Override PartName="/ppt/media/image22.png" ContentType="image/png"/>
  <Override PartName="/ppt/media/image23.png" ContentType="image/png"/>
  <Override PartName="/ppt/media/image47.jpeg" ContentType="image/jpeg"/>
  <Override PartName="/ppt/media/image24.jpeg" ContentType="image/jpeg"/>
  <Override PartName="/ppt/media/image25.jpeg" ContentType="image/jpeg"/>
  <Override PartName="/ppt/media/image27.png" ContentType="image/png"/>
  <Override PartName="/ppt/media/image26.png" ContentType="image/png"/>
  <Override PartName="/ppt/media/image28.png" ContentType="image/png"/>
  <Override PartName="/ppt/media/image30.png" ContentType="image/png"/>
  <Override PartName="/ppt/media/image32.png" ContentType="image/png"/>
  <Override PartName="/ppt/media/image33.png" ContentType="image/png"/>
  <Override PartName="/ppt/media/image48.jpeg" ContentType="image/jpeg"/>
  <Override PartName="/ppt/media/image34.png" ContentType="image/png"/>
  <Override PartName="/ppt/media/image35.png" ContentType="image/png"/>
  <Override PartName="/ppt/media/image36.png" ContentType="image/png"/>
  <Override PartName="/ppt/media/image37.png" ContentType="image/png"/>
  <Override PartName="/ppt/media/image38.jpeg" ContentType="image/jpeg"/>
  <Override PartName="/ppt/media/image42.png" ContentType="image/png"/>
  <Override PartName="/ppt/media/image43.png" ContentType="image/png"/>
  <Override PartName="/ppt/media/image49.jpeg" ContentType="image/jpeg"/>
  <Override PartName="/ppt/media/image44.jpeg" ContentType="image/jpeg"/>
  <Override PartName="/ppt/media/image4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Clique para editar o formato do texto do título</a:t>
            </a:r>
            <a:endParaRPr b="0" lang="en-US"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Clique para editar o formato do texto da estrutura de tópicos</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2.º nível da estrutura de tópicos</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3.º nível da estrutura de tópicos</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4.º nível da estrutura de tópicos</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5.º nível da estrutura de tópicos</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6.º nível da estrutura de tópicos</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7.º nível da estrutura de tópicos</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080" cy="1144440"/>
          </a:xfrm>
          <a:prstGeom prst="rect">
            <a:avLst/>
          </a:prstGeom>
        </p:spPr>
        <p:txBody>
          <a:bodyPr lIns="0" rIns="0" tIns="0" bIns="0" anchor="ctr">
            <a:noAutofit/>
          </a:bodyPr>
          <a:p>
            <a:pPr algn="ctr"/>
            <a:r>
              <a:rPr b="0" lang="en-US" sz="1800" spc="-1" strike="noStrike">
                <a:latin typeface="Arial"/>
              </a:rPr>
              <a:t>Clique para editar o formato do texto do título</a:t>
            </a:r>
            <a:endParaRPr b="0" lang="en-US" sz="1800" spc="-1" strike="noStrike">
              <a:latin typeface="Arial"/>
            </a:endParaRPr>
          </a:p>
        </p:txBody>
      </p:sp>
      <p:sp>
        <p:nvSpPr>
          <p:cNvPr id="39" name="PlaceHolder 2"/>
          <p:cNvSpPr>
            <a:spLocks noGrp="1"/>
          </p:cNvSpPr>
          <p:nvPr>
            <p:ph type="body"/>
          </p:nvPr>
        </p:nvSpPr>
        <p:spPr>
          <a:xfrm>
            <a:off x="609480" y="1604520"/>
            <a:ext cx="10972080" cy="397692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en-US" sz="1800" spc="-1" strike="noStrike">
                <a:latin typeface="Arial"/>
              </a:rPr>
              <a:t>Clique para editar o formato do texto da estrutura de tópicos</a:t>
            </a:r>
            <a:endParaRPr b="0" lang="en-US" sz="1800" spc="-1" strike="noStrike">
              <a:latin typeface="Arial"/>
            </a:endParaRPr>
          </a:p>
          <a:p>
            <a:pPr lvl="1" marL="864000" indent="-324000" algn="ctr">
              <a:spcBef>
                <a:spcPts val="1134"/>
              </a:spcBef>
              <a:buClr>
                <a:srgbClr val="000000"/>
              </a:buClr>
              <a:buSzPct val="75000"/>
              <a:buFont typeface="Symbol" charset="2"/>
              <a:buChar char=""/>
            </a:pPr>
            <a:r>
              <a:rPr b="0" lang="en-US" sz="1800" spc="-1" strike="noStrike">
                <a:latin typeface="Arial"/>
              </a:rPr>
              <a:t>2.º nível da estrutura de tópicos</a:t>
            </a:r>
            <a:endParaRPr b="0" lang="en-US" sz="1800" spc="-1" strike="noStrike">
              <a:latin typeface="Arial"/>
            </a:endParaRPr>
          </a:p>
          <a:p>
            <a:pPr lvl="2" marL="1296000" indent="-288000" algn="ctr">
              <a:spcBef>
                <a:spcPts val="850"/>
              </a:spcBef>
              <a:buClr>
                <a:srgbClr val="000000"/>
              </a:buClr>
              <a:buSzPct val="45000"/>
              <a:buFont typeface="Wingdings" charset="2"/>
              <a:buChar char=""/>
            </a:pPr>
            <a:r>
              <a:rPr b="0" lang="en-US" sz="1800" spc="-1" strike="noStrike">
                <a:latin typeface="Arial"/>
              </a:rPr>
              <a:t>3.º nível da estrutura de tópicos</a:t>
            </a:r>
            <a:endParaRPr b="0" lang="en-US" sz="1800" spc="-1" strike="noStrike">
              <a:latin typeface="Arial"/>
            </a:endParaRPr>
          </a:p>
          <a:p>
            <a:pPr lvl="3" marL="1728000" indent="-216000" algn="ctr">
              <a:spcBef>
                <a:spcPts val="567"/>
              </a:spcBef>
              <a:buClr>
                <a:srgbClr val="000000"/>
              </a:buClr>
              <a:buSzPct val="75000"/>
              <a:buFont typeface="Symbol" charset="2"/>
              <a:buChar char=""/>
            </a:pPr>
            <a:r>
              <a:rPr b="0" lang="en-US" sz="1800" spc="-1" strike="noStrike">
                <a:latin typeface="Arial"/>
              </a:rPr>
              <a:t>4.º nível da estrutura de tópicos</a:t>
            </a:r>
            <a:endParaRPr b="0" lang="en-US" sz="1800" spc="-1" strike="noStrike">
              <a:latin typeface="Arial"/>
            </a:endParaRPr>
          </a:p>
          <a:p>
            <a:pPr lvl="4" marL="2160000" indent="-216000" algn="ctr">
              <a:spcBef>
                <a:spcPts val="283"/>
              </a:spcBef>
              <a:buClr>
                <a:srgbClr val="000000"/>
              </a:buClr>
              <a:buSzPct val="45000"/>
              <a:buFont typeface="Wingdings" charset="2"/>
              <a:buChar char=""/>
            </a:pPr>
            <a:r>
              <a:rPr b="0" lang="en-US" sz="1800" spc="-1" strike="noStrike">
                <a:latin typeface="Arial"/>
              </a:rPr>
              <a:t>5.º nível da estrutura de tópicos</a:t>
            </a:r>
            <a:endParaRPr b="0" lang="en-US" sz="1800" spc="-1" strike="noStrike">
              <a:latin typeface="Arial"/>
            </a:endParaRPr>
          </a:p>
          <a:p>
            <a:pPr lvl="5" marL="2592000" indent="-216000" algn="ctr">
              <a:spcBef>
                <a:spcPts val="283"/>
              </a:spcBef>
              <a:buClr>
                <a:srgbClr val="000000"/>
              </a:buClr>
              <a:buSzPct val="45000"/>
              <a:buFont typeface="Wingdings" charset="2"/>
              <a:buChar char=""/>
            </a:pPr>
            <a:r>
              <a:rPr b="0" lang="en-US" sz="1800" spc="-1" strike="noStrike">
                <a:latin typeface="Arial"/>
              </a:rPr>
              <a:t>6.º nível da estrutura de tópicos</a:t>
            </a:r>
            <a:endParaRPr b="0" lang="en-US" sz="1800" spc="-1" strike="noStrike">
              <a:latin typeface="Arial"/>
            </a:endParaRPr>
          </a:p>
          <a:p>
            <a:pPr lvl="6" marL="3024000" indent="-216000" algn="ctr">
              <a:spcBef>
                <a:spcPts val="283"/>
              </a:spcBef>
              <a:buClr>
                <a:srgbClr val="000000"/>
              </a:buClr>
              <a:buSzPct val="45000"/>
              <a:buFont typeface="Wingdings" charset="2"/>
              <a:buChar char=""/>
            </a:pPr>
            <a:r>
              <a:rPr b="0" lang="en-US" sz="1800" spc="-1" strike="noStrike">
                <a:latin typeface="Arial"/>
              </a:rPr>
              <a:t>7.º nível da estrutura de tópicos</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png"/><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hyperlink" Target="https://www.sketchengine.eu/skell/" TargetMode="External"/><Relationship Id="rId2" Type="http://schemas.openxmlformats.org/officeDocument/2006/relationships/hyperlink" Target="https://www.collocaid.uk/" TargetMode="External"/><Relationship Id="rId3" Type="http://schemas.openxmlformats.org/officeDocument/2006/relationships/hyperlink" Target="http://www.phrasebank.manchester.ac.uk/" TargetMode="External"/><Relationship Id="rId4" Type="http://schemas.openxmlformats.org/officeDocument/2006/relationships/hyperlink" Target="https://elicorpora.info/https:/elicorpora.info/" TargetMode="External"/><Relationship Id="rId5" Type="http://schemas.openxmlformats.org/officeDocument/2006/relationships/hyperlink" Target="http://www.escritacientifica.sc.usp.br/scipo/" TargetMode="External"/><Relationship Id="rId6" Type="http://schemas.openxmlformats.org/officeDocument/2006/relationships/image" Target="../media/image45.jpeg"/><Relationship Id="rId7"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CustomShape 1"/>
          <p:cNvSpPr/>
          <p:nvPr/>
        </p:nvSpPr>
        <p:spPr>
          <a:xfrm>
            <a:off x="0" y="0"/>
            <a:ext cx="10021320" cy="6857280"/>
          </a:xfrm>
          <a:prstGeom prst="rect">
            <a:avLst/>
          </a:prstGeom>
          <a:gradFill rotWithShape="0">
            <a:gsLst>
              <a:gs pos="0">
                <a:srgbClr val="5b9bd5">
                  <a:alpha val="82352"/>
                </a:srgbClr>
              </a:gs>
              <a:gs pos="100000">
                <a:srgbClr val="5b9bd5">
                  <a:alpha val="60000"/>
                </a:srgb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77" name="Picture 119" descr=""/>
          <p:cNvPicPr/>
          <p:nvPr/>
        </p:nvPicPr>
        <p:blipFill>
          <a:blip r:embed="rId1"/>
          <a:stretch/>
        </p:blipFill>
        <p:spPr>
          <a:xfrm>
            <a:off x="0" y="0"/>
            <a:ext cx="12191400" cy="6857280"/>
          </a:xfrm>
          <a:prstGeom prst="rect">
            <a:avLst/>
          </a:prstGeom>
          <a:ln w="0">
            <a:noFill/>
          </a:ln>
        </p:spPr>
      </p:pic>
      <p:sp>
        <p:nvSpPr>
          <p:cNvPr id="78" name="CustomShape 2"/>
          <p:cNvSpPr/>
          <p:nvPr/>
        </p:nvSpPr>
        <p:spPr>
          <a:xfrm>
            <a:off x="4223160" y="3154680"/>
            <a:ext cx="7972920" cy="2505600"/>
          </a:xfrm>
          <a:prstGeom prst="rect">
            <a:avLst/>
          </a:prstGeom>
          <a:noFill/>
          <a:ln w="0">
            <a:noFill/>
          </a:ln>
        </p:spPr>
        <p:style>
          <a:lnRef idx="0"/>
          <a:fillRef idx="0"/>
          <a:effectRef idx="0"/>
          <a:fontRef idx="minor"/>
        </p:style>
        <p:txBody>
          <a:bodyPr lIns="90000" rIns="90000" tIns="45000" bIns="45000">
            <a:normAutofit/>
          </a:bodyPr>
          <a:p>
            <a:pPr algn="r">
              <a:lnSpc>
                <a:spcPct val="100000"/>
              </a:lnSpc>
            </a:pPr>
            <a:r>
              <a:rPr b="1" lang="de-DE" sz="3200" spc="-1" strike="noStrike">
                <a:solidFill>
                  <a:srgbClr val="002060"/>
                </a:solidFill>
                <a:latin typeface="Arial"/>
                <a:ea typeface="Arial"/>
              </a:rPr>
              <a:t>O uso de colocações </a:t>
            </a:r>
            <a:endParaRPr b="0" lang="en-US" sz="3200" spc="-1" strike="noStrike">
              <a:latin typeface="Arial"/>
            </a:endParaRPr>
          </a:p>
          <a:p>
            <a:pPr algn="r">
              <a:lnSpc>
                <a:spcPct val="100000"/>
              </a:lnSpc>
            </a:pPr>
            <a:r>
              <a:rPr b="1" lang="de-DE" sz="3200" spc="-1" strike="noStrike">
                <a:solidFill>
                  <a:srgbClr val="002060"/>
                </a:solidFill>
                <a:latin typeface="Arial"/>
                <a:ea typeface="Arial"/>
              </a:rPr>
              <a:t> </a:t>
            </a:r>
            <a:r>
              <a:rPr b="1" lang="de-DE" sz="3200" spc="-1" strike="noStrike">
                <a:solidFill>
                  <a:srgbClr val="002060"/>
                </a:solidFill>
                <a:latin typeface="Arial"/>
                <a:ea typeface="Arial"/>
              </a:rPr>
              <a:t>acadêmicas na escrita de resumos</a:t>
            </a:r>
            <a:endParaRPr b="0" lang="en-US" sz="3200" spc="-1" strike="noStrike">
              <a:latin typeface="Arial"/>
            </a:endParaRPr>
          </a:p>
          <a:p>
            <a:pPr algn="ctr">
              <a:lnSpc>
                <a:spcPct val="90000"/>
              </a:lnSpc>
              <a:spcAft>
                <a:spcPts val="601"/>
              </a:spcAft>
            </a:pPr>
            <a:endParaRPr b="0" lang="en-US" sz="3200" spc="-1" strike="noStrike">
              <a:latin typeface="Arial"/>
            </a:endParaRPr>
          </a:p>
        </p:txBody>
      </p:sp>
      <p:sp>
        <p:nvSpPr>
          <p:cNvPr id="79" name="CustomShape 3"/>
          <p:cNvSpPr/>
          <p:nvPr/>
        </p:nvSpPr>
        <p:spPr>
          <a:xfrm>
            <a:off x="0" y="1580040"/>
            <a:ext cx="4382640" cy="5286600"/>
          </a:xfrm>
          <a:custGeom>
            <a:avLst/>
            <a:gdLst/>
            <a:ah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solidFill>
              <a:srgbClr val="b5d2ec"/>
            </a:solidFill>
          </a:ln>
        </p:spPr>
        <p:style>
          <a:lnRef idx="2">
            <a:schemeClr val="accent1">
              <a:shade val="50000"/>
            </a:schemeClr>
          </a:lnRef>
          <a:fillRef idx="1">
            <a:schemeClr val="accent1"/>
          </a:fillRef>
          <a:effectRef idx="0">
            <a:schemeClr val="accent1"/>
          </a:effectRef>
          <a:fontRef idx="minor"/>
        </p:style>
      </p:sp>
      <p:sp>
        <p:nvSpPr>
          <p:cNvPr id="80" name="CustomShape 4"/>
          <p:cNvSpPr/>
          <p:nvPr/>
        </p:nvSpPr>
        <p:spPr>
          <a:xfrm>
            <a:off x="4713120" y="0"/>
            <a:ext cx="4184280" cy="3169440"/>
          </a:xfrm>
          <a:custGeom>
            <a:avLst/>
            <a:gdLst/>
            <a:ah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solidFill>
              <a:srgbClr val="b5d2ec"/>
            </a:solidFill>
          </a:ln>
        </p:spPr>
        <p:style>
          <a:lnRef idx="2">
            <a:schemeClr val="accent1">
              <a:shade val="50000"/>
            </a:schemeClr>
          </a:lnRef>
          <a:fillRef idx="1">
            <a:schemeClr val="accent1"/>
          </a:fillRef>
          <a:effectRef idx="0">
            <a:schemeClr val="accent1"/>
          </a:effectRef>
          <a:fontRef idx="minor"/>
        </p:style>
      </p:sp>
      <p:pic>
        <p:nvPicPr>
          <p:cNvPr id="81" name="Espaço Reservado para Conteúdo 4" descr=""/>
          <p:cNvPicPr/>
          <p:nvPr/>
        </p:nvPicPr>
        <p:blipFill>
          <a:blip r:embed="rId2"/>
          <a:stretch/>
        </p:blipFill>
        <p:spPr>
          <a:xfrm>
            <a:off x="573480" y="3089880"/>
            <a:ext cx="2753640" cy="1806840"/>
          </a:xfrm>
          <a:prstGeom prst="rect">
            <a:avLst/>
          </a:prstGeom>
          <a:ln w="0">
            <a:noFill/>
          </a:ln>
        </p:spPr>
      </p:pic>
      <p:pic>
        <p:nvPicPr>
          <p:cNvPr id="82" name="Picture 2" descr="Resultado de imagem para pessoas trabalhando com computadores"/>
          <p:cNvPicPr/>
          <p:nvPr/>
        </p:nvPicPr>
        <p:blipFill>
          <a:blip r:embed="rId3"/>
          <a:stretch/>
        </p:blipFill>
        <p:spPr>
          <a:xfrm>
            <a:off x="5412600" y="435960"/>
            <a:ext cx="2760120" cy="1887480"/>
          </a:xfrm>
          <a:prstGeom prst="rect">
            <a:avLst/>
          </a:prstGeom>
          <a:ln w="0">
            <a:noFill/>
          </a:ln>
        </p:spPr>
      </p:pic>
      <p:sp>
        <p:nvSpPr>
          <p:cNvPr id="83" name="CustomShape 5"/>
          <p:cNvSpPr/>
          <p:nvPr/>
        </p:nvSpPr>
        <p:spPr>
          <a:xfrm>
            <a:off x="574920" y="4148280"/>
            <a:ext cx="11170440" cy="238824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tabLst>
                <a:tab algn="l" pos="0"/>
              </a:tabLst>
            </a:pPr>
            <a:endParaRPr b="0" lang="en-US" sz="1800" spc="-1" strike="noStrike">
              <a:latin typeface="Arial"/>
            </a:endParaRPr>
          </a:p>
          <a:p>
            <a:pPr algn="r">
              <a:lnSpc>
                <a:spcPct val="90000"/>
              </a:lnSpc>
              <a:spcBef>
                <a:spcPts val="1001"/>
              </a:spcBef>
              <a:tabLst>
                <a:tab algn="l" pos="0"/>
              </a:tabLst>
            </a:pPr>
            <a:r>
              <a:rPr b="1" lang="de-DE" sz="2000" spc="-1" strike="noStrike">
                <a:solidFill>
                  <a:srgbClr val="000000"/>
                </a:solidFill>
                <a:latin typeface="Arial"/>
                <a:ea typeface="DejaVu Sans"/>
              </a:rPr>
              <a:t>Paula Tavares Pinto</a:t>
            </a:r>
            <a:endParaRPr b="0" lang="en-US" sz="2000" spc="-1" strike="noStrike">
              <a:latin typeface="Arial"/>
            </a:endParaRPr>
          </a:p>
          <a:p>
            <a:pPr algn="ctr">
              <a:lnSpc>
                <a:spcPct val="90000"/>
              </a:lnSpc>
              <a:spcBef>
                <a:spcPts val="1001"/>
              </a:spcBef>
              <a:tabLst>
                <a:tab algn="l" pos="0"/>
              </a:tabLst>
            </a:pPr>
            <a:endParaRPr b="0" lang="en-US" sz="2000" spc="-1" strike="noStrike">
              <a:latin typeface="Arial"/>
            </a:endParaRPr>
          </a:p>
          <a:p>
            <a:pPr algn="ctr">
              <a:lnSpc>
                <a:spcPct val="90000"/>
              </a:lnSpc>
              <a:spcBef>
                <a:spcPts val="1001"/>
              </a:spcBef>
              <a:tabLst>
                <a:tab algn="l" pos="0"/>
              </a:tabLst>
            </a:pPr>
            <a:r>
              <a:rPr b="0" lang="de-DE" sz="2000" spc="-1" strike="noStrike">
                <a:solidFill>
                  <a:srgbClr val="000000"/>
                </a:solidFill>
                <a:latin typeface="Arial"/>
                <a:ea typeface="DejaVu Sans"/>
              </a:rPr>
              <a:t>                         </a:t>
            </a:r>
            <a:r>
              <a:rPr b="0" lang="de-DE" sz="2000" spc="-1" strike="noStrike">
                <a:solidFill>
                  <a:srgbClr val="000000"/>
                </a:solidFill>
                <a:latin typeface="Arial"/>
                <a:ea typeface="DejaVu Sans"/>
              </a:rPr>
              <a:t>Pesquisas em Tradução em Língua Inglesa</a:t>
            </a:r>
            <a:endParaRPr b="0" lang="en-US" sz="2000" spc="-1" strike="noStrike">
              <a:latin typeface="Arial"/>
            </a:endParaRPr>
          </a:p>
          <a:p>
            <a:pPr algn="ctr">
              <a:lnSpc>
                <a:spcPct val="90000"/>
              </a:lnSpc>
              <a:spcBef>
                <a:spcPts val="1001"/>
              </a:spcBef>
              <a:tabLst>
                <a:tab algn="l" pos="0"/>
              </a:tabLst>
            </a:pPr>
            <a:r>
              <a:rPr b="1" lang="de-DE" sz="2000" spc="-1" strike="noStrike">
                <a:solidFill>
                  <a:srgbClr val="000000"/>
                </a:solidFill>
                <a:latin typeface="Arial"/>
                <a:ea typeface="DejaVu Sans"/>
              </a:rPr>
              <a:t>                         </a:t>
            </a:r>
            <a:r>
              <a:rPr b="1" lang="de-DE" sz="2000" spc="-1" strike="noStrike">
                <a:solidFill>
                  <a:srgbClr val="000000"/>
                </a:solidFill>
                <a:latin typeface="Arial"/>
                <a:ea typeface="DejaVu Sans"/>
              </a:rPr>
              <a:t>Universidade Federal de Rondonópolis</a:t>
            </a:r>
            <a:endParaRPr b="0" lang="en-US" sz="2000" spc="-1" strike="noStrike">
              <a:latin typeface="Arial"/>
            </a:endParaRPr>
          </a:p>
          <a:p>
            <a:pPr algn="ctr">
              <a:lnSpc>
                <a:spcPct val="90000"/>
              </a:lnSpc>
              <a:spcBef>
                <a:spcPts val="1001"/>
              </a:spcBef>
              <a:tabLst>
                <a:tab algn="l" pos="0"/>
              </a:tabLst>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838080" y="365040"/>
            <a:ext cx="10514520" cy="1324440"/>
          </a:xfrm>
          <a:prstGeom prst="rect">
            <a:avLst/>
          </a:prstGeom>
          <a:noFill/>
          <a:ln w="0">
            <a:noFill/>
          </a:ln>
        </p:spPr>
        <p:style>
          <a:lnRef idx="0"/>
          <a:fillRef idx="0"/>
          <a:effectRef idx="0"/>
          <a:fontRef idx="minor"/>
        </p:style>
      </p:sp>
      <p:sp>
        <p:nvSpPr>
          <p:cNvPr id="118" name="CustomShape 2"/>
          <p:cNvSpPr/>
          <p:nvPr/>
        </p:nvSpPr>
        <p:spPr>
          <a:xfrm>
            <a:off x="306000" y="57240"/>
            <a:ext cx="11046600" cy="61185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3600" spc="-1" strike="noStrike">
                <a:solidFill>
                  <a:srgbClr val="000000"/>
                </a:solidFill>
                <a:latin typeface="Calibri"/>
                <a:ea typeface="DejaVu Sans"/>
              </a:rPr>
              <a:t>Prática 1</a:t>
            </a:r>
            <a:r>
              <a:rPr b="0" lang="pt-BR" sz="3600" spc="-1" strike="noStrike">
                <a:solidFill>
                  <a:srgbClr val="000000"/>
                </a:solidFill>
                <a:latin typeface="Calibri"/>
                <a:ea typeface="DejaVu Sans"/>
              </a:rPr>
              <a:t>:</a:t>
            </a:r>
            <a:endParaRPr b="0" lang="en-US" sz="3600" spc="-1" strike="noStrike">
              <a:latin typeface="Arial"/>
            </a:endParaRPr>
          </a:p>
          <a:p>
            <a:pPr>
              <a:lnSpc>
                <a:spcPct val="90000"/>
              </a:lnSpc>
              <a:spcBef>
                <a:spcPts val="1001"/>
              </a:spcBef>
            </a:pPr>
            <a:r>
              <a:rPr b="0" lang="pt-BR" sz="3600" spc="-1" strike="noStrike">
                <a:solidFill>
                  <a:srgbClr val="000000"/>
                </a:solidFill>
                <a:latin typeface="Calibri"/>
                <a:ea typeface="DejaVu Sans"/>
              </a:rPr>
              <a:t>Quais problemas vocês visualizam nessas colocações levantadas no projeto </a:t>
            </a:r>
            <a:r>
              <a:rPr b="0" i="1" lang="pt-BR" sz="3600" spc="-1" strike="noStrike">
                <a:solidFill>
                  <a:srgbClr val="000000"/>
                </a:solidFill>
                <a:latin typeface="Calibri"/>
                <a:ea typeface="DejaVu Sans"/>
              </a:rPr>
              <a:t>Collocaid</a:t>
            </a:r>
            <a:r>
              <a:rPr b="0" lang="pt-BR" sz="3600" spc="-1" strike="noStrike">
                <a:solidFill>
                  <a:srgbClr val="000000"/>
                </a:solidFill>
                <a:latin typeface="Calibri"/>
                <a:ea typeface="DejaVu Sans"/>
              </a:rPr>
              <a:t>? </a:t>
            </a:r>
            <a:endParaRPr b="0" lang="en-US" sz="3600" spc="-1" strike="noStrike">
              <a:latin typeface="Arial"/>
            </a:endParaRPr>
          </a:p>
          <a:p>
            <a:pPr>
              <a:lnSpc>
                <a:spcPct val="90000"/>
              </a:lnSpc>
              <a:spcBef>
                <a:spcPts val="1001"/>
              </a:spcBef>
            </a:pPr>
            <a:endParaRPr b="0" lang="en-US" sz="3600" spc="-1" strike="noStrike">
              <a:latin typeface="Arial"/>
            </a:endParaRPr>
          </a:p>
          <a:p>
            <a:pPr>
              <a:lnSpc>
                <a:spcPct val="90000"/>
              </a:lnSpc>
              <a:spcBef>
                <a:spcPts val="1001"/>
              </a:spcBef>
            </a:pPr>
            <a:endParaRPr b="0" lang="en-US" sz="3600" spc="-1" strike="noStrike">
              <a:latin typeface="Arial"/>
            </a:endParaRPr>
          </a:p>
        </p:txBody>
      </p:sp>
      <p:pic>
        <p:nvPicPr>
          <p:cNvPr id="119" name="Espaço Reservado para Conteúdo 4" descr=""/>
          <p:cNvPicPr/>
          <p:nvPr/>
        </p:nvPicPr>
        <p:blipFill>
          <a:blip r:embed="rId1"/>
          <a:stretch/>
        </p:blipFill>
        <p:spPr>
          <a:xfrm>
            <a:off x="10284120" y="364320"/>
            <a:ext cx="1482840" cy="897120"/>
          </a:xfrm>
          <a:prstGeom prst="rect">
            <a:avLst/>
          </a:prstGeom>
          <a:ln w="0">
            <a:noFill/>
          </a:ln>
        </p:spPr>
      </p:pic>
      <p:graphicFrame>
        <p:nvGraphicFramePr>
          <p:cNvPr id="120" name="Table 3"/>
          <p:cNvGraphicFramePr/>
          <p:nvPr/>
        </p:nvGraphicFramePr>
        <p:xfrm>
          <a:off x="963360" y="2142360"/>
          <a:ext cx="5130000" cy="4151520"/>
        </p:xfrm>
        <a:graphic>
          <a:graphicData uri="http://schemas.openxmlformats.org/drawingml/2006/table">
            <a:tbl>
              <a:tblPr/>
              <a:tblGrid>
                <a:gridCol w="5130360"/>
              </a:tblGrid>
              <a:tr h="691920">
                <a:tc>
                  <a:txBody>
                    <a:bodyPr>
                      <a:noAutofit/>
                    </a:bodyPr>
                    <a:p>
                      <a:pPr algn="ctr">
                        <a:lnSpc>
                          <a:spcPct val="100000"/>
                        </a:lnSpc>
                      </a:pPr>
                      <a:r>
                        <a:rPr b="1" lang="pt-BR" sz="2800" spc="-1" strike="noStrike">
                          <a:solidFill>
                            <a:srgbClr val="000000"/>
                          </a:solidFill>
                          <a:latin typeface="Arial"/>
                          <a:ea typeface="DejaVu Sans"/>
                        </a:rPr>
                        <a:t>Incorretas</a:t>
                      </a:r>
                      <a:endParaRPr b="0" lang="en-US" sz="2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691920">
                <a:tc>
                  <a:txBody>
                    <a:bodyPr>
                      <a:noAutofit/>
                    </a:bodyPr>
                    <a:p>
                      <a:pPr algn="ctr">
                        <a:lnSpc>
                          <a:spcPct val="100000"/>
                        </a:lnSpc>
                      </a:pPr>
                      <a:r>
                        <a:rPr b="1" lang="pt-BR" sz="2400" spc="-1" strike="noStrike">
                          <a:solidFill>
                            <a:srgbClr val="ff0000"/>
                          </a:solidFill>
                          <a:latin typeface="Arial"/>
                          <a:ea typeface="DejaVu Sans"/>
                        </a:rPr>
                        <a:t>Provide advices x</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691920">
                <a:tc>
                  <a:txBody>
                    <a:bodyPr>
                      <a:noAutofit/>
                    </a:bodyPr>
                    <a:p>
                      <a:pPr algn="ctr">
                        <a:lnSpc>
                          <a:spcPct val="100000"/>
                        </a:lnSpc>
                      </a:pPr>
                      <a:r>
                        <a:rPr b="1" lang="pt-BR" sz="2400" spc="-1" strike="noStrike">
                          <a:solidFill>
                            <a:srgbClr val="ff0000"/>
                          </a:solidFill>
                          <a:latin typeface="Arial"/>
                          <a:ea typeface="DejaVu Sans"/>
                        </a:rPr>
                        <a:t>Change of the rate x</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691920">
                <a:tc>
                  <a:txBody>
                    <a:bodyPr>
                      <a:noAutofit/>
                    </a:bodyPr>
                    <a:p>
                      <a:pPr algn="ctr">
                        <a:lnSpc>
                          <a:spcPct val="100000"/>
                        </a:lnSpc>
                      </a:pPr>
                      <a:r>
                        <a:rPr b="1" lang="pt-BR" sz="2400" spc="-1" strike="noStrike">
                          <a:solidFill>
                            <a:srgbClr val="ff0000"/>
                          </a:solidFill>
                          <a:latin typeface="Arial"/>
                          <a:ea typeface="DejaVu Sans"/>
                        </a:rPr>
                        <a:t>Contribute to understand x</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691920">
                <a:tc>
                  <a:txBody>
                    <a:bodyPr>
                      <a:noAutofit/>
                    </a:bodyPr>
                    <a:p>
                      <a:pPr algn="ctr">
                        <a:lnSpc>
                          <a:spcPct val="100000"/>
                        </a:lnSpc>
                      </a:pPr>
                      <a:r>
                        <a:rPr b="1" lang="pt-BR" sz="2400" spc="-1" strike="noStrike">
                          <a:solidFill>
                            <a:srgbClr val="ff0000"/>
                          </a:solidFill>
                          <a:latin typeface="Arial"/>
                          <a:ea typeface="DejaVu Sans"/>
                        </a:rPr>
                        <a:t>Despite of the fact that x</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692280">
                <a:tc>
                  <a:txBody>
                    <a:bodyPr>
                      <a:noAutofit/>
                    </a:bodyPr>
                    <a:p>
                      <a:pPr algn="ctr">
                        <a:lnSpc>
                          <a:spcPct val="100000"/>
                        </a:lnSpc>
                      </a:pPr>
                      <a:r>
                        <a:rPr b="1" lang="pt-BR" sz="2400" spc="-1" strike="noStrike">
                          <a:solidFill>
                            <a:srgbClr val="ff0000"/>
                          </a:solidFill>
                          <a:latin typeface="Arial"/>
                          <a:ea typeface="DejaVu Sans"/>
                        </a:rPr>
                        <a:t>Discuss about the implications x</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graphicFrame>
        <p:nvGraphicFramePr>
          <p:cNvPr id="121" name="Table 4"/>
          <p:cNvGraphicFramePr/>
          <p:nvPr/>
        </p:nvGraphicFramePr>
        <p:xfrm>
          <a:off x="6599160" y="2127960"/>
          <a:ext cx="4743360" cy="4187880"/>
        </p:xfrm>
        <a:graphic>
          <a:graphicData uri="http://schemas.openxmlformats.org/drawingml/2006/table">
            <a:tbl>
              <a:tblPr/>
              <a:tblGrid>
                <a:gridCol w="4743720"/>
              </a:tblGrid>
              <a:tr h="712440">
                <a:tc>
                  <a:txBody>
                    <a:bodyPr>
                      <a:noAutofit/>
                    </a:bodyPr>
                    <a:p>
                      <a:pPr algn="ctr">
                        <a:lnSpc>
                          <a:spcPct val="100000"/>
                        </a:lnSpc>
                      </a:pPr>
                      <a:r>
                        <a:rPr b="1" lang="pt-BR" sz="2800" spc="-1" strike="noStrike">
                          <a:solidFill>
                            <a:srgbClr val="000000"/>
                          </a:solidFill>
                          <a:latin typeface="Arial"/>
                          <a:ea typeface="DejaVu Sans"/>
                        </a:rPr>
                        <a:t>Corretas​</a:t>
                      </a:r>
                      <a:endParaRPr b="0" lang="en-US" sz="2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539640">
                <a:tc>
                  <a:txBody>
                    <a:bodyPr>
                      <a:noAutofit/>
                    </a:bodyPr>
                    <a:p>
                      <a:pPr algn="ctr">
                        <a:lnSpc>
                          <a:spcPct val="100000"/>
                        </a:lnSpc>
                      </a:pPr>
                      <a:r>
                        <a:rPr b="1" lang="pt-BR" sz="2400" spc="-1" strike="noStrike">
                          <a:solidFill>
                            <a:srgbClr val="00b050"/>
                          </a:solidFill>
                          <a:latin typeface="Arial"/>
                          <a:ea typeface="DejaVu Sans"/>
                        </a:rPr>
                        <a:t>Provide advice ​</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817200">
                <a:tc>
                  <a:txBody>
                    <a:bodyPr>
                      <a:noAutofit/>
                    </a:bodyPr>
                    <a:p>
                      <a:pPr algn="ctr">
                        <a:lnSpc>
                          <a:spcPct val="100000"/>
                        </a:lnSpc>
                      </a:pPr>
                      <a:r>
                        <a:rPr b="1" lang="pt-BR" sz="2400" spc="-1" strike="noStrike">
                          <a:solidFill>
                            <a:srgbClr val="00b050"/>
                          </a:solidFill>
                          <a:latin typeface="Arial"/>
                          <a:ea typeface="DejaVu Sans"/>
                        </a:rPr>
                        <a:t>Change in the rate​</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628560">
                <a:tc>
                  <a:txBody>
                    <a:bodyPr>
                      <a:noAutofit/>
                    </a:bodyPr>
                    <a:p>
                      <a:pPr algn="ctr">
                        <a:lnSpc>
                          <a:spcPct val="100000"/>
                        </a:lnSpc>
                      </a:pPr>
                      <a:r>
                        <a:rPr b="1" lang="pt-BR" sz="2400" spc="-1" strike="noStrike">
                          <a:solidFill>
                            <a:srgbClr val="00b050"/>
                          </a:solidFill>
                          <a:latin typeface="Arial"/>
                          <a:ea typeface="DejaVu Sans"/>
                        </a:rPr>
                        <a:t>Contribute to understanding​</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539640">
                <a:tc>
                  <a:txBody>
                    <a:bodyPr>
                      <a:noAutofit/>
                    </a:bodyPr>
                    <a:p>
                      <a:pPr algn="ctr">
                        <a:lnSpc>
                          <a:spcPct val="100000"/>
                        </a:lnSpc>
                      </a:pPr>
                      <a:r>
                        <a:rPr b="1" lang="pt-BR" sz="2400" spc="-1" strike="noStrike">
                          <a:solidFill>
                            <a:srgbClr val="00b050"/>
                          </a:solidFill>
                          <a:latin typeface="Arial"/>
                          <a:ea typeface="DejaVu Sans"/>
                        </a:rPr>
                        <a:t>Despite the fact that​</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950760">
                <a:tc>
                  <a:txBody>
                    <a:bodyPr>
                      <a:noAutofit/>
                    </a:bodyPr>
                    <a:p>
                      <a:pPr algn="ctr">
                        <a:lnSpc>
                          <a:spcPct val="100000"/>
                        </a:lnSpc>
                      </a:pPr>
                      <a:r>
                        <a:rPr b="1" lang="pt-BR" sz="2400" spc="-1" strike="noStrike">
                          <a:solidFill>
                            <a:srgbClr val="00b050"/>
                          </a:solidFill>
                          <a:latin typeface="Arial"/>
                          <a:ea typeface="DejaVu Sans"/>
                        </a:rPr>
                        <a:t>Discuss the implications​</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spTree>
  </p:cSld>
  <mc:AlternateContent>
    <mc:Choice Requires="p14">
      <p:transition spd="slow" p14:dur="2000"/>
    </mc:Choice>
    <mc:Fallback>
      <p:transition spd="slow"/>
    </mc:Fallback>
  </mc:AlternateContent>
  <p:timing>
    <p:tnLst>
      <p:par>
        <p:cTn id="153" dur="indefinite" restart="never" nodeType="tmRoot">
          <p:childTnLst>
            <p:seq>
              <p:cTn id="154" dur="indefinite" nodeType="mainSeq">
                <p:childTnLst>
                  <p:par>
                    <p:cTn id="155" fill="hold">
                      <p:stCondLst>
                        <p:cond delay="indefinite"/>
                      </p:stCondLst>
                      <p:childTnLst>
                        <p:par>
                          <p:cTn id="156" fill="hold">
                            <p:stCondLst>
                              <p:cond delay="0"/>
                            </p:stCondLst>
                            <p:childTnLst>
                              <p:par>
                                <p:cTn id="157" nodeType="clickEffect" fill="hold" presetClass="entr" presetID="2" presetSubtype="4">
                                  <p:stCondLst>
                                    <p:cond delay="0"/>
                                  </p:stCondLst>
                                  <p:childTnLst>
                                    <p:set>
                                      <p:cBhvr>
                                        <p:cTn id="158" dur="1" fill="hold">
                                          <p:stCondLst>
                                            <p:cond delay="0"/>
                                          </p:stCondLst>
                                        </p:cTn>
                                        <p:tgtEl>
                                          <p:spTgt spid="118">
                                            <p:txEl>
                                              <p:pRg st="0" end="0"/>
                                            </p:txEl>
                                          </p:spTgt>
                                        </p:tgtEl>
                                        <p:attrNameLst>
                                          <p:attrName>style.visibility</p:attrName>
                                        </p:attrNameLst>
                                      </p:cBhvr>
                                      <p:to>
                                        <p:strVal val="visible"/>
                                      </p:to>
                                    </p:set>
                                    <p:anim calcmode="lin" valueType="num">
                                      <p:cBhvr additive="repl">
                                        <p:cTn id="159"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additive="repl">
                                        <p:cTn id="160" dur="500" fill="hold"/>
                                        <p:tgtEl>
                                          <p:spTgt spid="1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2" presetSubtype="4">
                                  <p:stCondLst>
                                    <p:cond delay="0"/>
                                  </p:stCondLst>
                                  <p:childTnLst>
                                    <p:set>
                                      <p:cBhvr>
                                        <p:cTn id="164" dur="1" fill="hold">
                                          <p:stCondLst>
                                            <p:cond delay="0"/>
                                          </p:stCondLst>
                                        </p:cTn>
                                        <p:tgtEl>
                                          <p:spTgt spid="118">
                                            <p:txEl>
                                              <p:pRg st="1" end="1"/>
                                            </p:txEl>
                                          </p:spTgt>
                                        </p:tgtEl>
                                        <p:attrNameLst>
                                          <p:attrName>style.visibility</p:attrName>
                                        </p:attrNameLst>
                                      </p:cBhvr>
                                      <p:to>
                                        <p:strVal val="visible"/>
                                      </p:to>
                                    </p:set>
                                    <p:anim calcmode="lin" valueType="num">
                                      <p:cBhvr additive="repl">
                                        <p:cTn id="165" dur="500" fill="hold"/>
                                        <p:tgtEl>
                                          <p:spTgt spid="118">
                                            <p:txEl>
                                              <p:pRg st="1" end="1"/>
                                            </p:txEl>
                                          </p:spTgt>
                                        </p:tgtEl>
                                        <p:attrNameLst>
                                          <p:attrName>ppt_x</p:attrName>
                                        </p:attrNameLst>
                                      </p:cBhvr>
                                      <p:tavLst>
                                        <p:tav tm="0">
                                          <p:val>
                                            <p:strVal val="#ppt_x"/>
                                          </p:val>
                                        </p:tav>
                                        <p:tav tm="100000">
                                          <p:val>
                                            <p:strVal val="#ppt_x"/>
                                          </p:val>
                                        </p:tav>
                                      </p:tavLst>
                                    </p:anim>
                                    <p:anim calcmode="lin" valueType="num">
                                      <p:cBhvr additive="repl">
                                        <p:cTn id="166" dur="500" fill="hold"/>
                                        <p:tgtEl>
                                          <p:spTgt spid="1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2" presetSubtype="4">
                                  <p:stCondLst>
                                    <p:cond delay="0"/>
                                  </p:stCondLst>
                                  <p:childTnLst>
                                    <p:set>
                                      <p:cBhvr>
                                        <p:cTn id="170" dur="1" fill="hold">
                                          <p:stCondLst>
                                            <p:cond delay="0"/>
                                          </p:stCondLst>
                                        </p:cTn>
                                        <p:tgtEl>
                                          <p:spTgt spid="120"/>
                                        </p:tgtEl>
                                        <p:attrNameLst>
                                          <p:attrName>style.visibility</p:attrName>
                                        </p:attrNameLst>
                                      </p:cBhvr>
                                      <p:to>
                                        <p:strVal val="visible"/>
                                      </p:to>
                                    </p:set>
                                    <p:anim calcmode="lin" valueType="num">
                                      <p:cBhvr additive="repl">
                                        <p:cTn id="171" dur="500" fill="hold"/>
                                        <p:tgtEl>
                                          <p:spTgt spid="120"/>
                                        </p:tgtEl>
                                        <p:attrNameLst>
                                          <p:attrName>ppt_x</p:attrName>
                                        </p:attrNameLst>
                                      </p:cBhvr>
                                      <p:tavLst>
                                        <p:tav tm="0">
                                          <p:val>
                                            <p:strVal val="#ppt_x"/>
                                          </p:val>
                                        </p:tav>
                                        <p:tav tm="100000">
                                          <p:val>
                                            <p:strVal val="#ppt_x"/>
                                          </p:val>
                                        </p:tav>
                                      </p:tavLst>
                                    </p:anim>
                                    <p:anim calcmode="lin" valueType="num">
                                      <p:cBhvr additive="repl">
                                        <p:cTn id="172"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2" presetSubtype="4">
                                  <p:stCondLst>
                                    <p:cond delay="0"/>
                                  </p:stCondLst>
                                  <p:childTnLst>
                                    <p:set>
                                      <p:cBhvr>
                                        <p:cTn id="176" dur="1" fill="hold">
                                          <p:stCondLst>
                                            <p:cond delay="0"/>
                                          </p:stCondLst>
                                        </p:cTn>
                                        <p:tgtEl>
                                          <p:spTgt spid="121"/>
                                        </p:tgtEl>
                                        <p:attrNameLst>
                                          <p:attrName>style.visibility</p:attrName>
                                        </p:attrNameLst>
                                      </p:cBhvr>
                                      <p:to>
                                        <p:strVal val="visible"/>
                                      </p:to>
                                    </p:set>
                                    <p:anim calcmode="lin" valueType="num">
                                      <p:cBhvr additive="repl">
                                        <p:cTn id="177" dur="500" fill="hold"/>
                                        <p:tgtEl>
                                          <p:spTgt spid="121"/>
                                        </p:tgtEl>
                                        <p:attrNameLst>
                                          <p:attrName>ppt_x</p:attrName>
                                        </p:attrNameLst>
                                      </p:cBhvr>
                                      <p:tavLst>
                                        <p:tav tm="0">
                                          <p:val>
                                            <p:strVal val="#ppt_x"/>
                                          </p:val>
                                        </p:tav>
                                        <p:tav tm="100000">
                                          <p:val>
                                            <p:strVal val="#ppt_x"/>
                                          </p:val>
                                        </p:tav>
                                      </p:tavLst>
                                    </p:anim>
                                    <p:anim calcmode="lin" valueType="num">
                                      <p:cBhvr additive="repl">
                                        <p:cTn id="178"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838080" y="365040"/>
            <a:ext cx="10514520" cy="1324440"/>
          </a:xfrm>
          <a:prstGeom prst="rect">
            <a:avLst/>
          </a:prstGeom>
          <a:noFill/>
          <a:ln w="0">
            <a:noFill/>
          </a:ln>
        </p:spPr>
        <p:style>
          <a:lnRef idx="0"/>
          <a:fillRef idx="0"/>
          <a:effectRef idx="0"/>
          <a:fontRef idx="minor"/>
        </p:style>
      </p:sp>
      <p:sp>
        <p:nvSpPr>
          <p:cNvPr id="123" name="CustomShape 2"/>
          <p:cNvSpPr/>
          <p:nvPr/>
        </p:nvSpPr>
        <p:spPr>
          <a:xfrm>
            <a:off x="493200" y="272880"/>
            <a:ext cx="11190240" cy="5529240"/>
          </a:xfrm>
          <a:prstGeom prst="rect">
            <a:avLst/>
          </a:prstGeom>
          <a:noFill/>
          <a:ln w="0">
            <a:noFill/>
          </a:ln>
        </p:spPr>
        <p:style>
          <a:lnRef idx="0"/>
          <a:fillRef idx="0"/>
          <a:effectRef idx="0"/>
          <a:fontRef idx="minor"/>
        </p:style>
      </p:sp>
      <p:pic>
        <p:nvPicPr>
          <p:cNvPr id="124" name="Imagem 2" descr=""/>
          <p:cNvPicPr/>
          <p:nvPr/>
        </p:nvPicPr>
        <p:blipFill>
          <a:blip r:embed="rId1"/>
          <a:stretch/>
        </p:blipFill>
        <p:spPr>
          <a:xfrm>
            <a:off x="1561320" y="365760"/>
            <a:ext cx="9816120" cy="5665680"/>
          </a:xfrm>
          <a:prstGeom prst="rect">
            <a:avLst/>
          </a:prstGeom>
          <a:ln w="0">
            <a:noFill/>
          </a:ln>
        </p:spPr>
      </p:pic>
      <p:sp>
        <p:nvSpPr>
          <p:cNvPr id="125" name="CustomShape 3"/>
          <p:cNvSpPr/>
          <p:nvPr/>
        </p:nvSpPr>
        <p:spPr>
          <a:xfrm>
            <a:off x="3531240" y="6104520"/>
            <a:ext cx="649512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Arial"/>
                <a:ea typeface="DejaVu Sans"/>
              </a:rPr>
              <a:t>https://skell.sketchengine.eu/#home</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179" dur="indefinite" restart="never" nodeType="tmRoot">
          <p:childTnLst>
            <p:seq>
              <p:cTn id="180" dur="indefinite" nodeType="mainSeq">
                <p:childTnLst>
                  <p:par>
                    <p:cTn id="181" fill="hold">
                      <p:stCondLst>
                        <p:cond delay="indefinite"/>
                      </p:stCondLst>
                      <p:childTnLst>
                        <p:par>
                          <p:cTn id="182" fill="hold">
                            <p:stCondLst>
                              <p:cond delay="0"/>
                            </p:stCondLst>
                            <p:childTnLst>
                              <p:par>
                                <p:cTn id="183" nodeType="clickEffect" fill="hold" presetClass="entr" presetID="2" presetSubtype="4">
                                  <p:stCondLst>
                                    <p:cond delay="0"/>
                                  </p:stCondLst>
                                  <p:endCondLst>
                                    <p:cond delay="0" evt="begin">
                                      <p:tn val="183"/>
                                    </p:cond>
                                  </p:endCondLst>
                                  <p:childTnLst>
                                    <p:set>
                                      <p:cBhvr>
                                        <p:cTn id="184" dur="1" fill="hold">
                                          <p:stCondLst>
                                            <p:cond delay="0"/>
                                          </p:stCondLst>
                                        </p:cTn>
                                        <p:tgtEl>
                                          <p:spTgt spid="123">
                                            <p:txEl>
                                              <p:pRg st="0" end="0"/>
                                            </p:txEl>
                                          </p:spTgt>
                                        </p:tgtEl>
                                        <p:attrNameLst>
                                          <p:attrName>style.visibility</p:attrName>
                                        </p:attrNameLst>
                                      </p:cBhvr>
                                      <p:to>
                                        <p:strVal val="visible"/>
                                      </p:to>
                                    </p:set>
                                    <p:anim calcmode="lin" valueType="num">
                                      <p:cBhvr additive="repl">
                                        <p:cTn id="185"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additive="repl">
                                        <p:cTn id="186" dur="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838080" y="365040"/>
            <a:ext cx="10514520" cy="1324440"/>
          </a:xfrm>
          <a:prstGeom prst="rect">
            <a:avLst/>
          </a:prstGeom>
          <a:noFill/>
          <a:ln w="0">
            <a:noFill/>
          </a:ln>
        </p:spPr>
        <p:style>
          <a:lnRef idx="0"/>
          <a:fillRef idx="0"/>
          <a:effectRef idx="0"/>
          <a:fontRef idx="minor"/>
        </p:style>
      </p:sp>
      <p:sp>
        <p:nvSpPr>
          <p:cNvPr id="127" name="CustomShape 2"/>
          <p:cNvSpPr/>
          <p:nvPr/>
        </p:nvSpPr>
        <p:spPr>
          <a:xfrm>
            <a:off x="838080" y="1825560"/>
            <a:ext cx="10514520" cy="4350240"/>
          </a:xfrm>
          <a:prstGeom prst="rect">
            <a:avLst/>
          </a:prstGeom>
          <a:noFill/>
          <a:ln w="0">
            <a:noFill/>
          </a:ln>
        </p:spPr>
        <p:style>
          <a:lnRef idx="0"/>
          <a:fillRef idx="0"/>
          <a:effectRef idx="0"/>
          <a:fontRef idx="minor"/>
        </p:style>
      </p:sp>
      <p:pic>
        <p:nvPicPr>
          <p:cNvPr id="128" name="Imagem 5" descr=""/>
          <p:cNvPicPr/>
          <p:nvPr/>
        </p:nvPicPr>
        <p:blipFill>
          <a:blip r:embed="rId1"/>
          <a:stretch/>
        </p:blipFill>
        <p:spPr>
          <a:xfrm>
            <a:off x="828000" y="287280"/>
            <a:ext cx="10535040" cy="6325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838080" y="365040"/>
            <a:ext cx="10514520" cy="1324440"/>
          </a:xfrm>
          <a:prstGeom prst="rect">
            <a:avLst/>
          </a:prstGeom>
          <a:noFill/>
          <a:ln w="0">
            <a:noFill/>
          </a:ln>
        </p:spPr>
        <p:style>
          <a:lnRef idx="0"/>
          <a:fillRef idx="0"/>
          <a:effectRef idx="0"/>
          <a:fontRef idx="minor"/>
        </p:style>
      </p:sp>
      <p:sp>
        <p:nvSpPr>
          <p:cNvPr id="130" name="CustomShape 2"/>
          <p:cNvSpPr/>
          <p:nvPr/>
        </p:nvSpPr>
        <p:spPr>
          <a:xfrm>
            <a:off x="838080" y="1825560"/>
            <a:ext cx="10514520" cy="4350240"/>
          </a:xfrm>
          <a:prstGeom prst="rect">
            <a:avLst/>
          </a:prstGeom>
          <a:noFill/>
          <a:ln w="0">
            <a:noFill/>
          </a:ln>
        </p:spPr>
        <p:style>
          <a:lnRef idx="0"/>
          <a:fillRef idx="0"/>
          <a:effectRef idx="0"/>
          <a:fontRef idx="minor"/>
        </p:style>
      </p:sp>
      <p:pic>
        <p:nvPicPr>
          <p:cNvPr id="131" name="Imagem 4" descr=""/>
          <p:cNvPicPr/>
          <p:nvPr/>
        </p:nvPicPr>
        <p:blipFill>
          <a:blip r:embed="rId1"/>
          <a:stretch/>
        </p:blipFill>
        <p:spPr>
          <a:xfrm>
            <a:off x="137880" y="815040"/>
            <a:ext cx="11929680" cy="52419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838080" y="365040"/>
            <a:ext cx="10514520" cy="1324440"/>
          </a:xfrm>
          <a:prstGeom prst="rect">
            <a:avLst/>
          </a:prstGeom>
          <a:noFill/>
          <a:ln w="0">
            <a:noFill/>
          </a:ln>
        </p:spPr>
        <p:style>
          <a:lnRef idx="0"/>
          <a:fillRef idx="0"/>
          <a:effectRef idx="0"/>
          <a:fontRef idx="minor"/>
        </p:style>
      </p:sp>
      <p:sp>
        <p:nvSpPr>
          <p:cNvPr id="133" name="CustomShape 2"/>
          <p:cNvSpPr/>
          <p:nvPr/>
        </p:nvSpPr>
        <p:spPr>
          <a:xfrm>
            <a:off x="838080" y="1825560"/>
            <a:ext cx="10514520" cy="4350240"/>
          </a:xfrm>
          <a:prstGeom prst="rect">
            <a:avLst/>
          </a:prstGeom>
          <a:noFill/>
          <a:ln w="0">
            <a:noFill/>
          </a:ln>
        </p:spPr>
        <p:style>
          <a:lnRef idx="0"/>
          <a:fillRef idx="0"/>
          <a:effectRef idx="0"/>
          <a:fontRef idx="minor"/>
        </p:style>
      </p:sp>
      <p:pic>
        <p:nvPicPr>
          <p:cNvPr id="134" name="Imagem 4" descr=""/>
          <p:cNvPicPr/>
          <p:nvPr/>
        </p:nvPicPr>
        <p:blipFill>
          <a:blip r:embed="rId1"/>
          <a:stretch/>
        </p:blipFill>
        <p:spPr>
          <a:xfrm>
            <a:off x="195480" y="363240"/>
            <a:ext cx="11800080" cy="61452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838080" y="365040"/>
            <a:ext cx="10514520" cy="1324440"/>
          </a:xfrm>
          <a:prstGeom prst="rect">
            <a:avLst/>
          </a:prstGeom>
          <a:noFill/>
          <a:ln w="0">
            <a:noFill/>
          </a:ln>
        </p:spPr>
        <p:style>
          <a:lnRef idx="0"/>
          <a:fillRef idx="0"/>
          <a:effectRef idx="0"/>
          <a:fontRef idx="minor"/>
        </p:style>
      </p:sp>
      <p:sp>
        <p:nvSpPr>
          <p:cNvPr id="136" name="CustomShape 2"/>
          <p:cNvSpPr/>
          <p:nvPr/>
        </p:nvSpPr>
        <p:spPr>
          <a:xfrm>
            <a:off x="838080" y="1825560"/>
            <a:ext cx="10514520" cy="4350240"/>
          </a:xfrm>
          <a:prstGeom prst="rect">
            <a:avLst/>
          </a:prstGeom>
          <a:noFill/>
          <a:ln w="0">
            <a:noFill/>
          </a:ln>
        </p:spPr>
        <p:style>
          <a:lnRef idx="0"/>
          <a:fillRef idx="0"/>
          <a:effectRef idx="0"/>
          <a:fontRef idx="minor"/>
        </p:style>
      </p:sp>
      <p:pic>
        <p:nvPicPr>
          <p:cNvPr id="137" name="Imagem 4" descr=""/>
          <p:cNvPicPr/>
          <p:nvPr/>
        </p:nvPicPr>
        <p:blipFill>
          <a:blip r:embed="rId1"/>
          <a:stretch/>
        </p:blipFill>
        <p:spPr>
          <a:xfrm>
            <a:off x="209880" y="737640"/>
            <a:ext cx="11857680" cy="51660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838080" y="365040"/>
            <a:ext cx="10514520" cy="1324440"/>
          </a:xfrm>
          <a:prstGeom prst="rect">
            <a:avLst/>
          </a:prstGeom>
          <a:noFill/>
          <a:ln w="0">
            <a:noFill/>
          </a:ln>
        </p:spPr>
        <p:style>
          <a:lnRef idx="0"/>
          <a:fillRef idx="0"/>
          <a:effectRef idx="0"/>
          <a:fontRef idx="minor"/>
        </p:style>
      </p:sp>
      <p:sp>
        <p:nvSpPr>
          <p:cNvPr id="139" name="CustomShape 2"/>
          <p:cNvSpPr/>
          <p:nvPr/>
        </p:nvSpPr>
        <p:spPr>
          <a:xfrm>
            <a:off x="838080" y="1825560"/>
            <a:ext cx="10514520" cy="4350240"/>
          </a:xfrm>
          <a:prstGeom prst="rect">
            <a:avLst/>
          </a:prstGeom>
          <a:noFill/>
          <a:ln w="0">
            <a:noFill/>
          </a:ln>
        </p:spPr>
        <p:style>
          <a:lnRef idx="0"/>
          <a:fillRef idx="0"/>
          <a:effectRef idx="0"/>
          <a:fontRef idx="minor"/>
        </p:style>
      </p:sp>
      <p:pic>
        <p:nvPicPr>
          <p:cNvPr id="140" name="Imagem 4" descr=""/>
          <p:cNvPicPr/>
          <p:nvPr/>
        </p:nvPicPr>
        <p:blipFill>
          <a:blip r:embed="rId1"/>
          <a:stretch/>
        </p:blipFill>
        <p:spPr>
          <a:xfrm>
            <a:off x="1086840" y="359640"/>
            <a:ext cx="9399240" cy="61383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838080" y="365040"/>
            <a:ext cx="10514520" cy="1324440"/>
          </a:xfrm>
          <a:prstGeom prst="rect">
            <a:avLst/>
          </a:prstGeom>
          <a:noFill/>
          <a:ln w="0">
            <a:noFill/>
          </a:ln>
        </p:spPr>
        <p:style>
          <a:lnRef idx="0"/>
          <a:fillRef idx="0"/>
          <a:effectRef idx="0"/>
          <a:fontRef idx="minor"/>
        </p:style>
      </p:sp>
      <p:sp>
        <p:nvSpPr>
          <p:cNvPr id="142" name="CustomShape 2"/>
          <p:cNvSpPr/>
          <p:nvPr/>
        </p:nvSpPr>
        <p:spPr>
          <a:xfrm>
            <a:off x="205560" y="308880"/>
            <a:ext cx="11751120" cy="61473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3600" spc="-1" strike="noStrike">
                <a:solidFill>
                  <a:srgbClr val="000000"/>
                </a:solidFill>
                <a:latin typeface="Calibri"/>
                <a:ea typeface="DejaVu Sans"/>
              </a:rPr>
              <a:t>Prática 2: </a:t>
            </a:r>
            <a:r>
              <a:rPr b="0" lang="pt-BR" sz="3600" spc="-1" strike="noStrike">
                <a:solidFill>
                  <a:srgbClr val="000000"/>
                </a:solidFill>
                <a:latin typeface="Calibri"/>
                <a:ea typeface="DejaVu Sans"/>
              </a:rPr>
              <a:t>Complemente as palavras abaixo com uma </a:t>
            </a:r>
            <a:endParaRPr b="0" lang="en-US" sz="3600" spc="-1" strike="noStrike">
              <a:latin typeface="Arial"/>
            </a:endParaRPr>
          </a:p>
          <a:p>
            <a:pPr>
              <a:lnSpc>
                <a:spcPct val="90000"/>
              </a:lnSpc>
              <a:spcBef>
                <a:spcPts val="1001"/>
              </a:spcBef>
            </a:pPr>
            <a:r>
              <a:rPr b="0" lang="pt-BR" sz="3600" spc="-1" strike="noStrike">
                <a:solidFill>
                  <a:srgbClr val="000000"/>
                </a:solidFill>
                <a:latin typeface="Calibri"/>
                <a:ea typeface="DejaVu Sans"/>
              </a:rPr>
              <a:t>busca no </a:t>
            </a:r>
            <a:r>
              <a:rPr b="0" i="1" lang="pt-BR" sz="3600" spc="-1" strike="noStrike">
                <a:solidFill>
                  <a:srgbClr val="000000"/>
                </a:solidFill>
                <a:latin typeface="Calibri"/>
                <a:ea typeface="DejaVu Sans"/>
              </a:rPr>
              <a:t>Skell</a:t>
            </a:r>
            <a:r>
              <a:rPr b="0" lang="pt-BR" sz="3600" spc="-1" strike="noStrike">
                <a:solidFill>
                  <a:srgbClr val="000000"/>
                </a:solidFill>
                <a:latin typeface="Calibri"/>
                <a:ea typeface="DejaVu Sans"/>
              </a:rPr>
              <a:t>:</a:t>
            </a:r>
            <a:endParaRPr b="0" lang="en-US" sz="3600" spc="-1" strike="noStrike">
              <a:latin typeface="Arial"/>
            </a:endParaRPr>
          </a:p>
          <a:p>
            <a:pPr>
              <a:lnSpc>
                <a:spcPct val="90000"/>
              </a:lnSpc>
              <a:spcBef>
                <a:spcPts val="1001"/>
              </a:spcBef>
            </a:pPr>
            <a:r>
              <a:rPr b="0" lang="pt-BR" sz="3200" spc="-1" strike="noStrike">
                <a:solidFill>
                  <a:srgbClr val="000000"/>
                </a:solidFill>
                <a:latin typeface="Calibri"/>
                <a:ea typeface="DejaVu Sans"/>
              </a:rPr>
              <a:t>1. harmful _____ health. </a:t>
            </a:r>
            <a:endParaRPr b="0" lang="en-US" sz="3200" spc="-1" strike="noStrike">
              <a:latin typeface="Arial"/>
            </a:endParaRPr>
          </a:p>
          <a:p>
            <a:pPr>
              <a:lnSpc>
                <a:spcPct val="90000"/>
              </a:lnSpc>
              <a:spcBef>
                <a:spcPts val="1001"/>
              </a:spcBef>
            </a:pPr>
            <a:r>
              <a:rPr b="1" i="1" lang="pt-BR" sz="3200" spc="-1" strike="noStrike">
                <a:solidFill>
                  <a:srgbClr val="00b050"/>
                </a:solidFill>
                <a:latin typeface="Calibri"/>
                <a:ea typeface="DejaVu Sans"/>
              </a:rPr>
              <a:t>to</a:t>
            </a:r>
            <a:endParaRPr b="0" lang="en-US" sz="3200" spc="-1" strike="noStrike">
              <a:latin typeface="Arial"/>
            </a:endParaRPr>
          </a:p>
          <a:p>
            <a:pPr>
              <a:lnSpc>
                <a:spcPct val="90000"/>
              </a:lnSpc>
              <a:spcBef>
                <a:spcPts val="1001"/>
              </a:spcBef>
            </a:pPr>
            <a:r>
              <a:rPr b="0" lang="pt-BR" sz="3200" spc="-1" strike="noStrike">
                <a:solidFill>
                  <a:srgbClr val="000000"/>
                </a:solidFill>
                <a:latin typeface="Calibri"/>
                <a:ea typeface="DejaVu Sans"/>
              </a:rPr>
              <a:t>2. independent _____ each other. </a:t>
            </a:r>
            <a:endParaRPr b="0" lang="en-US" sz="3200" spc="-1" strike="noStrike">
              <a:latin typeface="Arial"/>
            </a:endParaRPr>
          </a:p>
          <a:p>
            <a:pPr>
              <a:lnSpc>
                <a:spcPct val="90000"/>
              </a:lnSpc>
              <a:spcBef>
                <a:spcPts val="1001"/>
              </a:spcBef>
            </a:pPr>
            <a:r>
              <a:rPr b="1" i="1" lang="pt-BR" sz="3200" spc="-1" strike="noStrike">
                <a:solidFill>
                  <a:srgbClr val="00b050"/>
                </a:solidFill>
                <a:latin typeface="Calibri"/>
                <a:ea typeface="DejaVu Sans"/>
              </a:rPr>
              <a:t>from</a:t>
            </a:r>
            <a:endParaRPr b="0" lang="en-US" sz="3200" spc="-1" strike="noStrike">
              <a:latin typeface="Arial"/>
            </a:endParaRPr>
          </a:p>
          <a:p>
            <a:pPr>
              <a:lnSpc>
                <a:spcPct val="90000"/>
              </a:lnSpc>
              <a:spcBef>
                <a:spcPts val="1001"/>
              </a:spcBef>
            </a:pPr>
            <a:r>
              <a:rPr b="0" lang="pt-BR" sz="3200" spc="-1" strike="noStrike">
                <a:solidFill>
                  <a:srgbClr val="000000"/>
                </a:solidFill>
                <a:latin typeface="Calibri"/>
                <a:ea typeface="DejaVu Sans"/>
              </a:rPr>
              <a:t>3. other (phenomena/phenomenon).</a:t>
            </a:r>
            <a:endParaRPr b="0" lang="en-US" sz="3200" spc="-1" strike="noStrike">
              <a:latin typeface="Arial"/>
            </a:endParaRPr>
          </a:p>
          <a:p>
            <a:pPr>
              <a:lnSpc>
                <a:spcPct val="90000"/>
              </a:lnSpc>
              <a:spcBef>
                <a:spcPts val="1001"/>
              </a:spcBef>
            </a:pPr>
            <a:r>
              <a:rPr b="1" i="1" lang="pt-BR" sz="3200" spc="-1" strike="noStrike">
                <a:solidFill>
                  <a:srgbClr val="00b050"/>
                </a:solidFill>
                <a:latin typeface="Calibri"/>
                <a:ea typeface="DejaVu Sans"/>
              </a:rPr>
              <a:t>phenomena</a:t>
            </a:r>
            <a:endParaRPr b="0" lang="en-US" sz="3200" spc="-1" strike="noStrike">
              <a:latin typeface="Arial"/>
            </a:endParaRPr>
          </a:p>
          <a:p>
            <a:pPr>
              <a:lnSpc>
                <a:spcPct val="90000"/>
              </a:lnSpc>
              <a:spcBef>
                <a:spcPts val="1001"/>
              </a:spcBef>
            </a:pPr>
            <a:r>
              <a:rPr b="0" lang="pt-BR" sz="3200" spc="-1" strike="noStrike">
                <a:solidFill>
                  <a:srgbClr val="000000"/>
                </a:solidFill>
                <a:latin typeface="Calibri"/>
                <a:ea typeface="DejaVu Sans"/>
              </a:rPr>
              <a:t>4. qualitative (research/researches). </a:t>
            </a:r>
            <a:endParaRPr b="0" lang="en-US" sz="3200" spc="-1" strike="noStrike">
              <a:latin typeface="Arial"/>
            </a:endParaRPr>
          </a:p>
          <a:p>
            <a:pPr>
              <a:lnSpc>
                <a:spcPct val="90000"/>
              </a:lnSpc>
              <a:spcBef>
                <a:spcPts val="1001"/>
              </a:spcBef>
            </a:pPr>
            <a:r>
              <a:rPr b="1" i="1" lang="pt-BR" sz="3200" spc="-1" strike="noStrike">
                <a:solidFill>
                  <a:srgbClr val="00b050"/>
                </a:solidFill>
                <a:latin typeface="Calibri"/>
                <a:ea typeface="DejaVu Sans"/>
              </a:rPr>
              <a:t>research</a:t>
            </a:r>
            <a:endParaRPr b="0" lang="en-US" sz="3200" spc="-1" strike="noStrike">
              <a:latin typeface="Arial"/>
            </a:endParaRPr>
          </a:p>
        </p:txBody>
      </p:sp>
      <p:pic>
        <p:nvPicPr>
          <p:cNvPr id="143" name="Espaço Reservado para Conteúdo 4" descr=""/>
          <p:cNvPicPr/>
          <p:nvPr/>
        </p:nvPicPr>
        <p:blipFill>
          <a:blip r:embed="rId1"/>
          <a:stretch/>
        </p:blipFill>
        <p:spPr>
          <a:xfrm>
            <a:off x="10701360" y="134280"/>
            <a:ext cx="1123200" cy="667080"/>
          </a:xfrm>
          <a:prstGeom prst="rect">
            <a:avLst/>
          </a:prstGeom>
          <a:ln w="0">
            <a:noFill/>
          </a:ln>
        </p:spPr>
      </p:pic>
      <p:pic>
        <p:nvPicPr>
          <p:cNvPr id="144" name="Imagem 2" descr=""/>
          <p:cNvPicPr/>
          <p:nvPr/>
        </p:nvPicPr>
        <p:blipFill>
          <a:blip r:embed="rId2"/>
          <a:stretch/>
        </p:blipFill>
        <p:spPr>
          <a:xfrm>
            <a:off x="8510040" y="1939320"/>
            <a:ext cx="3150720" cy="2101680"/>
          </a:xfrm>
          <a:prstGeom prst="rect">
            <a:avLst/>
          </a:prstGeom>
          <a:ln w="0">
            <a:noFill/>
          </a:ln>
        </p:spPr>
      </p:pic>
    </p:spTree>
  </p:cSld>
  <mc:AlternateContent>
    <mc:Choice Requires="p14">
      <p:transition spd="slow" p14:dur="2000"/>
    </mc:Choice>
    <mc:Fallback>
      <p:transition spd="slow"/>
    </mc:Fallback>
  </mc:AlternateContent>
  <p:timing>
    <p:tnLst>
      <p:par>
        <p:cTn id="187" dur="indefinite" restart="never" nodeType="tmRoot">
          <p:childTnLst>
            <p:seq>
              <p:cTn id="188" dur="indefinite" nodeType="mainSeq">
                <p:childTnLst>
                  <p:par>
                    <p:cTn id="189" fill="hold">
                      <p:stCondLst>
                        <p:cond delay="indefinite"/>
                      </p:stCondLst>
                      <p:childTnLst>
                        <p:par>
                          <p:cTn id="190" fill="hold">
                            <p:stCondLst>
                              <p:cond delay="0"/>
                            </p:stCondLst>
                            <p:childTnLst>
                              <p:par>
                                <p:cTn id="191" nodeType="clickEffect" fill="hold" presetClass="entr" presetID="2" presetSubtype="4">
                                  <p:stCondLst>
                                    <p:cond delay="0"/>
                                  </p:stCondLst>
                                  <p:childTnLst>
                                    <p:set>
                                      <p:cBhvr>
                                        <p:cTn id="192" dur="1" fill="hold">
                                          <p:stCondLst>
                                            <p:cond delay="0"/>
                                          </p:stCondLst>
                                        </p:cTn>
                                        <p:tgtEl>
                                          <p:spTgt spid="142">
                                            <p:txEl>
                                              <p:pRg st="0" end="0"/>
                                            </p:txEl>
                                          </p:spTgt>
                                        </p:tgtEl>
                                        <p:attrNameLst>
                                          <p:attrName>style.visibility</p:attrName>
                                        </p:attrNameLst>
                                      </p:cBhvr>
                                      <p:to>
                                        <p:strVal val="visible"/>
                                      </p:to>
                                    </p:set>
                                    <p:anim calcmode="lin" valueType="num">
                                      <p:cBhvr additive="repl">
                                        <p:cTn id="193"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additive="repl">
                                        <p:cTn id="194"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2" presetSubtype="4">
                                  <p:stCondLst>
                                    <p:cond delay="0"/>
                                  </p:stCondLst>
                                  <p:childTnLst>
                                    <p:set>
                                      <p:cBhvr>
                                        <p:cTn id="198" dur="1" fill="hold">
                                          <p:stCondLst>
                                            <p:cond delay="0"/>
                                          </p:stCondLst>
                                        </p:cTn>
                                        <p:tgtEl>
                                          <p:spTgt spid="142">
                                            <p:txEl>
                                              <p:pRg st="1" end="1"/>
                                            </p:txEl>
                                          </p:spTgt>
                                        </p:tgtEl>
                                        <p:attrNameLst>
                                          <p:attrName>style.visibility</p:attrName>
                                        </p:attrNameLst>
                                      </p:cBhvr>
                                      <p:to>
                                        <p:strVal val="visible"/>
                                      </p:to>
                                    </p:set>
                                    <p:anim calcmode="lin" valueType="num">
                                      <p:cBhvr additive="repl">
                                        <p:cTn id="199" dur="500" fill="hold"/>
                                        <p:tgtEl>
                                          <p:spTgt spid="142">
                                            <p:txEl>
                                              <p:pRg st="1" end="1"/>
                                            </p:txEl>
                                          </p:spTgt>
                                        </p:tgtEl>
                                        <p:attrNameLst>
                                          <p:attrName>ppt_x</p:attrName>
                                        </p:attrNameLst>
                                      </p:cBhvr>
                                      <p:tavLst>
                                        <p:tav tm="0">
                                          <p:val>
                                            <p:strVal val="#ppt_x"/>
                                          </p:val>
                                        </p:tav>
                                        <p:tav tm="100000">
                                          <p:val>
                                            <p:strVal val="#ppt_x"/>
                                          </p:val>
                                        </p:tav>
                                      </p:tavLst>
                                    </p:anim>
                                    <p:anim calcmode="lin" valueType="num">
                                      <p:cBhvr additive="repl">
                                        <p:cTn id="200" dur="500" fill="hold"/>
                                        <p:tgtEl>
                                          <p:spTgt spid="1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2" presetSubtype="4">
                                  <p:stCondLst>
                                    <p:cond delay="0"/>
                                  </p:stCondLst>
                                  <p:childTnLst>
                                    <p:set>
                                      <p:cBhvr>
                                        <p:cTn id="204" dur="1" fill="hold">
                                          <p:stCondLst>
                                            <p:cond delay="0"/>
                                          </p:stCondLst>
                                        </p:cTn>
                                        <p:tgtEl>
                                          <p:spTgt spid="142">
                                            <p:txEl>
                                              <p:pRg st="2" end="2"/>
                                            </p:txEl>
                                          </p:spTgt>
                                        </p:tgtEl>
                                        <p:attrNameLst>
                                          <p:attrName>style.visibility</p:attrName>
                                        </p:attrNameLst>
                                      </p:cBhvr>
                                      <p:to>
                                        <p:strVal val="visible"/>
                                      </p:to>
                                    </p:set>
                                    <p:anim calcmode="lin" valueType="num">
                                      <p:cBhvr additive="repl">
                                        <p:cTn id="205" dur="500" fill="hold"/>
                                        <p:tgtEl>
                                          <p:spTgt spid="142">
                                            <p:txEl>
                                              <p:pRg st="2" end="2"/>
                                            </p:txEl>
                                          </p:spTgt>
                                        </p:tgtEl>
                                        <p:attrNameLst>
                                          <p:attrName>ppt_x</p:attrName>
                                        </p:attrNameLst>
                                      </p:cBhvr>
                                      <p:tavLst>
                                        <p:tav tm="0">
                                          <p:val>
                                            <p:strVal val="#ppt_x"/>
                                          </p:val>
                                        </p:tav>
                                        <p:tav tm="100000">
                                          <p:val>
                                            <p:strVal val="#ppt_x"/>
                                          </p:val>
                                        </p:tav>
                                      </p:tavLst>
                                    </p:anim>
                                    <p:anim calcmode="lin" valueType="num">
                                      <p:cBhvr additive="repl">
                                        <p:cTn id="206" dur="500" fill="hold"/>
                                        <p:tgtEl>
                                          <p:spTgt spid="1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2" presetSubtype="4">
                                  <p:stCondLst>
                                    <p:cond delay="0"/>
                                  </p:stCondLst>
                                  <p:childTnLst>
                                    <p:set>
                                      <p:cBhvr>
                                        <p:cTn id="210" dur="1" fill="hold">
                                          <p:stCondLst>
                                            <p:cond delay="0"/>
                                          </p:stCondLst>
                                        </p:cTn>
                                        <p:tgtEl>
                                          <p:spTgt spid="142">
                                            <p:txEl>
                                              <p:pRg st="3" end="3"/>
                                            </p:txEl>
                                          </p:spTgt>
                                        </p:tgtEl>
                                        <p:attrNameLst>
                                          <p:attrName>style.visibility</p:attrName>
                                        </p:attrNameLst>
                                      </p:cBhvr>
                                      <p:to>
                                        <p:strVal val="visible"/>
                                      </p:to>
                                    </p:set>
                                    <p:anim calcmode="lin" valueType="num">
                                      <p:cBhvr additive="repl">
                                        <p:cTn id="211" dur="500" fill="hold"/>
                                        <p:tgtEl>
                                          <p:spTgt spid="142">
                                            <p:txEl>
                                              <p:pRg st="3" end="3"/>
                                            </p:txEl>
                                          </p:spTgt>
                                        </p:tgtEl>
                                        <p:attrNameLst>
                                          <p:attrName>ppt_x</p:attrName>
                                        </p:attrNameLst>
                                      </p:cBhvr>
                                      <p:tavLst>
                                        <p:tav tm="0">
                                          <p:val>
                                            <p:strVal val="#ppt_x"/>
                                          </p:val>
                                        </p:tav>
                                        <p:tav tm="100000">
                                          <p:val>
                                            <p:strVal val="#ppt_x"/>
                                          </p:val>
                                        </p:tav>
                                      </p:tavLst>
                                    </p:anim>
                                    <p:anim calcmode="lin" valueType="num">
                                      <p:cBhvr additive="repl">
                                        <p:cTn id="212" dur="500" fill="hold"/>
                                        <p:tgtEl>
                                          <p:spTgt spid="1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2" presetSubtype="4">
                                  <p:stCondLst>
                                    <p:cond delay="0"/>
                                  </p:stCondLst>
                                  <p:childTnLst>
                                    <p:set>
                                      <p:cBhvr>
                                        <p:cTn id="216" dur="1" fill="hold">
                                          <p:stCondLst>
                                            <p:cond delay="0"/>
                                          </p:stCondLst>
                                        </p:cTn>
                                        <p:tgtEl>
                                          <p:spTgt spid="142">
                                            <p:txEl>
                                              <p:pRg st="4" end="4"/>
                                            </p:txEl>
                                          </p:spTgt>
                                        </p:tgtEl>
                                        <p:attrNameLst>
                                          <p:attrName>style.visibility</p:attrName>
                                        </p:attrNameLst>
                                      </p:cBhvr>
                                      <p:to>
                                        <p:strVal val="visible"/>
                                      </p:to>
                                    </p:set>
                                    <p:anim calcmode="lin" valueType="num">
                                      <p:cBhvr additive="repl">
                                        <p:cTn id="217" dur="500" fill="hold"/>
                                        <p:tgtEl>
                                          <p:spTgt spid="142">
                                            <p:txEl>
                                              <p:pRg st="4" end="4"/>
                                            </p:txEl>
                                          </p:spTgt>
                                        </p:tgtEl>
                                        <p:attrNameLst>
                                          <p:attrName>ppt_x</p:attrName>
                                        </p:attrNameLst>
                                      </p:cBhvr>
                                      <p:tavLst>
                                        <p:tav tm="0">
                                          <p:val>
                                            <p:strVal val="#ppt_x"/>
                                          </p:val>
                                        </p:tav>
                                        <p:tav tm="100000">
                                          <p:val>
                                            <p:strVal val="#ppt_x"/>
                                          </p:val>
                                        </p:tav>
                                      </p:tavLst>
                                    </p:anim>
                                    <p:anim calcmode="lin" valueType="num">
                                      <p:cBhvr additive="repl">
                                        <p:cTn id="218" dur="500" fill="hold"/>
                                        <p:tgtEl>
                                          <p:spTgt spid="1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2" presetSubtype="4">
                                  <p:stCondLst>
                                    <p:cond delay="0"/>
                                  </p:stCondLst>
                                  <p:childTnLst>
                                    <p:set>
                                      <p:cBhvr>
                                        <p:cTn id="222" dur="1" fill="hold">
                                          <p:stCondLst>
                                            <p:cond delay="0"/>
                                          </p:stCondLst>
                                        </p:cTn>
                                        <p:tgtEl>
                                          <p:spTgt spid="142">
                                            <p:txEl>
                                              <p:pRg st="5" end="5"/>
                                            </p:txEl>
                                          </p:spTgt>
                                        </p:tgtEl>
                                        <p:attrNameLst>
                                          <p:attrName>style.visibility</p:attrName>
                                        </p:attrNameLst>
                                      </p:cBhvr>
                                      <p:to>
                                        <p:strVal val="visible"/>
                                      </p:to>
                                    </p:set>
                                    <p:anim calcmode="lin" valueType="num">
                                      <p:cBhvr additive="repl">
                                        <p:cTn id="223" dur="500" fill="hold"/>
                                        <p:tgtEl>
                                          <p:spTgt spid="142">
                                            <p:txEl>
                                              <p:pRg st="5" end="5"/>
                                            </p:txEl>
                                          </p:spTgt>
                                        </p:tgtEl>
                                        <p:attrNameLst>
                                          <p:attrName>ppt_x</p:attrName>
                                        </p:attrNameLst>
                                      </p:cBhvr>
                                      <p:tavLst>
                                        <p:tav tm="0">
                                          <p:val>
                                            <p:strVal val="#ppt_x"/>
                                          </p:val>
                                        </p:tav>
                                        <p:tav tm="100000">
                                          <p:val>
                                            <p:strVal val="#ppt_x"/>
                                          </p:val>
                                        </p:tav>
                                      </p:tavLst>
                                    </p:anim>
                                    <p:anim calcmode="lin" valueType="num">
                                      <p:cBhvr additive="repl">
                                        <p:cTn id="224" dur="500" fill="hold"/>
                                        <p:tgtEl>
                                          <p:spTgt spid="1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nodeType="clickEffect" fill="hold" presetClass="entr" presetID="2" presetSubtype="4">
                                  <p:stCondLst>
                                    <p:cond delay="0"/>
                                  </p:stCondLst>
                                  <p:childTnLst>
                                    <p:set>
                                      <p:cBhvr>
                                        <p:cTn id="228" dur="1" fill="hold">
                                          <p:stCondLst>
                                            <p:cond delay="0"/>
                                          </p:stCondLst>
                                        </p:cTn>
                                        <p:tgtEl>
                                          <p:spTgt spid="142">
                                            <p:txEl>
                                              <p:pRg st="6" end="6"/>
                                            </p:txEl>
                                          </p:spTgt>
                                        </p:tgtEl>
                                        <p:attrNameLst>
                                          <p:attrName>style.visibility</p:attrName>
                                        </p:attrNameLst>
                                      </p:cBhvr>
                                      <p:to>
                                        <p:strVal val="visible"/>
                                      </p:to>
                                    </p:set>
                                    <p:anim calcmode="lin" valueType="num">
                                      <p:cBhvr additive="repl">
                                        <p:cTn id="229" dur="500" fill="hold"/>
                                        <p:tgtEl>
                                          <p:spTgt spid="142">
                                            <p:txEl>
                                              <p:pRg st="6" end="6"/>
                                            </p:txEl>
                                          </p:spTgt>
                                        </p:tgtEl>
                                        <p:attrNameLst>
                                          <p:attrName>ppt_x</p:attrName>
                                        </p:attrNameLst>
                                      </p:cBhvr>
                                      <p:tavLst>
                                        <p:tav tm="0">
                                          <p:val>
                                            <p:strVal val="#ppt_x"/>
                                          </p:val>
                                        </p:tav>
                                        <p:tav tm="100000">
                                          <p:val>
                                            <p:strVal val="#ppt_x"/>
                                          </p:val>
                                        </p:tav>
                                      </p:tavLst>
                                    </p:anim>
                                    <p:anim calcmode="lin" valueType="num">
                                      <p:cBhvr additive="repl">
                                        <p:cTn id="230" dur="500" fill="hold"/>
                                        <p:tgtEl>
                                          <p:spTgt spid="1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2" presetSubtype="4">
                                  <p:stCondLst>
                                    <p:cond delay="0"/>
                                  </p:stCondLst>
                                  <p:childTnLst>
                                    <p:set>
                                      <p:cBhvr>
                                        <p:cTn id="234" dur="1" fill="hold">
                                          <p:stCondLst>
                                            <p:cond delay="0"/>
                                          </p:stCondLst>
                                        </p:cTn>
                                        <p:tgtEl>
                                          <p:spTgt spid="142">
                                            <p:txEl>
                                              <p:pRg st="7" end="7"/>
                                            </p:txEl>
                                          </p:spTgt>
                                        </p:tgtEl>
                                        <p:attrNameLst>
                                          <p:attrName>style.visibility</p:attrName>
                                        </p:attrNameLst>
                                      </p:cBhvr>
                                      <p:to>
                                        <p:strVal val="visible"/>
                                      </p:to>
                                    </p:set>
                                    <p:anim calcmode="lin" valueType="num">
                                      <p:cBhvr additive="repl">
                                        <p:cTn id="235" dur="500" fill="hold"/>
                                        <p:tgtEl>
                                          <p:spTgt spid="142">
                                            <p:txEl>
                                              <p:pRg st="7" end="7"/>
                                            </p:txEl>
                                          </p:spTgt>
                                        </p:tgtEl>
                                        <p:attrNameLst>
                                          <p:attrName>ppt_x</p:attrName>
                                        </p:attrNameLst>
                                      </p:cBhvr>
                                      <p:tavLst>
                                        <p:tav tm="0">
                                          <p:val>
                                            <p:strVal val="#ppt_x"/>
                                          </p:val>
                                        </p:tav>
                                        <p:tav tm="100000">
                                          <p:val>
                                            <p:strVal val="#ppt_x"/>
                                          </p:val>
                                        </p:tav>
                                      </p:tavLst>
                                    </p:anim>
                                    <p:anim calcmode="lin" valueType="num">
                                      <p:cBhvr additive="repl">
                                        <p:cTn id="236" dur="500" fill="hold"/>
                                        <p:tgtEl>
                                          <p:spTgt spid="14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2" presetSubtype="4">
                                  <p:stCondLst>
                                    <p:cond delay="0"/>
                                  </p:stCondLst>
                                  <p:childTnLst>
                                    <p:set>
                                      <p:cBhvr>
                                        <p:cTn id="240" dur="1" fill="hold">
                                          <p:stCondLst>
                                            <p:cond delay="0"/>
                                          </p:stCondLst>
                                        </p:cTn>
                                        <p:tgtEl>
                                          <p:spTgt spid="142">
                                            <p:txEl>
                                              <p:pRg st="8" end="8"/>
                                            </p:txEl>
                                          </p:spTgt>
                                        </p:tgtEl>
                                        <p:attrNameLst>
                                          <p:attrName>style.visibility</p:attrName>
                                        </p:attrNameLst>
                                      </p:cBhvr>
                                      <p:to>
                                        <p:strVal val="visible"/>
                                      </p:to>
                                    </p:set>
                                    <p:anim calcmode="lin" valueType="num">
                                      <p:cBhvr additive="repl">
                                        <p:cTn id="241" dur="500" fill="hold"/>
                                        <p:tgtEl>
                                          <p:spTgt spid="142">
                                            <p:txEl>
                                              <p:pRg st="8" end="8"/>
                                            </p:txEl>
                                          </p:spTgt>
                                        </p:tgtEl>
                                        <p:attrNameLst>
                                          <p:attrName>ppt_x</p:attrName>
                                        </p:attrNameLst>
                                      </p:cBhvr>
                                      <p:tavLst>
                                        <p:tav tm="0">
                                          <p:val>
                                            <p:strVal val="#ppt_x"/>
                                          </p:val>
                                        </p:tav>
                                        <p:tav tm="100000">
                                          <p:val>
                                            <p:strVal val="#ppt_x"/>
                                          </p:val>
                                        </p:tav>
                                      </p:tavLst>
                                    </p:anim>
                                    <p:anim calcmode="lin" valueType="num">
                                      <p:cBhvr additive="repl">
                                        <p:cTn id="242" dur="500" fill="hold"/>
                                        <p:tgtEl>
                                          <p:spTgt spid="14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2" presetSubtype="4">
                                  <p:stCondLst>
                                    <p:cond delay="0"/>
                                  </p:stCondLst>
                                  <p:childTnLst>
                                    <p:set>
                                      <p:cBhvr>
                                        <p:cTn id="246" dur="1" fill="hold">
                                          <p:stCondLst>
                                            <p:cond delay="0"/>
                                          </p:stCondLst>
                                        </p:cTn>
                                        <p:tgtEl>
                                          <p:spTgt spid="142">
                                            <p:txEl>
                                              <p:pRg st="9" end="9"/>
                                            </p:txEl>
                                          </p:spTgt>
                                        </p:tgtEl>
                                        <p:attrNameLst>
                                          <p:attrName>style.visibility</p:attrName>
                                        </p:attrNameLst>
                                      </p:cBhvr>
                                      <p:to>
                                        <p:strVal val="visible"/>
                                      </p:to>
                                    </p:set>
                                    <p:anim calcmode="lin" valueType="num">
                                      <p:cBhvr additive="repl">
                                        <p:cTn id="247" dur="500" fill="hold"/>
                                        <p:tgtEl>
                                          <p:spTgt spid="142">
                                            <p:txEl>
                                              <p:pRg st="9" end="9"/>
                                            </p:txEl>
                                          </p:spTgt>
                                        </p:tgtEl>
                                        <p:attrNameLst>
                                          <p:attrName>ppt_x</p:attrName>
                                        </p:attrNameLst>
                                      </p:cBhvr>
                                      <p:tavLst>
                                        <p:tav tm="0">
                                          <p:val>
                                            <p:strVal val="#ppt_x"/>
                                          </p:val>
                                        </p:tav>
                                        <p:tav tm="100000">
                                          <p:val>
                                            <p:strVal val="#ppt_x"/>
                                          </p:val>
                                        </p:tav>
                                      </p:tavLst>
                                    </p:anim>
                                    <p:anim calcmode="lin" valueType="num">
                                      <p:cBhvr additive="repl">
                                        <p:cTn id="248" dur="500" fill="hold"/>
                                        <p:tgtEl>
                                          <p:spTgt spid="14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838080" y="365040"/>
            <a:ext cx="10514520" cy="1324440"/>
          </a:xfrm>
          <a:prstGeom prst="rect">
            <a:avLst/>
          </a:prstGeom>
          <a:noFill/>
          <a:ln w="0">
            <a:noFill/>
          </a:ln>
        </p:spPr>
        <p:style>
          <a:lnRef idx="0"/>
          <a:fillRef idx="0"/>
          <a:effectRef idx="0"/>
          <a:fontRef idx="minor"/>
        </p:style>
      </p:sp>
      <p:sp>
        <p:nvSpPr>
          <p:cNvPr id="146" name="CustomShape 2"/>
          <p:cNvSpPr/>
          <p:nvPr/>
        </p:nvSpPr>
        <p:spPr>
          <a:xfrm>
            <a:off x="306000" y="804600"/>
            <a:ext cx="11046600" cy="5371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p:txBody>
      </p:sp>
      <p:pic>
        <p:nvPicPr>
          <p:cNvPr id="147" name="Imagem 2" descr=""/>
          <p:cNvPicPr/>
          <p:nvPr/>
        </p:nvPicPr>
        <p:blipFill>
          <a:blip r:embed="rId1"/>
          <a:stretch/>
        </p:blipFill>
        <p:spPr>
          <a:xfrm>
            <a:off x="842400" y="479160"/>
            <a:ext cx="10966320" cy="5166000"/>
          </a:xfrm>
          <a:prstGeom prst="rect">
            <a:avLst/>
          </a:prstGeom>
          <a:ln w="0">
            <a:noFill/>
          </a:ln>
        </p:spPr>
      </p:pic>
      <p:sp>
        <p:nvSpPr>
          <p:cNvPr id="148" name="CustomShape 3"/>
          <p:cNvSpPr/>
          <p:nvPr/>
        </p:nvSpPr>
        <p:spPr>
          <a:xfrm>
            <a:off x="828000" y="5870880"/>
            <a:ext cx="11081520" cy="7304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endParaRPr b="0" lang="en-US" sz="1800" spc="-1" strike="noStrike">
              <a:latin typeface="Arial"/>
            </a:endParaRPr>
          </a:p>
          <a:p>
            <a:pPr algn="ctr">
              <a:lnSpc>
                <a:spcPct val="100000"/>
              </a:lnSpc>
            </a:pPr>
            <a:r>
              <a:rPr b="0" lang="en-US" sz="2400" spc="-1" strike="noStrike">
                <a:solidFill>
                  <a:srgbClr val="000000"/>
                </a:solidFill>
                <a:latin typeface="Arial"/>
                <a:ea typeface="DejaVu Sans"/>
              </a:rPr>
              <a:t>https://www.collocaid.uk/</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838080" y="365040"/>
            <a:ext cx="10514520" cy="1324440"/>
          </a:xfrm>
          <a:prstGeom prst="rect">
            <a:avLst/>
          </a:prstGeom>
          <a:noFill/>
          <a:ln w="0">
            <a:noFill/>
          </a:ln>
        </p:spPr>
        <p:style>
          <a:lnRef idx="0"/>
          <a:fillRef idx="0"/>
          <a:effectRef idx="0"/>
          <a:fontRef idx="minor"/>
        </p:style>
      </p:sp>
      <p:sp>
        <p:nvSpPr>
          <p:cNvPr id="150" name="CustomShape 2"/>
          <p:cNvSpPr/>
          <p:nvPr/>
        </p:nvSpPr>
        <p:spPr>
          <a:xfrm>
            <a:off x="838080" y="1825560"/>
            <a:ext cx="10514520" cy="4350240"/>
          </a:xfrm>
          <a:prstGeom prst="rect">
            <a:avLst/>
          </a:prstGeom>
          <a:noFill/>
          <a:ln w="0">
            <a:noFill/>
          </a:ln>
        </p:spPr>
        <p:style>
          <a:lnRef idx="0"/>
          <a:fillRef idx="0"/>
          <a:effectRef idx="0"/>
          <a:fontRef idx="minor"/>
        </p:style>
      </p:sp>
      <p:pic>
        <p:nvPicPr>
          <p:cNvPr id="151" name="Imagem 4" descr=""/>
          <p:cNvPicPr/>
          <p:nvPr/>
        </p:nvPicPr>
        <p:blipFill>
          <a:blip r:embed="rId1"/>
          <a:stretch/>
        </p:blipFill>
        <p:spPr>
          <a:xfrm>
            <a:off x="181080" y="807480"/>
            <a:ext cx="11714040" cy="5069880"/>
          </a:xfrm>
          <a:prstGeom prst="rect">
            <a:avLst/>
          </a:prstGeom>
          <a:ln w="0">
            <a:noFill/>
          </a:ln>
        </p:spPr>
      </p:pic>
      <p:sp>
        <p:nvSpPr>
          <p:cNvPr id="152" name="CustomShape 3"/>
          <p:cNvSpPr/>
          <p:nvPr/>
        </p:nvSpPr>
        <p:spPr>
          <a:xfrm rot="1860000">
            <a:off x="10808640" y="1355400"/>
            <a:ext cx="588600" cy="344160"/>
          </a:xfrm>
          <a:prstGeom prst="lef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53" name="CustomShape 4"/>
          <p:cNvSpPr/>
          <p:nvPr/>
        </p:nvSpPr>
        <p:spPr>
          <a:xfrm rot="1320000">
            <a:off x="9465840" y="1424160"/>
            <a:ext cx="718200" cy="286920"/>
          </a:xfrm>
          <a:prstGeom prst="lef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249" dur="indefinite" restart="never" nodeType="tmRoot">
          <p:childTnLst>
            <p:seq>
              <p:cTn id="250" dur="indefinite" nodeType="mainSeq">
                <p:childTnLst>
                  <p:par>
                    <p:cTn id="251" fill="hold">
                      <p:stCondLst>
                        <p:cond delay="indefinite"/>
                      </p:stCondLst>
                      <p:childTnLst>
                        <p:par>
                          <p:cTn id="252" fill="hold">
                            <p:stCondLst>
                              <p:cond delay="0"/>
                            </p:stCondLst>
                            <p:childTnLst>
                              <p:par>
                                <p:cTn id="253" nodeType="clickEffect" fill="hold" presetClass="entr" presetID="2" presetSubtype="4">
                                  <p:stCondLst>
                                    <p:cond delay="0"/>
                                  </p:stCondLst>
                                  <p:childTnLst>
                                    <p:set>
                                      <p:cBhvr>
                                        <p:cTn id="254" dur="1" fill="hold">
                                          <p:stCondLst>
                                            <p:cond delay="0"/>
                                          </p:stCondLst>
                                        </p:cTn>
                                        <p:tgtEl>
                                          <p:spTgt spid="151"/>
                                        </p:tgtEl>
                                        <p:attrNameLst>
                                          <p:attrName>style.visibility</p:attrName>
                                        </p:attrNameLst>
                                      </p:cBhvr>
                                      <p:to>
                                        <p:strVal val="visible"/>
                                      </p:to>
                                    </p:set>
                                    <p:anim calcmode="lin" valueType="num">
                                      <p:cBhvr additive="repl">
                                        <p:cTn id="255" dur="500" fill="hold"/>
                                        <p:tgtEl>
                                          <p:spTgt spid="151"/>
                                        </p:tgtEl>
                                        <p:attrNameLst>
                                          <p:attrName>ppt_x</p:attrName>
                                        </p:attrNameLst>
                                      </p:cBhvr>
                                      <p:tavLst>
                                        <p:tav tm="0">
                                          <p:val>
                                            <p:strVal val="#ppt_x"/>
                                          </p:val>
                                        </p:tav>
                                        <p:tav tm="100000">
                                          <p:val>
                                            <p:strVal val="#ppt_x"/>
                                          </p:val>
                                        </p:tav>
                                      </p:tavLst>
                                    </p:anim>
                                    <p:anim calcmode="lin" valueType="num">
                                      <p:cBhvr additive="repl">
                                        <p:cTn id="256"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nodeType="clickEffect" fill="hold" presetClass="entr" presetID="2" presetSubtype="4">
                                  <p:stCondLst>
                                    <p:cond delay="0"/>
                                  </p:stCondLst>
                                  <p:childTnLst>
                                    <p:set>
                                      <p:cBhvr>
                                        <p:cTn id="260" dur="1" fill="hold">
                                          <p:stCondLst>
                                            <p:cond delay="0"/>
                                          </p:stCondLst>
                                        </p:cTn>
                                        <p:tgtEl>
                                          <p:spTgt spid="152"/>
                                        </p:tgtEl>
                                        <p:attrNameLst>
                                          <p:attrName>style.visibility</p:attrName>
                                        </p:attrNameLst>
                                      </p:cBhvr>
                                      <p:to>
                                        <p:strVal val="visible"/>
                                      </p:to>
                                    </p:set>
                                    <p:anim calcmode="lin" valueType="num">
                                      <p:cBhvr additive="repl">
                                        <p:cTn id="261" dur="500" fill="hold"/>
                                        <p:tgtEl>
                                          <p:spTgt spid="152"/>
                                        </p:tgtEl>
                                        <p:attrNameLst>
                                          <p:attrName>ppt_x</p:attrName>
                                        </p:attrNameLst>
                                      </p:cBhvr>
                                      <p:tavLst>
                                        <p:tav tm="0">
                                          <p:val>
                                            <p:strVal val="#ppt_x"/>
                                          </p:val>
                                        </p:tav>
                                        <p:tav tm="100000">
                                          <p:val>
                                            <p:strVal val="#ppt_x"/>
                                          </p:val>
                                        </p:tav>
                                      </p:tavLst>
                                    </p:anim>
                                    <p:anim calcmode="lin" valueType="num">
                                      <p:cBhvr additive="repl">
                                        <p:cTn id="262"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nodeType="clickEffect" fill="hold" presetClass="entr" presetID="2" presetSubtype="4">
                                  <p:stCondLst>
                                    <p:cond delay="0"/>
                                  </p:stCondLst>
                                  <p:childTnLst>
                                    <p:set>
                                      <p:cBhvr>
                                        <p:cTn id="266" dur="1" fill="hold">
                                          <p:stCondLst>
                                            <p:cond delay="0"/>
                                          </p:stCondLst>
                                        </p:cTn>
                                        <p:tgtEl>
                                          <p:spTgt spid="153"/>
                                        </p:tgtEl>
                                        <p:attrNameLst>
                                          <p:attrName>style.visibility</p:attrName>
                                        </p:attrNameLst>
                                      </p:cBhvr>
                                      <p:to>
                                        <p:strVal val="visible"/>
                                      </p:to>
                                    </p:set>
                                    <p:anim calcmode="lin" valueType="num">
                                      <p:cBhvr additive="repl">
                                        <p:cTn id="267" dur="500" fill="hold"/>
                                        <p:tgtEl>
                                          <p:spTgt spid="153"/>
                                        </p:tgtEl>
                                        <p:attrNameLst>
                                          <p:attrName>ppt_x</p:attrName>
                                        </p:attrNameLst>
                                      </p:cBhvr>
                                      <p:tavLst>
                                        <p:tav tm="0">
                                          <p:val>
                                            <p:strVal val="#ppt_x"/>
                                          </p:val>
                                        </p:tav>
                                        <p:tav tm="100000">
                                          <p:val>
                                            <p:strVal val="#ppt_x"/>
                                          </p:val>
                                        </p:tav>
                                      </p:tavLst>
                                    </p:anim>
                                    <p:anim calcmode="lin" valueType="num">
                                      <p:cBhvr additive="repl">
                                        <p:cTn id="26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723240" y="365040"/>
            <a:ext cx="10629360" cy="1338840"/>
          </a:xfrm>
          <a:prstGeom prst="rect">
            <a:avLst/>
          </a:prstGeom>
          <a:noFill/>
          <a:ln w="0">
            <a:noFill/>
          </a:ln>
        </p:spPr>
        <p:style>
          <a:lnRef idx="0"/>
          <a:fillRef idx="0"/>
          <a:effectRef idx="0"/>
          <a:fontRef idx="minor"/>
        </p:style>
        <p:txBody>
          <a:bodyPr lIns="0" rIns="0" tIns="0" bIns="0" anchor="ctr">
            <a:noAutofit/>
          </a:bodyPr>
          <a:p>
            <a:pPr algn="ctr">
              <a:lnSpc>
                <a:spcPct val="90000"/>
              </a:lnSpc>
            </a:pPr>
            <a:r>
              <a:rPr b="0" lang="pt-BR" sz="3200" spc="-1" strike="noStrike">
                <a:solidFill>
                  <a:srgbClr val="000000"/>
                </a:solidFill>
                <a:latin typeface="Arial"/>
                <a:ea typeface="DejaVu Sans"/>
              </a:rPr>
              <a:t>Universidade Estadual Paulista </a:t>
            </a:r>
            <a:br/>
            <a:r>
              <a:rPr b="0" lang="pt-BR" sz="3200" spc="-1" strike="noStrike">
                <a:solidFill>
                  <a:srgbClr val="000000"/>
                </a:solidFill>
                <a:latin typeface="Arial"/>
                <a:ea typeface="DejaVu Sans"/>
              </a:rPr>
              <a:t>"Júlio de Mesquita Filho"</a:t>
            </a:r>
            <a:endParaRPr b="0" lang="en-US" sz="3200" spc="-1" strike="noStrike">
              <a:latin typeface="Arial"/>
            </a:endParaRPr>
          </a:p>
        </p:txBody>
      </p:sp>
      <p:sp>
        <p:nvSpPr>
          <p:cNvPr id="85" name="CustomShape 2"/>
          <p:cNvSpPr/>
          <p:nvPr/>
        </p:nvSpPr>
        <p:spPr>
          <a:xfrm>
            <a:off x="838080" y="1825560"/>
            <a:ext cx="10514520" cy="4350240"/>
          </a:xfrm>
          <a:prstGeom prst="rect">
            <a:avLst/>
          </a:prstGeom>
          <a:noFill/>
          <a:ln w="0">
            <a:noFill/>
          </a:ln>
        </p:spPr>
        <p:style>
          <a:lnRef idx="0"/>
          <a:fillRef idx="0"/>
          <a:effectRef idx="0"/>
          <a:fontRef idx="minor"/>
        </p:style>
      </p:sp>
      <p:pic>
        <p:nvPicPr>
          <p:cNvPr id="86" name="Espaço Reservado para Conteúdo 4" descr=""/>
          <p:cNvPicPr/>
          <p:nvPr/>
        </p:nvPicPr>
        <p:blipFill>
          <a:blip r:embed="rId1"/>
          <a:stretch/>
        </p:blipFill>
        <p:spPr>
          <a:xfrm>
            <a:off x="9881640" y="421560"/>
            <a:ext cx="1482840" cy="897120"/>
          </a:xfrm>
          <a:prstGeom prst="rect">
            <a:avLst/>
          </a:prstGeom>
          <a:ln w="0">
            <a:noFill/>
          </a:ln>
        </p:spPr>
      </p:pic>
      <p:pic>
        <p:nvPicPr>
          <p:cNvPr id="87" name="Imagem 7" descr=""/>
          <p:cNvPicPr/>
          <p:nvPr/>
        </p:nvPicPr>
        <p:blipFill>
          <a:blip r:embed="rId2"/>
          <a:stretch/>
        </p:blipFill>
        <p:spPr>
          <a:xfrm>
            <a:off x="2093400" y="2088000"/>
            <a:ext cx="8823960" cy="4694400"/>
          </a:xfrm>
          <a:prstGeom prst="rect">
            <a:avLst/>
          </a:prstGeom>
          <a:ln w="0">
            <a:noFill/>
          </a:ln>
        </p:spPr>
      </p:pic>
      <p:sp>
        <p:nvSpPr>
          <p:cNvPr id="88" name="CustomShape 3"/>
          <p:cNvSpPr/>
          <p:nvPr/>
        </p:nvSpPr>
        <p:spPr>
          <a:xfrm>
            <a:off x="6497280" y="2797560"/>
            <a:ext cx="502560" cy="372960"/>
          </a:xfrm>
          <a:prstGeom prst="left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repl">
                                        <p:cTn id="7" dur="500" fill="hold"/>
                                        <p:tgtEl>
                                          <p:spTgt spid="87"/>
                                        </p:tgtEl>
                                        <p:attrNameLst>
                                          <p:attrName>ppt_x</p:attrName>
                                        </p:attrNameLst>
                                      </p:cBhvr>
                                      <p:tavLst>
                                        <p:tav tm="0">
                                          <p:val>
                                            <p:strVal val="#ppt_x"/>
                                          </p:val>
                                        </p:tav>
                                        <p:tav tm="100000">
                                          <p:val>
                                            <p:strVal val="#ppt_x"/>
                                          </p:val>
                                        </p:tav>
                                      </p:tavLst>
                                    </p:anim>
                                    <p:anim calcmode="lin" valueType="num">
                                      <p:cBhvr additive="repl">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repl">
                                        <p:cTn id="13" dur="500" fill="hold"/>
                                        <p:tgtEl>
                                          <p:spTgt spid="88"/>
                                        </p:tgtEl>
                                        <p:attrNameLst>
                                          <p:attrName>ppt_x</p:attrName>
                                        </p:attrNameLst>
                                      </p:cBhvr>
                                      <p:tavLst>
                                        <p:tav tm="0">
                                          <p:val>
                                            <p:strVal val="#ppt_x"/>
                                          </p:val>
                                        </p:tav>
                                        <p:tav tm="100000">
                                          <p:val>
                                            <p:strVal val="#ppt_x"/>
                                          </p:val>
                                        </p:tav>
                                      </p:tavLst>
                                    </p:anim>
                                    <p:anim calcmode="lin" valueType="num">
                                      <p:cBhvr additive="repl">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838080" y="365040"/>
            <a:ext cx="10514520" cy="1324440"/>
          </a:xfrm>
          <a:prstGeom prst="rect">
            <a:avLst/>
          </a:prstGeom>
          <a:noFill/>
          <a:ln w="0">
            <a:noFill/>
          </a:ln>
        </p:spPr>
        <p:style>
          <a:lnRef idx="0"/>
          <a:fillRef idx="0"/>
          <a:effectRef idx="0"/>
          <a:fontRef idx="minor"/>
        </p:style>
      </p:sp>
      <p:sp>
        <p:nvSpPr>
          <p:cNvPr id="155" name="CustomShape 2"/>
          <p:cNvSpPr/>
          <p:nvPr/>
        </p:nvSpPr>
        <p:spPr>
          <a:xfrm>
            <a:off x="838080" y="1825560"/>
            <a:ext cx="10514520" cy="4350240"/>
          </a:xfrm>
          <a:prstGeom prst="rect">
            <a:avLst/>
          </a:prstGeom>
          <a:noFill/>
          <a:ln w="0">
            <a:noFill/>
          </a:ln>
        </p:spPr>
        <p:style>
          <a:lnRef idx="0"/>
          <a:fillRef idx="0"/>
          <a:effectRef idx="0"/>
          <a:fontRef idx="minor"/>
        </p:style>
      </p:sp>
      <p:pic>
        <p:nvPicPr>
          <p:cNvPr id="156" name="Imagem 4" descr=""/>
          <p:cNvPicPr/>
          <p:nvPr/>
        </p:nvPicPr>
        <p:blipFill>
          <a:blip r:embed="rId1"/>
          <a:stretch/>
        </p:blipFill>
        <p:spPr>
          <a:xfrm>
            <a:off x="2136600" y="360000"/>
            <a:ext cx="7788960" cy="63100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838080" y="365040"/>
            <a:ext cx="10514520" cy="1324440"/>
          </a:xfrm>
          <a:prstGeom prst="rect">
            <a:avLst/>
          </a:prstGeom>
          <a:noFill/>
          <a:ln w="0">
            <a:noFill/>
          </a:ln>
        </p:spPr>
        <p:style>
          <a:lnRef idx="0"/>
          <a:fillRef idx="0"/>
          <a:effectRef idx="0"/>
          <a:fontRef idx="minor"/>
        </p:style>
      </p:sp>
      <p:sp>
        <p:nvSpPr>
          <p:cNvPr id="158" name="CustomShape 2"/>
          <p:cNvSpPr/>
          <p:nvPr/>
        </p:nvSpPr>
        <p:spPr>
          <a:xfrm>
            <a:off x="838080" y="1825560"/>
            <a:ext cx="10514520" cy="4350240"/>
          </a:xfrm>
          <a:prstGeom prst="rect">
            <a:avLst/>
          </a:prstGeom>
          <a:noFill/>
          <a:ln w="0">
            <a:noFill/>
          </a:ln>
        </p:spPr>
        <p:style>
          <a:lnRef idx="0"/>
          <a:fillRef idx="0"/>
          <a:effectRef idx="0"/>
          <a:fontRef idx="minor"/>
        </p:style>
      </p:sp>
      <p:pic>
        <p:nvPicPr>
          <p:cNvPr id="159" name="Imagem 4" descr=""/>
          <p:cNvPicPr/>
          <p:nvPr/>
        </p:nvPicPr>
        <p:blipFill>
          <a:blip r:embed="rId1"/>
          <a:stretch/>
        </p:blipFill>
        <p:spPr>
          <a:xfrm>
            <a:off x="454320" y="114840"/>
            <a:ext cx="11297160" cy="639720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838080" y="365040"/>
            <a:ext cx="10514520" cy="1324440"/>
          </a:xfrm>
          <a:prstGeom prst="rect">
            <a:avLst/>
          </a:prstGeom>
          <a:noFill/>
          <a:ln w="0">
            <a:noFill/>
          </a:ln>
        </p:spPr>
        <p:style>
          <a:lnRef idx="0"/>
          <a:fillRef idx="0"/>
          <a:effectRef idx="0"/>
          <a:fontRef idx="minor"/>
        </p:style>
      </p:sp>
      <p:sp>
        <p:nvSpPr>
          <p:cNvPr id="161" name="CustomShape 2"/>
          <p:cNvSpPr/>
          <p:nvPr/>
        </p:nvSpPr>
        <p:spPr>
          <a:xfrm>
            <a:off x="838080" y="1825560"/>
            <a:ext cx="10514520" cy="4350240"/>
          </a:xfrm>
          <a:prstGeom prst="rect">
            <a:avLst/>
          </a:prstGeom>
          <a:noFill/>
          <a:ln w="0">
            <a:noFill/>
          </a:ln>
        </p:spPr>
        <p:style>
          <a:lnRef idx="0"/>
          <a:fillRef idx="0"/>
          <a:effectRef idx="0"/>
          <a:fontRef idx="minor"/>
        </p:style>
      </p:sp>
      <p:pic>
        <p:nvPicPr>
          <p:cNvPr id="162" name="Imagem 4" descr=""/>
          <p:cNvPicPr/>
          <p:nvPr/>
        </p:nvPicPr>
        <p:blipFill>
          <a:blip r:embed="rId1"/>
          <a:stretch/>
        </p:blipFill>
        <p:spPr>
          <a:xfrm>
            <a:off x="569520" y="366480"/>
            <a:ext cx="10405440" cy="2343240"/>
          </a:xfrm>
          <a:prstGeom prst="rect">
            <a:avLst/>
          </a:prstGeom>
          <a:ln w="0">
            <a:noFill/>
          </a:ln>
        </p:spPr>
      </p:pic>
      <p:pic>
        <p:nvPicPr>
          <p:cNvPr id="163" name="Imagem 5" descr=""/>
          <p:cNvPicPr/>
          <p:nvPr/>
        </p:nvPicPr>
        <p:blipFill>
          <a:blip r:embed="rId2"/>
          <a:stretch/>
        </p:blipFill>
        <p:spPr>
          <a:xfrm>
            <a:off x="785160" y="3191040"/>
            <a:ext cx="10592640" cy="3206520"/>
          </a:xfrm>
          <a:prstGeom prst="rect">
            <a:avLst/>
          </a:prstGeom>
          <a:ln w="0">
            <a:noFill/>
          </a:ln>
        </p:spPr>
      </p:pic>
    </p:spTree>
  </p:cSld>
  <mc:AlternateContent>
    <mc:Choice Requires="p14">
      <p:transition spd="slow" p14:dur="2000"/>
    </mc:Choice>
    <mc:Fallback>
      <p:transition spd="slow"/>
    </mc:Fallback>
  </mc:AlternateContent>
  <p:timing>
    <p:tnLst>
      <p:par>
        <p:cTn id="269" dur="indefinite" restart="never" nodeType="tmRoot">
          <p:childTnLst>
            <p:seq>
              <p:cTn id="270" dur="indefinite" nodeType="mainSeq">
                <p:childTnLst>
                  <p:par>
                    <p:cTn id="271" fill="hold">
                      <p:stCondLst>
                        <p:cond delay="indefinite"/>
                      </p:stCondLst>
                      <p:childTnLst>
                        <p:par>
                          <p:cTn id="272" fill="hold">
                            <p:stCondLst>
                              <p:cond delay="0"/>
                            </p:stCondLst>
                            <p:childTnLst>
                              <p:par>
                                <p:cTn id="273" nodeType="clickEffect" fill="hold" presetClass="entr" presetID="2" presetSubtype="4">
                                  <p:stCondLst>
                                    <p:cond delay="0"/>
                                  </p:stCondLst>
                                  <p:childTnLst>
                                    <p:set>
                                      <p:cBhvr>
                                        <p:cTn id="274" dur="1" fill="hold">
                                          <p:stCondLst>
                                            <p:cond delay="0"/>
                                          </p:stCondLst>
                                        </p:cTn>
                                        <p:tgtEl>
                                          <p:spTgt spid="162"/>
                                        </p:tgtEl>
                                        <p:attrNameLst>
                                          <p:attrName>style.visibility</p:attrName>
                                        </p:attrNameLst>
                                      </p:cBhvr>
                                      <p:to>
                                        <p:strVal val="visible"/>
                                      </p:to>
                                    </p:set>
                                    <p:anim calcmode="lin" valueType="num">
                                      <p:cBhvr additive="repl">
                                        <p:cTn id="275" dur="500" fill="hold"/>
                                        <p:tgtEl>
                                          <p:spTgt spid="162"/>
                                        </p:tgtEl>
                                        <p:attrNameLst>
                                          <p:attrName>ppt_x</p:attrName>
                                        </p:attrNameLst>
                                      </p:cBhvr>
                                      <p:tavLst>
                                        <p:tav tm="0">
                                          <p:val>
                                            <p:strVal val="#ppt_x"/>
                                          </p:val>
                                        </p:tav>
                                        <p:tav tm="100000">
                                          <p:val>
                                            <p:strVal val="#ppt_x"/>
                                          </p:val>
                                        </p:tav>
                                      </p:tavLst>
                                    </p:anim>
                                    <p:anim calcmode="lin" valueType="num">
                                      <p:cBhvr additive="repl">
                                        <p:cTn id="276"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277" fill="hold">
                      <p:stCondLst>
                        <p:cond delay="indefinite"/>
                      </p:stCondLst>
                      <p:childTnLst>
                        <p:par>
                          <p:cTn id="278" fill="hold">
                            <p:stCondLst>
                              <p:cond delay="0"/>
                            </p:stCondLst>
                            <p:childTnLst>
                              <p:par>
                                <p:cTn id="279" nodeType="clickEffect" fill="hold" presetClass="entr" presetID="2" presetSubtype="4">
                                  <p:stCondLst>
                                    <p:cond delay="0"/>
                                  </p:stCondLst>
                                  <p:childTnLst>
                                    <p:set>
                                      <p:cBhvr>
                                        <p:cTn id="280" dur="1" fill="hold">
                                          <p:stCondLst>
                                            <p:cond delay="0"/>
                                          </p:stCondLst>
                                        </p:cTn>
                                        <p:tgtEl>
                                          <p:spTgt spid="163"/>
                                        </p:tgtEl>
                                        <p:attrNameLst>
                                          <p:attrName>style.visibility</p:attrName>
                                        </p:attrNameLst>
                                      </p:cBhvr>
                                      <p:to>
                                        <p:strVal val="visible"/>
                                      </p:to>
                                    </p:set>
                                    <p:anim calcmode="lin" valueType="num">
                                      <p:cBhvr additive="repl">
                                        <p:cTn id="281" dur="500" fill="hold"/>
                                        <p:tgtEl>
                                          <p:spTgt spid="163"/>
                                        </p:tgtEl>
                                        <p:attrNameLst>
                                          <p:attrName>ppt_x</p:attrName>
                                        </p:attrNameLst>
                                      </p:cBhvr>
                                      <p:tavLst>
                                        <p:tav tm="0">
                                          <p:val>
                                            <p:strVal val="#ppt_x"/>
                                          </p:val>
                                        </p:tav>
                                        <p:tav tm="100000">
                                          <p:val>
                                            <p:strVal val="#ppt_x"/>
                                          </p:val>
                                        </p:tav>
                                      </p:tavLst>
                                    </p:anim>
                                    <p:anim calcmode="lin" valueType="num">
                                      <p:cBhvr additive="repl">
                                        <p:cTn id="282"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838080" y="365040"/>
            <a:ext cx="10514520" cy="1324440"/>
          </a:xfrm>
          <a:prstGeom prst="rect">
            <a:avLst/>
          </a:prstGeom>
          <a:noFill/>
          <a:ln w="0">
            <a:noFill/>
          </a:ln>
        </p:spPr>
        <p:style>
          <a:lnRef idx="0"/>
          <a:fillRef idx="0"/>
          <a:effectRef idx="0"/>
          <a:fontRef idx="minor"/>
        </p:style>
      </p:sp>
      <p:sp>
        <p:nvSpPr>
          <p:cNvPr id="165" name="CustomShape 2"/>
          <p:cNvSpPr/>
          <p:nvPr/>
        </p:nvSpPr>
        <p:spPr>
          <a:xfrm>
            <a:off x="306000" y="804600"/>
            <a:ext cx="11046600" cy="5371200"/>
          </a:xfrm>
          <a:prstGeom prst="rect">
            <a:avLst/>
          </a:prstGeom>
          <a:noFill/>
          <a:ln w="0">
            <a:noFill/>
          </a:ln>
        </p:spPr>
        <p:style>
          <a:lnRef idx="0"/>
          <a:fillRef idx="0"/>
          <a:effectRef idx="0"/>
          <a:fontRef idx="minor"/>
        </p:style>
      </p:sp>
      <p:pic>
        <p:nvPicPr>
          <p:cNvPr id="166" name="Imagem 2" descr=""/>
          <p:cNvPicPr/>
          <p:nvPr/>
        </p:nvPicPr>
        <p:blipFill>
          <a:blip r:embed="rId1"/>
          <a:stretch/>
        </p:blipFill>
        <p:spPr>
          <a:xfrm>
            <a:off x="2352240" y="343800"/>
            <a:ext cx="7486920" cy="5666400"/>
          </a:xfrm>
          <a:prstGeom prst="rect">
            <a:avLst/>
          </a:prstGeom>
          <a:ln w="0">
            <a:noFill/>
          </a:ln>
        </p:spPr>
      </p:pic>
      <p:sp>
        <p:nvSpPr>
          <p:cNvPr id="167" name="CustomShape 3"/>
          <p:cNvSpPr/>
          <p:nvPr/>
        </p:nvSpPr>
        <p:spPr>
          <a:xfrm>
            <a:off x="2280240" y="6248520"/>
            <a:ext cx="75589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http://www.periodicos.letras.ufmg.br/index.php/relin/article/view/10962</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283" dur="indefinite" restart="never" nodeType="tmRoot">
          <p:childTnLst>
            <p:seq>
              <p:cTn id="284" dur="indefinite" nodeType="mainSeq">
                <p:childTnLst>
                  <p:par>
                    <p:cTn id="285" fill="hold">
                      <p:stCondLst>
                        <p:cond delay="indefinite"/>
                      </p:stCondLst>
                      <p:childTnLst>
                        <p:par>
                          <p:cTn id="286" fill="hold">
                            <p:stCondLst>
                              <p:cond delay="0"/>
                            </p:stCondLst>
                            <p:childTnLst>
                              <p:par>
                                <p:cTn id="287" nodeType="clickEffect" fill="hold" presetClass="entr" presetID="2" presetSubtype="4">
                                  <p:stCondLst>
                                    <p:cond delay="0"/>
                                  </p:stCondLst>
                                  <p:endCondLst>
                                    <p:cond delay="0" evt="begin">
                                      <p:tn val="287"/>
                                    </p:cond>
                                  </p:endCondLst>
                                  <p:childTnLst>
                                    <p:set>
                                      <p:cBhvr>
                                        <p:cTn id="288" dur="1" fill="hold">
                                          <p:stCondLst>
                                            <p:cond delay="0"/>
                                          </p:stCondLst>
                                        </p:cTn>
                                        <p:tgtEl>
                                          <p:spTgt spid="165">
                                            <p:txEl>
                                              <p:pRg st="0" end="0"/>
                                            </p:txEl>
                                          </p:spTgt>
                                        </p:tgtEl>
                                        <p:attrNameLst>
                                          <p:attrName>style.visibility</p:attrName>
                                        </p:attrNameLst>
                                      </p:cBhvr>
                                      <p:to>
                                        <p:strVal val="visible"/>
                                      </p:to>
                                    </p:set>
                                    <p:anim calcmode="lin" valueType="num">
                                      <p:cBhvr additive="repl">
                                        <p:cTn id="289" dur="500" fill="hold"/>
                                        <p:tgtEl>
                                          <p:spTgt spid="165">
                                            <p:txEl>
                                              <p:pRg st="0" end="0"/>
                                            </p:txEl>
                                          </p:spTgt>
                                        </p:tgtEl>
                                        <p:attrNameLst>
                                          <p:attrName>ppt_x</p:attrName>
                                        </p:attrNameLst>
                                      </p:cBhvr>
                                      <p:tavLst>
                                        <p:tav tm="0">
                                          <p:val>
                                            <p:strVal val="#ppt_x"/>
                                          </p:val>
                                        </p:tav>
                                        <p:tav tm="100000">
                                          <p:val>
                                            <p:strVal val="#ppt_x"/>
                                          </p:val>
                                        </p:tav>
                                      </p:tavLst>
                                    </p:anim>
                                    <p:anim calcmode="lin" valueType="num">
                                      <p:cBhvr additive="repl">
                                        <p:cTn id="290" dur="500" fill="hold"/>
                                        <p:tgtEl>
                                          <p:spTgt spid="1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838080" y="365040"/>
            <a:ext cx="10514520" cy="1324440"/>
          </a:xfrm>
          <a:prstGeom prst="rect">
            <a:avLst/>
          </a:prstGeom>
          <a:noFill/>
          <a:ln w="0">
            <a:noFill/>
          </a:ln>
        </p:spPr>
        <p:style>
          <a:lnRef idx="0"/>
          <a:fillRef idx="0"/>
          <a:effectRef idx="0"/>
          <a:fontRef idx="minor"/>
        </p:style>
      </p:sp>
      <p:sp>
        <p:nvSpPr>
          <p:cNvPr id="169" name="CustomShape 2"/>
          <p:cNvSpPr/>
          <p:nvPr/>
        </p:nvSpPr>
        <p:spPr>
          <a:xfrm>
            <a:off x="838080" y="1825560"/>
            <a:ext cx="10514520" cy="4350240"/>
          </a:xfrm>
          <a:prstGeom prst="rect">
            <a:avLst/>
          </a:prstGeom>
          <a:noFill/>
          <a:ln w="0">
            <a:noFill/>
          </a:ln>
        </p:spPr>
        <p:style>
          <a:lnRef idx="0"/>
          <a:fillRef idx="0"/>
          <a:effectRef idx="0"/>
          <a:fontRef idx="minor"/>
        </p:style>
      </p:sp>
      <p:pic>
        <p:nvPicPr>
          <p:cNvPr id="170" name="Imagem 4" descr=""/>
          <p:cNvPicPr/>
          <p:nvPr/>
        </p:nvPicPr>
        <p:blipFill>
          <a:blip r:embed="rId1"/>
          <a:stretch/>
        </p:blipFill>
        <p:spPr>
          <a:xfrm>
            <a:off x="1475280" y="264600"/>
            <a:ext cx="9428040" cy="62852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838080" y="365040"/>
            <a:ext cx="10514520" cy="1324440"/>
          </a:xfrm>
          <a:prstGeom prst="rect">
            <a:avLst/>
          </a:prstGeom>
          <a:noFill/>
          <a:ln w="0">
            <a:noFill/>
          </a:ln>
        </p:spPr>
        <p:style>
          <a:lnRef idx="0"/>
          <a:fillRef idx="0"/>
          <a:effectRef idx="0"/>
          <a:fontRef idx="minor"/>
        </p:style>
      </p:sp>
      <p:sp>
        <p:nvSpPr>
          <p:cNvPr id="172" name="CustomShape 2"/>
          <p:cNvSpPr/>
          <p:nvPr/>
        </p:nvSpPr>
        <p:spPr>
          <a:xfrm>
            <a:off x="838080" y="1825560"/>
            <a:ext cx="10514520" cy="4350240"/>
          </a:xfrm>
          <a:prstGeom prst="rect">
            <a:avLst/>
          </a:prstGeom>
          <a:noFill/>
          <a:ln w="0">
            <a:noFill/>
          </a:ln>
        </p:spPr>
        <p:style>
          <a:lnRef idx="0"/>
          <a:fillRef idx="0"/>
          <a:effectRef idx="0"/>
          <a:fontRef idx="minor"/>
        </p:style>
      </p:sp>
      <p:pic>
        <p:nvPicPr>
          <p:cNvPr id="173" name="Imagem 4" descr=""/>
          <p:cNvPicPr/>
          <p:nvPr/>
        </p:nvPicPr>
        <p:blipFill>
          <a:blip r:embed="rId1"/>
          <a:stretch/>
        </p:blipFill>
        <p:spPr>
          <a:xfrm>
            <a:off x="95040" y="204840"/>
            <a:ext cx="11872080" cy="482292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838080" y="365040"/>
            <a:ext cx="10514520" cy="1324440"/>
          </a:xfrm>
          <a:prstGeom prst="rect">
            <a:avLst/>
          </a:prstGeom>
          <a:noFill/>
          <a:ln w="0">
            <a:noFill/>
          </a:ln>
        </p:spPr>
        <p:style>
          <a:lnRef idx="0"/>
          <a:fillRef idx="0"/>
          <a:effectRef idx="0"/>
          <a:fontRef idx="minor"/>
        </p:style>
      </p:sp>
      <p:sp>
        <p:nvSpPr>
          <p:cNvPr id="175" name="CustomShape 2"/>
          <p:cNvSpPr/>
          <p:nvPr/>
        </p:nvSpPr>
        <p:spPr>
          <a:xfrm>
            <a:off x="838080" y="1825560"/>
            <a:ext cx="10514520" cy="4350240"/>
          </a:xfrm>
          <a:prstGeom prst="rect">
            <a:avLst/>
          </a:prstGeom>
          <a:noFill/>
          <a:ln w="0">
            <a:noFill/>
          </a:ln>
        </p:spPr>
        <p:style>
          <a:lnRef idx="0"/>
          <a:fillRef idx="0"/>
          <a:effectRef idx="0"/>
          <a:fontRef idx="minor"/>
        </p:style>
      </p:sp>
      <p:pic>
        <p:nvPicPr>
          <p:cNvPr id="176" name="Imagem 4" descr=""/>
          <p:cNvPicPr/>
          <p:nvPr/>
        </p:nvPicPr>
        <p:blipFill>
          <a:blip r:embed="rId1"/>
          <a:stretch/>
        </p:blipFill>
        <p:spPr>
          <a:xfrm>
            <a:off x="439920" y="194400"/>
            <a:ext cx="10851480" cy="1120320"/>
          </a:xfrm>
          <a:prstGeom prst="rect">
            <a:avLst/>
          </a:prstGeom>
          <a:ln w="0">
            <a:noFill/>
          </a:ln>
        </p:spPr>
      </p:pic>
      <p:pic>
        <p:nvPicPr>
          <p:cNvPr id="177" name="Imagem 5" descr=""/>
          <p:cNvPicPr/>
          <p:nvPr/>
        </p:nvPicPr>
        <p:blipFill>
          <a:blip r:embed="rId2"/>
          <a:stretch/>
        </p:blipFill>
        <p:spPr>
          <a:xfrm>
            <a:off x="497520" y="2113560"/>
            <a:ext cx="10693080" cy="2500560"/>
          </a:xfrm>
          <a:prstGeom prst="rect">
            <a:avLst/>
          </a:prstGeom>
          <a:ln w="0">
            <a:noFill/>
          </a:ln>
        </p:spPr>
      </p:pic>
      <p:pic>
        <p:nvPicPr>
          <p:cNvPr id="178" name="Imagem 6" descr=""/>
          <p:cNvPicPr/>
          <p:nvPr/>
        </p:nvPicPr>
        <p:blipFill>
          <a:blip r:embed="rId3"/>
          <a:stretch/>
        </p:blipFill>
        <p:spPr>
          <a:xfrm>
            <a:off x="439920" y="2642400"/>
            <a:ext cx="11023920" cy="4001760"/>
          </a:xfrm>
          <a:prstGeom prst="rect">
            <a:avLst/>
          </a:prstGeom>
          <a:ln w="0">
            <a:noFill/>
          </a:ln>
        </p:spPr>
      </p:pic>
    </p:spTree>
  </p:cSld>
  <p:transition spd="slow">
    <p:push dir="u"/>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838080" y="365040"/>
            <a:ext cx="10514520" cy="1324440"/>
          </a:xfrm>
          <a:prstGeom prst="rect">
            <a:avLst/>
          </a:prstGeom>
          <a:noFill/>
          <a:ln w="0">
            <a:noFill/>
          </a:ln>
        </p:spPr>
        <p:style>
          <a:lnRef idx="0"/>
          <a:fillRef idx="0"/>
          <a:effectRef idx="0"/>
          <a:fontRef idx="minor"/>
        </p:style>
      </p:sp>
      <p:sp>
        <p:nvSpPr>
          <p:cNvPr id="180" name="CustomShape 2"/>
          <p:cNvSpPr/>
          <p:nvPr/>
        </p:nvSpPr>
        <p:spPr>
          <a:xfrm>
            <a:off x="205560" y="272880"/>
            <a:ext cx="11751120" cy="61473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3600" spc="-1" strike="noStrike">
                <a:solidFill>
                  <a:srgbClr val="000000"/>
                </a:solidFill>
                <a:latin typeface="Calibri"/>
                <a:ea typeface="DejaVu Sans"/>
              </a:rPr>
              <a:t>Prática 3: </a:t>
            </a:r>
            <a:r>
              <a:rPr b="0" lang="pt-BR" sz="3600" spc="-1" strike="noStrike">
                <a:solidFill>
                  <a:srgbClr val="000000"/>
                </a:solidFill>
                <a:latin typeface="Calibri"/>
                <a:ea typeface="DejaVu Sans"/>
              </a:rPr>
              <a:t>Melhorando seu resumo:</a:t>
            </a:r>
            <a:endParaRPr b="0" lang="en-US" sz="3600" spc="-1" strike="noStrike">
              <a:latin typeface="Arial"/>
            </a:endParaRPr>
          </a:p>
          <a:p>
            <a:pPr>
              <a:lnSpc>
                <a:spcPct val="90000"/>
              </a:lnSpc>
              <a:spcBef>
                <a:spcPts val="1001"/>
              </a:spcBef>
            </a:pPr>
            <a:endParaRPr b="0" lang="en-US" sz="3600" spc="-1" strike="noStrike">
              <a:latin typeface="Arial"/>
            </a:endParaRPr>
          </a:p>
          <a:p>
            <a:pPr>
              <a:lnSpc>
                <a:spcPct val="90000"/>
              </a:lnSpc>
              <a:spcBef>
                <a:spcPts val="1001"/>
              </a:spcBef>
            </a:pPr>
            <a:endParaRPr b="0" lang="en-US" sz="3600" spc="-1" strike="noStrike">
              <a:latin typeface="Arial"/>
            </a:endParaRPr>
          </a:p>
          <a:p>
            <a:pPr>
              <a:lnSpc>
                <a:spcPct val="90000"/>
              </a:lnSpc>
              <a:spcBef>
                <a:spcPts val="1001"/>
              </a:spcBef>
            </a:pPr>
            <a:endParaRPr b="0" lang="en-US" sz="3600" spc="-1" strike="noStrike">
              <a:latin typeface="Arial"/>
            </a:endParaRPr>
          </a:p>
        </p:txBody>
      </p:sp>
      <p:pic>
        <p:nvPicPr>
          <p:cNvPr id="181" name="Espaço Reservado para Conteúdo 4" descr=""/>
          <p:cNvPicPr/>
          <p:nvPr/>
        </p:nvPicPr>
        <p:blipFill>
          <a:blip r:embed="rId1"/>
          <a:stretch/>
        </p:blipFill>
        <p:spPr>
          <a:xfrm>
            <a:off x="10701360" y="134280"/>
            <a:ext cx="1123200" cy="667080"/>
          </a:xfrm>
          <a:prstGeom prst="rect">
            <a:avLst/>
          </a:prstGeom>
          <a:ln w="0">
            <a:noFill/>
          </a:ln>
        </p:spPr>
      </p:pic>
      <p:pic>
        <p:nvPicPr>
          <p:cNvPr id="182" name="Imagem 6" descr=""/>
          <p:cNvPicPr/>
          <p:nvPr/>
        </p:nvPicPr>
        <p:blipFill>
          <a:blip r:embed="rId2"/>
          <a:stretch/>
        </p:blipFill>
        <p:spPr>
          <a:xfrm>
            <a:off x="339480" y="1637280"/>
            <a:ext cx="11124360" cy="463212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838080" y="365040"/>
            <a:ext cx="10514520" cy="1324440"/>
          </a:xfrm>
          <a:prstGeom prst="rect">
            <a:avLst/>
          </a:prstGeom>
          <a:noFill/>
          <a:ln w="0">
            <a:noFill/>
          </a:ln>
        </p:spPr>
        <p:style>
          <a:lnRef idx="0"/>
          <a:fillRef idx="0"/>
          <a:effectRef idx="0"/>
          <a:fontRef idx="minor"/>
        </p:style>
      </p:sp>
      <p:sp>
        <p:nvSpPr>
          <p:cNvPr id="184" name="CustomShape 2"/>
          <p:cNvSpPr/>
          <p:nvPr/>
        </p:nvSpPr>
        <p:spPr>
          <a:xfrm>
            <a:off x="205560" y="272880"/>
            <a:ext cx="11751120" cy="61473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3600" spc="-1" strike="noStrike">
                <a:solidFill>
                  <a:srgbClr val="000000"/>
                </a:solidFill>
                <a:latin typeface="Calibri"/>
                <a:ea typeface="DejaVu Sans"/>
              </a:rPr>
              <a:t>Prática 3:</a:t>
            </a:r>
            <a:endParaRPr b="0" lang="en-US" sz="3600" spc="-1" strike="noStrike">
              <a:latin typeface="Arial"/>
            </a:endParaRPr>
          </a:p>
          <a:p>
            <a:pPr>
              <a:lnSpc>
                <a:spcPct val="90000"/>
              </a:lnSpc>
              <a:spcBef>
                <a:spcPts val="1001"/>
              </a:spcBef>
            </a:pPr>
            <a:r>
              <a:rPr b="0" lang="pt-BR" sz="2800" spc="-1" strike="noStrike">
                <a:solidFill>
                  <a:srgbClr val="000000"/>
                </a:solidFill>
                <a:latin typeface="Calibri"/>
                <a:ea typeface="DejaVu Sans"/>
              </a:rPr>
              <a:t>Utilizando o </a:t>
            </a:r>
            <a:r>
              <a:rPr b="0" i="1" lang="pt-BR" sz="2800" spc="-1" strike="noStrike">
                <a:solidFill>
                  <a:srgbClr val="000000"/>
                </a:solidFill>
                <a:latin typeface="Calibri"/>
                <a:ea typeface="DejaVu Sans"/>
              </a:rPr>
              <a:t>Collocaid</a:t>
            </a:r>
            <a:r>
              <a:rPr b="0" lang="pt-BR" sz="2800" spc="-1" strike="noStrike">
                <a:solidFill>
                  <a:srgbClr val="000000"/>
                </a:solidFill>
                <a:latin typeface="Calibri"/>
                <a:ea typeface="DejaVu Sans"/>
              </a:rPr>
              <a:t>, veja que opções a ferramenta oferece para o parágrafo abaixo:</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p:txBody>
      </p:sp>
      <p:pic>
        <p:nvPicPr>
          <p:cNvPr id="185" name="Espaço Reservado para Conteúdo 4" descr=""/>
          <p:cNvPicPr/>
          <p:nvPr/>
        </p:nvPicPr>
        <p:blipFill>
          <a:blip r:embed="rId1"/>
          <a:stretch/>
        </p:blipFill>
        <p:spPr>
          <a:xfrm>
            <a:off x="10701360" y="134280"/>
            <a:ext cx="1123200" cy="667080"/>
          </a:xfrm>
          <a:prstGeom prst="rect">
            <a:avLst/>
          </a:prstGeom>
          <a:ln w="0">
            <a:noFill/>
          </a:ln>
        </p:spPr>
      </p:pic>
      <p:pic>
        <p:nvPicPr>
          <p:cNvPr id="186" name="Imagem 4" descr=""/>
          <p:cNvPicPr/>
          <p:nvPr/>
        </p:nvPicPr>
        <p:blipFill>
          <a:blip r:embed="rId2"/>
          <a:stretch/>
        </p:blipFill>
        <p:spPr>
          <a:xfrm>
            <a:off x="209880" y="1823760"/>
            <a:ext cx="11987280" cy="3453840"/>
          </a:xfrm>
          <a:prstGeom prst="rect">
            <a:avLst/>
          </a:prstGeom>
          <a:ln w="0">
            <a:noFill/>
          </a:ln>
        </p:spPr>
      </p:pic>
      <p:sp>
        <p:nvSpPr>
          <p:cNvPr id="187" name="CustomShape 3"/>
          <p:cNvSpPr/>
          <p:nvPr/>
        </p:nvSpPr>
        <p:spPr>
          <a:xfrm rot="1860000">
            <a:off x="6569640" y="2240640"/>
            <a:ext cx="646200" cy="243720"/>
          </a:xfrm>
          <a:prstGeom prst="left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291" dur="indefinite" restart="never" nodeType="tmRoot">
          <p:childTnLst>
            <p:seq>
              <p:cTn id="292" dur="indefinite" nodeType="mainSeq">
                <p:childTnLst>
                  <p:par>
                    <p:cTn id="293" fill="hold">
                      <p:stCondLst>
                        <p:cond delay="indefinite"/>
                      </p:stCondLst>
                      <p:childTnLst>
                        <p:par>
                          <p:cTn id="294" fill="hold">
                            <p:stCondLst>
                              <p:cond delay="0"/>
                            </p:stCondLst>
                            <p:childTnLst>
                              <p:par>
                                <p:cTn id="295" nodeType="clickEffect" fill="hold" presetClass="entr" presetID="2" presetSubtype="4">
                                  <p:stCondLst>
                                    <p:cond delay="0"/>
                                  </p:stCondLst>
                                  <p:childTnLst>
                                    <p:set>
                                      <p:cBhvr>
                                        <p:cTn id="296" dur="1" fill="hold">
                                          <p:stCondLst>
                                            <p:cond delay="0"/>
                                          </p:stCondLst>
                                        </p:cTn>
                                        <p:tgtEl>
                                          <p:spTgt spid="184">
                                            <p:txEl>
                                              <p:pRg st="0" end="0"/>
                                            </p:txEl>
                                          </p:spTgt>
                                        </p:tgtEl>
                                        <p:attrNameLst>
                                          <p:attrName>style.visibility</p:attrName>
                                        </p:attrNameLst>
                                      </p:cBhvr>
                                      <p:to>
                                        <p:strVal val="visible"/>
                                      </p:to>
                                    </p:set>
                                    <p:anim calcmode="lin" valueType="num">
                                      <p:cBhvr additive="repl">
                                        <p:cTn id="297"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repl">
                                        <p:cTn id="298" dur="500" fill="hold"/>
                                        <p:tgtEl>
                                          <p:spTgt spid="1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9" fill="hold">
                      <p:stCondLst>
                        <p:cond delay="indefinite"/>
                      </p:stCondLst>
                      <p:childTnLst>
                        <p:par>
                          <p:cTn id="300" fill="hold">
                            <p:stCondLst>
                              <p:cond delay="0"/>
                            </p:stCondLst>
                            <p:childTnLst>
                              <p:par>
                                <p:cTn id="301" nodeType="clickEffect" fill="hold" presetClass="entr" presetID="2" presetSubtype="4">
                                  <p:stCondLst>
                                    <p:cond delay="0"/>
                                  </p:stCondLst>
                                  <p:childTnLst>
                                    <p:set>
                                      <p:cBhvr>
                                        <p:cTn id="302" dur="1" fill="hold">
                                          <p:stCondLst>
                                            <p:cond delay="0"/>
                                          </p:stCondLst>
                                        </p:cTn>
                                        <p:tgtEl>
                                          <p:spTgt spid="184">
                                            <p:txEl>
                                              <p:pRg st="1" end="1"/>
                                            </p:txEl>
                                          </p:spTgt>
                                        </p:tgtEl>
                                        <p:attrNameLst>
                                          <p:attrName>style.visibility</p:attrName>
                                        </p:attrNameLst>
                                      </p:cBhvr>
                                      <p:to>
                                        <p:strVal val="visible"/>
                                      </p:to>
                                    </p:set>
                                    <p:anim calcmode="lin" valueType="num">
                                      <p:cBhvr additive="repl">
                                        <p:cTn id="303"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additive="repl">
                                        <p:cTn id="304" dur="5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2" presetSubtype="4">
                                  <p:stCondLst>
                                    <p:cond delay="0"/>
                                  </p:stCondLst>
                                  <p:childTnLst>
                                    <p:set>
                                      <p:cBhvr>
                                        <p:cTn id="308" dur="1" fill="hold">
                                          <p:stCondLst>
                                            <p:cond delay="0"/>
                                          </p:stCondLst>
                                        </p:cTn>
                                        <p:tgtEl>
                                          <p:spTgt spid="186"/>
                                        </p:tgtEl>
                                        <p:attrNameLst>
                                          <p:attrName>style.visibility</p:attrName>
                                        </p:attrNameLst>
                                      </p:cBhvr>
                                      <p:to>
                                        <p:strVal val="visible"/>
                                      </p:to>
                                    </p:set>
                                    <p:anim calcmode="lin" valueType="num">
                                      <p:cBhvr additive="repl">
                                        <p:cTn id="309" dur="500" fill="hold"/>
                                        <p:tgtEl>
                                          <p:spTgt spid="186"/>
                                        </p:tgtEl>
                                        <p:attrNameLst>
                                          <p:attrName>ppt_x</p:attrName>
                                        </p:attrNameLst>
                                      </p:cBhvr>
                                      <p:tavLst>
                                        <p:tav tm="0">
                                          <p:val>
                                            <p:strVal val="#ppt_x"/>
                                          </p:val>
                                        </p:tav>
                                        <p:tav tm="100000">
                                          <p:val>
                                            <p:strVal val="#ppt_x"/>
                                          </p:val>
                                        </p:tav>
                                      </p:tavLst>
                                    </p:anim>
                                    <p:anim calcmode="lin" valueType="num">
                                      <p:cBhvr additive="repl">
                                        <p:cTn id="310"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par>
                    <p:cTn id="311" fill="hold">
                      <p:stCondLst>
                        <p:cond delay="indefinite"/>
                      </p:stCondLst>
                      <p:childTnLst>
                        <p:par>
                          <p:cTn id="312" fill="hold">
                            <p:stCondLst>
                              <p:cond delay="0"/>
                            </p:stCondLst>
                            <p:childTnLst>
                              <p:par>
                                <p:cTn id="313" nodeType="clickEffect" fill="hold" presetClass="entr" presetID="2" presetSubtype="4">
                                  <p:stCondLst>
                                    <p:cond delay="0"/>
                                  </p:stCondLst>
                                  <p:childTnLst>
                                    <p:set>
                                      <p:cBhvr>
                                        <p:cTn id="314" dur="1" fill="hold">
                                          <p:stCondLst>
                                            <p:cond delay="0"/>
                                          </p:stCondLst>
                                        </p:cTn>
                                        <p:tgtEl>
                                          <p:spTgt spid="187"/>
                                        </p:tgtEl>
                                        <p:attrNameLst>
                                          <p:attrName>style.visibility</p:attrName>
                                        </p:attrNameLst>
                                      </p:cBhvr>
                                      <p:to>
                                        <p:strVal val="visible"/>
                                      </p:to>
                                    </p:set>
                                    <p:anim calcmode="lin" valueType="num">
                                      <p:cBhvr additive="repl">
                                        <p:cTn id="315" dur="500" fill="hold"/>
                                        <p:tgtEl>
                                          <p:spTgt spid="187"/>
                                        </p:tgtEl>
                                        <p:attrNameLst>
                                          <p:attrName>ppt_x</p:attrName>
                                        </p:attrNameLst>
                                      </p:cBhvr>
                                      <p:tavLst>
                                        <p:tav tm="0">
                                          <p:val>
                                            <p:strVal val="#ppt_x"/>
                                          </p:val>
                                        </p:tav>
                                        <p:tav tm="100000">
                                          <p:val>
                                            <p:strVal val="#ppt_x"/>
                                          </p:val>
                                        </p:tav>
                                      </p:tavLst>
                                    </p:anim>
                                    <p:anim calcmode="lin" valueType="num">
                                      <p:cBhvr additive="repl">
                                        <p:cTn id="316"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838080" y="365040"/>
            <a:ext cx="10514520" cy="1324440"/>
          </a:xfrm>
          <a:prstGeom prst="rect">
            <a:avLst/>
          </a:prstGeom>
          <a:noFill/>
          <a:ln w="0">
            <a:noFill/>
          </a:ln>
        </p:spPr>
        <p:style>
          <a:lnRef idx="0"/>
          <a:fillRef idx="0"/>
          <a:effectRef idx="0"/>
          <a:fontRef idx="minor"/>
        </p:style>
      </p:sp>
      <p:sp>
        <p:nvSpPr>
          <p:cNvPr id="189" name="CustomShape 2"/>
          <p:cNvSpPr/>
          <p:nvPr/>
        </p:nvSpPr>
        <p:spPr>
          <a:xfrm>
            <a:off x="838080" y="1825560"/>
            <a:ext cx="10514520" cy="4350240"/>
          </a:xfrm>
          <a:prstGeom prst="rect">
            <a:avLst/>
          </a:prstGeom>
          <a:noFill/>
          <a:ln w="0">
            <a:noFill/>
          </a:ln>
        </p:spPr>
        <p:style>
          <a:lnRef idx="0"/>
          <a:fillRef idx="0"/>
          <a:effectRef idx="0"/>
          <a:fontRef idx="minor"/>
        </p:style>
      </p:sp>
      <p:pic>
        <p:nvPicPr>
          <p:cNvPr id="190" name="Imagem 4" descr=""/>
          <p:cNvPicPr/>
          <p:nvPr/>
        </p:nvPicPr>
        <p:blipFill>
          <a:blip r:embed="rId1"/>
          <a:stretch/>
        </p:blipFill>
        <p:spPr>
          <a:xfrm>
            <a:off x="152280" y="685800"/>
            <a:ext cx="11757240" cy="43786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CustomShape 1"/>
          <p:cNvSpPr/>
          <p:nvPr/>
        </p:nvSpPr>
        <p:spPr>
          <a:xfrm>
            <a:off x="0" y="0"/>
            <a:ext cx="10021320" cy="6857280"/>
          </a:xfrm>
          <a:prstGeom prst="rect">
            <a:avLst/>
          </a:prstGeom>
          <a:gradFill rotWithShape="0">
            <a:gsLst>
              <a:gs pos="0">
                <a:srgbClr val="5b9bd5">
                  <a:alpha val="82352"/>
                </a:srgbClr>
              </a:gs>
              <a:gs pos="100000">
                <a:srgbClr val="5b9bd5">
                  <a:alpha val="60000"/>
                </a:srgb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90" name="Picture 119" descr=""/>
          <p:cNvPicPr/>
          <p:nvPr/>
        </p:nvPicPr>
        <p:blipFill>
          <a:blip r:embed="rId1"/>
          <a:stretch/>
        </p:blipFill>
        <p:spPr>
          <a:xfrm>
            <a:off x="0" y="0"/>
            <a:ext cx="12191400" cy="6857280"/>
          </a:xfrm>
          <a:prstGeom prst="rect">
            <a:avLst/>
          </a:prstGeom>
          <a:ln w="0">
            <a:noFill/>
          </a:ln>
        </p:spPr>
      </p:pic>
      <p:sp>
        <p:nvSpPr>
          <p:cNvPr id="91" name="CustomShape 2"/>
          <p:cNvSpPr/>
          <p:nvPr/>
        </p:nvSpPr>
        <p:spPr>
          <a:xfrm>
            <a:off x="4151160" y="3154680"/>
            <a:ext cx="8044920" cy="2505600"/>
          </a:xfrm>
          <a:prstGeom prst="rect">
            <a:avLst/>
          </a:prstGeom>
          <a:noFill/>
          <a:ln w="0">
            <a:noFill/>
          </a:ln>
        </p:spPr>
        <p:style>
          <a:lnRef idx="0"/>
          <a:fillRef idx="0"/>
          <a:effectRef idx="0"/>
          <a:fontRef idx="minor"/>
        </p:style>
        <p:txBody>
          <a:bodyPr lIns="90000" rIns="90000" tIns="45000" bIns="45000">
            <a:normAutofit/>
          </a:bodyPr>
          <a:p>
            <a:pPr algn="ctr">
              <a:lnSpc>
                <a:spcPct val="100000"/>
              </a:lnSpc>
            </a:pPr>
            <a:endParaRPr b="0" lang="en-US" sz="1800" spc="-1" strike="noStrike">
              <a:latin typeface="Arial"/>
            </a:endParaRPr>
          </a:p>
          <a:p>
            <a:pPr algn="ctr">
              <a:lnSpc>
                <a:spcPct val="100000"/>
              </a:lnSpc>
            </a:pPr>
            <a:r>
              <a:rPr b="1" lang="de-DE" sz="3600" spc="-1" strike="noStrike">
                <a:solidFill>
                  <a:srgbClr val="002060"/>
                </a:solidFill>
                <a:latin typeface="Arial"/>
                <a:ea typeface="DejaVu Sans"/>
              </a:rPr>
              <a:t>Resumos/ </a:t>
            </a:r>
            <a:r>
              <a:rPr b="1" i="1" lang="de-DE" sz="3600" spc="-1" strike="noStrike">
                <a:solidFill>
                  <a:srgbClr val="002060"/>
                </a:solidFill>
                <a:latin typeface="Arial"/>
                <a:ea typeface="DejaVu Sans"/>
              </a:rPr>
              <a:t>Abstracts</a:t>
            </a:r>
            <a:endParaRPr b="0" lang="en-US" sz="3600" spc="-1" strike="noStrike">
              <a:latin typeface="Arial"/>
            </a:endParaRPr>
          </a:p>
          <a:p>
            <a:pPr>
              <a:lnSpc>
                <a:spcPct val="90000"/>
              </a:lnSpc>
              <a:spcAft>
                <a:spcPts val="601"/>
              </a:spcAft>
            </a:pPr>
            <a:endParaRPr b="0" lang="en-US" sz="3600" spc="-1" strike="noStrike">
              <a:latin typeface="Arial"/>
            </a:endParaRPr>
          </a:p>
        </p:txBody>
      </p:sp>
      <p:sp>
        <p:nvSpPr>
          <p:cNvPr id="92" name="CustomShape 3"/>
          <p:cNvSpPr/>
          <p:nvPr/>
        </p:nvSpPr>
        <p:spPr>
          <a:xfrm>
            <a:off x="0" y="1580040"/>
            <a:ext cx="4382640" cy="5286600"/>
          </a:xfrm>
          <a:custGeom>
            <a:avLst/>
            <a:gdLst/>
            <a:ah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solidFill>
              <a:srgbClr val="b5d2ec"/>
            </a:solidFill>
          </a:ln>
        </p:spPr>
        <p:style>
          <a:lnRef idx="2">
            <a:schemeClr val="accent1">
              <a:shade val="50000"/>
            </a:schemeClr>
          </a:lnRef>
          <a:fillRef idx="1">
            <a:schemeClr val="accent1"/>
          </a:fillRef>
          <a:effectRef idx="0">
            <a:schemeClr val="accent1"/>
          </a:effectRef>
          <a:fontRef idx="minor"/>
        </p:style>
      </p:sp>
      <p:sp>
        <p:nvSpPr>
          <p:cNvPr id="93" name="CustomShape 4"/>
          <p:cNvSpPr/>
          <p:nvPr/>
        </p:nvSpPr>
        <p:spPr>
          <a:xfrm>
            <a:off x="4713120" y="0"/>
            <a:ext cx="4184280" cy="3169440"/>
          </a:xfrm>
          <a:custGeom>
            <a:avLst/>
            <a:gdLst/>
            <a:ah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solidFill>
              <a:srgbClr val="b5d2ec"/>
            </a:solidFill>
          </a:ln>
        </p:spPr>
        <p:style>
          <a:lnRef idx="2">
            <a:schemeClr val="accent1">
              <a:shade val="50000"/>
            </a:schemeClr>
          </a:lnRef>
          <a:fillRef idx="1">
            <a:schemeClr val="accent1"/>
          </a:fillRef>
          <a:effectRef idx="0">
            <a:schemeClr val="accent1"/>
          </a:effectRef>
          <a:fontRef idx="minor"/>
        </p:style>
      </p:sp>
      <p:pic>
        <p:nvPicPr>
          <p:cNvPr id="94" name="Espaço Reservado para Conteúdo 4" descr=""/>
          <p:cNvPicPr/>
          <p:nvPr/>
        </p:nvPicPr>
        <p:blipFill>
          <a:blip r:embed="rId2"/>
          <a:stretch/>
        </p:blipFill>
        <p:spPr>
          <a:xfrm>
            <a:off x="573480" y="3089880"/>
            <a:ext cx="2753640" cy="1806840"/>
          </a:xfrm>
          <a:prstGeom prst="rect">
            <a:avLst/>
          </a:prstGeom>
          <a:ln w="0">
            <a:noFill/>
          </a:ln>
        </p:spPr>
      </p:pic>
      <p:pic>
        <p:nvPicPr>
          <p:cNvPr id="95" name="Picture 2" descr="Resultado de imagem para pessoas trabalhando com computadores"/>
          <p:cNvPicPr/>
          <p:nvPr/>
        </p:nvPicPr>
        <p:blipFill>
          <a:blip r:embed="rId3"/>
          <a:stretch/>
        </p:blipFill>
        <p:spPr>
          <a:xfrm>
            <a:off x="5412600" y="435960"/>
            <a:ext cx="2760120" cy="1887480"/>
          </a:xfrm>
          <a:prstGeom prst="rect">
            <a:avLst/>
          </a:prstGeom>
          <a:ln w="0">
            <a:noFill/>
          </a:ln>
        </p:spPr>
      </p:pic>
      <p:sp>
        <p:nvSpPr>
          <p:cNvPr id="96" name="CustomShape 5"/>
          <p:cNvSpPr/>
          <p:nvPr/>
        </p:nvSpPr>
        <p:spPr>
          <a:xfrm>
            <a:off x="574920" y="4148280"/>
            <a:ext cx="11170440" cy="238824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tabLst>
                <a:tab algn="l" pos="0"/>
              </a:tabLst>
            </a:pPr>
            <a:endParaRPr b="0" lang="en-US" sz="1800" spc="-1" strike="noStrike">
              <a:latin typeface="Arial"/>
            </a:endParaRPr>
          </a:p>
          <a:p>
            <a:pPr algn="ctr">
              <a:lnSpc>
                <a:spcPct val="90000"/>
              </a:lnSpc>
              <a:spcBef>
                <a:spcPts val="1001"/>
              </a:spcBef>
              <a:tabLst>
                <a:tab algn="l" pos="0"/>
              </a:tabLst>
            </a:pPr>
            <a:endParaRPr b="0" lang="en-US" sz="1800" spc="-1" strike="noStrike">
              <a:latin typeface="Arial"/>
            </a:endParaRPr>
          </a:p>
          <a:p>
            <a:pPr algn="ctr">
              <a:lnSpc>
                <a:spcPct val="90000"/>
              </a:lnSpc>
              <a:spcBef>
                <a:spcPts val="1001"/>
              </a:spcBef>
              <a:tabLst>
                <a:tab algn="l" pos="0"/>
              </a:tabLst>
            </a:pPr>
            <a:r>
              <a:rPr b="0" lang="de-DE" sz="2000" spc="-1" strike="noStrike">
                <a:solidFill>
                  <a:srgbClr val="000000"/>
                </a:solidFill>
                <a:latin typeface="Arial"/>
                <a:ea typeface="DejaVu Sans"/>
              </a:rPr>
              <a:t>                        </a:t>
            </a:r>
            <a:endParaRPr b="0" lang="en-US" sz="2000" spc="-1" strike="noStrike">
              <a:latin typeface="Arial"/>
            </a:endParaRPr>
          </a:p>
          <a:p>
            <a:pPr algn="ctr">
              <a:lnSpc>
                <a:spcPct val="90000"/>
              </a:lnSpc>
              <a:spcBef>
                <a:spcPts val="1001"/>
              </a:spcBef>
              <a:tabLst>
                <a:tab algn="l" pos="0"/>
              </a:tabLst>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838080" y="365040"/>
            <a:ext cx="10514520" cy="1324440"/>
          </a:xfrm>
          <a:prstGeom prst="rect">
            <a:avLst/>
          </a:prstGeom>
          <a:noFill/>
          <a:ln w="0">
            <a:noFill/>
          </a:ln>
        </p:spPr>
        <p:style>
          <a:lnRef idx="0"/>
          <a:fillRef idx="0"/>
          <a:effectRef idx="0"/>
          <a:fontRef idx="minor"/>
        </p:style>
      </p:sp>
      <p:sp>
        <p:nvSpPr>
          <p:cNvPr id="192" name="CustomShape 2"/>
          <p:cNvSpPr/>
          <p:nvPr/>
        </p:nvSpPr>
        <p:spPr>
          <a:xfrm>
            <a:off x="838080" y="1825560"/>
            <a:ext cx="10514520" cy="4350240"/>
          </a:xfrm>
          <a:prstGeom prst="rect">
            <a:avLst/>
          </a:prstGeom>
          <a:noFill/>
          <a:ln w="0">
            <a:noFill/>
          </a:ln>
        </p:spPr>
        <p:style>
          <a:lnRef idx="0"/>
          <a:fillRef idx="0"/>
          <a:effectRef idx="0"/>
          <a:fontRef idx="minor"/>
        </p:style>
      </p:sp>
      <p:pic>
        <p:nvPicPr>
          <p:cNvPr id="193" name="Imagem 4" descr=""/>
          <p:cNvPicPr/>
          <p:nvPr/>
        </p:nvPicPr>
        <p:blipFill>
          <a:blip r:embed="rId1"/>
          <a:stretch/>
        </p:blipFill>
        <p:spPr>
          <a:xfrm>
            <a:off x="396720" y="458280"/>
            <a:ext cx="10966320" cy="618552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838080" y="365040"/>
            <a:ext cx="10514520" cy="1324440"/>
          </a:xfrm>
          <a:prstGeom prst="rect">
            <a:avLst/>
          </a:prstGeom>
          <a:noFill/>
          <a:ln w="0">
            <a:noFill/>
          </a:ln>
        </p:spPr>
        <p:style>
          <a:lnRef idx="0"/>
          <a:fillRef idx="0"/>
          <a:effectRef idx="0"/>
          <a:fontRef idx="minor"/>
        </p:style>
      </p:sp>
      <p:sp>
        <p:nvSpPr>
          <p:cNvPr id="195" name="CustomShape 2"/>
          <p:cNvSpPr/>
          <p:nvPr/>
        </p:nvSpPr>
        <p:spPr>
          <a:xfrm>
            <a:off x="205560" y="272880"/>
            <a:ext cx="11751120" cy="61473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3600" spc="-1" strike="noStrike">
                <a:solidFill>
                  <a:srgbClr val="000000"/>
                </a:solidFill>
                <a:latin typeface="Calibri"/>
                <a:ea typeface="DejaVu Sans"/>
              </a:rPr>
              <a:t>Prática 3: </a:t>
            </a:r>
            <a:r>
              <a:rPr b="0" lang="pt-BR" sz="3600" spc="-1" strike="noStrike">
                <a:solidFill>
                  <a:srgbClr val="000000"/>
                </a:solidFill>
                <a:latin typeface="Calibri"/>
                <a:ea typeface="DejaVu Sans"/>
              </a:rPr>
              <a:t>Melhorando seu resumo:</a:t>
            </a:r>
            <a:endParaRPr b="0" lang="en-US" sz="3600" spc="-1" strike="noStrike">
              <a:latin typeface="Arial"/>
            </a:endParaRPr>
          </a:p>
          <a:p>
            <a:pPr>
              <a:lnSpc>
                <a:spcPct val="90000"/>
              </a:lnSpc>
              <a:spcBef>
                <a:spcPts val="1001"/>
              </a:spcBef>
            </a:pPr>
            <a:endParaRPr b="0" lang="en-US" sz="3600" spc="-1" strike="noStrike">
              <a:latin typeface="Arial"/>
            </a:endParaRPr>
          </a:p>
          <a:p>
            <a:pPr>
              <a:lnSpc>
                <a:spcPct val="90000"/>
              </a:lnSpc>
              <a:spcBef>
                <a:spcPts val="1001"/>
              </a:spcBef>
            </a:pPr>
            <a:r>
              <a:rPr b="0" lang="pt-BR" sz="2400" spc="-1" strike="noStrike">
                <a:solidFill>
                  <a:srgbClr val="000000"/>
                </a:solidFill>
                <a:latin typeface="Corbel"/>
                <a:ea typeface="Arial"/>
              </a:rPr>
              <a:t>Environmental Education can be implemented in basic education in an interdisciplinary way, not as a specific discipline, but incorporating and integrating the other disciplines. Currently, the topic of Water is a cause for concern and discussion at global levels, due to its </a:t>
            </a:r>
            <a:r>
              <a:rPr b="1" lang="pt-BR" sz="2400" spc="-1" strike="noStrike">
                <a:solidFill>
                  <a:srgbClr val="7030a0"/>
                </a:solidFill>
                <a:latin typeface="Corbel"/>
                <a:ea typeface="Arial"/>
              </a:rPr>
              <a:t>utmost</a:t>
            </a:r>
            <a:r>
              <a:rPr b="0" lang="pt-BR" sz="2400" spc="-1" strike="noStrike">
                <a:solidFill>
                  <a:srgbClr val="000000"/>
                </a:solidFill>
                <a:latin typeface="Corbel"/>
                <a:ea typeface="Arial"/>
              </a:rPr>
              <a:t> </a:t>
            </a:r>
            <a:r>
              <a:rPr b="1" lang="pt-BR" sz="2400" spc="-1" strike="noStrike">
                <a:solidFill>
                  <a:srgbClr val="7030a0"/>
                </a:solidFill>
                <a:latin typeface="Corbel"/>
                <a:ea typeface="Arial"/>
              </a:rPr>
              <a:t> importance</a:t>
            </a:r>
            <a:r>
              <a:rPr b="0" lang="pt-BR" sz="2400" spc="-1" strike="noStrike">
                <a:solidFill>
                  <a:srgbClr val="000000"/>
                </a:solidFill>
                <a:latin typeface="Corbel"/>
                <a:ea typeface="Arial"/>
              </a:rPr>
              <a:t> and because it is a natural resource that can be depleted, so there is an idea of reflection on the importance of water and on ways of rational use. Thus, the objective of this project was to raise the awareness of these students, based on interdisciplinary Environmental Education, through practical environmental activities, drawings, games, playful and written activities, among others, and in this way, to propose a cultural change, worked since Elementary School I.The realization of this project was in the city of Palotina, northwest region of the State of Paraná, at the Vale Verde Municipal School with the 5th grade elementary school class. The project had four practical activities and a final written evaluation </a:t>
            </a:r>
            <a:r>
              <a:rPr b="1" lang="pt-BR" sz="2400" spc="-1" strike="noStrike">
                <a:solidFill>
                  <a:srgbClr val="7030a0"/>
                </a:solidFill>
                <a:latin typeface="Corbel"/>
                <a:ea typeface="Arial"/>
              </a:rPr>
              <a:t>to obtain/compare the results</a:t>
            </a:r>
            <a:r>
              <a:rPr b="0" lang="pt-BR" sz="2400" spc="-1" strike="noStrike">
                <a:solidFill>
                  <a:srgbClr val="000000"/>
                </a:solidFill>
                <a:latin typeface="Corbel"/>
                <a:ea typeface="Arial"/>
              </a:rPr>
              <a:t> of the Project... </a:t>
            </a:r>
            <a:endParaRPr b="0" lang="en-US" sz="2400" spc="-1" strike="noStrike">
              <a:latin typeface="Arial"/>
            </a:endParaRPr>
          </a:p>
          <a:p>
            <a:pPr>
              <a:lnSpc>
                <a:spcPct val="90000"/>
              </a:lnSpc>
              <a:spcBef>
                <a:spcPts val="1001"/>
              </a:spcBef>
            </a:pPr>
            <a:endParaRPr b="0" lang="en-US" sz="2400" spc="-1" strike="noStrike">
              <a:latin typeface="Arial"/>
            </a:endParaRPr>
          </a:p>
          <a:p>
            <a:pPr>
              <a:lnSpc>
                <a:spcPct val="90000"/>
              </a:lnSpc>
              <a:spcBef>
                <a:spcPts val="1001"/>
              </a:spcBef>
            </a:pPr>
            <a:endParaRPr b="0" lang="en-US" sz="2400" spc="-1" strike="noStrike">
              <a:latin typeface="Arial"/>
            </a:endParaRPr>
          </a:p>
          <a:p>
            <a:pPr>
              <a:lnSpc>
                <a:spcPct val="90000"/>
              </a:lnSpc>
              <a:spcBef>
                <a:spcPts val="1001"/>
              </a:spcBef>
            </a:pPr>
            <a:endParaRPr b="0" lang="en-US" sz="2400" spc="-1" strike="noStrike">
              <a:latin typeface="Arial"/>
            </a:endParaRPr>
          </a:p>
        </p:txBody>
      </p:sp>
      <p:pic>
        <p:nvPicPr>
          <p:cNvPr id="196" name="Espaço Reservado para Conteúdo 4" descr=""/>
          <p:cNvPicPr/>
          <p:nvPr/>
        </p:nvPicPr>
        <p:blipFill>
          <a:blip r:embed="rId1"/>
          <a:stretch/>
        </p:blipFill>
        <p:spPr>
          <a:xfrm>
            <a:off x="10701360" y="134280"/>
            <a:ext cx="1123200" cy="66708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838080" y="365040"/>
            <a:ext cx="10514520" cy="1324440"/>
          </a:xfrm>
          <a:prstGeom prst="rect">
            <a:avLst/>
          </a:prstGeom>
          <a:noFill/>
          <a:ln w="0">
            <a:noFill/>
          </a:ln>
        </p:spPr>
        <p:style>
          <a:lnRef idx="0"/>
          <a:fillRef idx="0"/>
          <a:effectRef idx="0"/>
          <a:fontRef idx="minor"/>
        </p:style>
      </p:sp>
      <p:sp>
        <p:nvSpPr>
          <p:cNvPr id="198" name="CustomShape 2"/>
          <p:cNvSpPr/>
          <p:nvPr/>
        </p:nvSpPr>
        <p:spPr>
          <a:xfrm>
            <a:off x="205560" y="272880"/>
            <a:ext cx="11751120" cy="61473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3600" spc="-1" strike="noStrike">
                <a:solidFill>
                  <a:srgbClr val="000000"/>
                </a:solidFill>
                <a:latin typeface="Calibri"/>
                <a:ea typeface="DejaVu Sans"/>
              </a:rPr>
              <a:t>Sites e </a:t>
            </a:r>
            <a:r>
              <a:rPr b="1" i="1" lang="pt-BR" sz="3600" spc="-1" strike="noStrike">
                <a:solidFill>
                  <a:srgbClr val="000000"/>
                </a:solidFill>
                <a:latin typeface="Calibri"/>
                <a:ea typeface="DejaVu Sans"/>
              </a:rPr>
              <a:t>corpora</a:t>
            </a:r>
            <a:r>
              <a:rPr b="1" lang="pt-BR" sz="3600" spc="-1" strike="noStrike">
                <a:solidFill>
                  <a:srgbClr val="000000"/>
                </a:solidFill>
                <a:latin typeface="Calibri"/>
                <a:ea typeface="DejaVu Sans"/>
              </a:rPr>
              <a:t> de apoio à escrita de </a:t>
            </a:r>
            <a:r>
              <a:rPr b="1" i="1" lang="pt-BR" sz="3600" spc="-1" strike="noStrike">
                <a:solidFill>
                  <a:srgbClr val="000000"/>
                </a:solidFill>
                <a:latin typeface="Calibri"/>
                <a:ea typeface="DejaVu Sans"/>
              </a:rPr>
              <a:t>abstracts </a:t>
            </a:r>
            <a:r>
              <a:rPr b="1" lang="pt-BR" sz="3600" spc="-1" strike="noStrike">
                <a:solidFill>
                  <a:srgbClr val="000000"/>
                </a:solidFill>
                <a:latin typeface="Calibri"/>
                <a:ea typeface="DejaVu Sans"/>
              </a:rPr>
              <a:t>e </a:t>
            </a:r>
            <a:endParaRPr b="0" lang="en-US" sz="3600" spc="-1" strike="noStrike">
              <a:latin typeface="Arial"/>
            </a:endParaRPr>
          </a:p>
          <a:p>
            <a:pPr>
              <a:lnSpc>
                <a:spcPct val="90000"/>
              </a:lnSpc>
              <a:spcBef>
                <a:spcPts val="1001"/>
              </a:spcBef>
            </a:pPr>
            <a:r>
              <a:rPr b="1" lang="pt-BR" sz="3600" spc="-1" strike="noStrike">
                <a:solidFill>
                  <a:srgbClr val="000000"/>
                </a:solidFill>
                <a:latin typeface="Calibri"/>
                <a:ea typeface="DejaVu Sans"/>
              </a:rPr>
              <a:t>artigos científicos em língua inglesa</a:t>
            </a:r>
            <a:r>
              <a:rPr b="1" i="1" lang="pt-BR" sz="3600" spc="-1" strike="noStrike">
                <a:solidFill>
                  <a:srgbClr val="000000"/>
                </a:solidFill>
                <a:latin typeface="Calibri"/>
                <a:ea typeface="DejaVu Sans"/>
              </a:rPr>
              <a:t>:</a:t>
            </a:r>
            <a:endParaRPr b="0" lang="en-US" sz="3600" spc="-1" strike="noStrike">
              <a:latin typeface="Arial"/>
            </a:endParaRPr>
          </a:p>
          <a:p>
            <a:pPr>
              <a:lnSpc>
                <a:spcPct val="90000"/>
              </a:lnSpc>
              <a:spcBef>
                <a:spcPts val="1001"/>
              </a:spcBef>
            </a:pPr>
            <a:r>
              <a:rPr b="0" lang="pt-BR" sz="2800" spc="-1" strike="noStrike">
                <a:solidFill>
                  <a:srgbClr val="000000"/>
                </a:solidFill>
                <a:latin typeface="Calibri"/>
                <a:ea typeface="DejaVu Sans"/>
              </a:rPr>
              <a:t>Skell:</a:t>
            </a:r>
            <a:endParaRPr b="0" lang="en-US" sz="2800" spc="-1" strike="noStrike">
              <a:latin typeface="Arial"/>
            </a:endParaRPr>
          </a:p>
          <a:p>
            <a:pPr>
              <a:lnSpc>
                <a:spcPct val="90000"/>
              </a:lnSpc>
              <a:spcBef>
                <a:spcPts val="1001"/>
              </a:spcBef>
            </a:pPr>
            <a:r>
              <a:rPr b="0" lang="pt-BR" sz="2800" spc="-1" strike="noStrike" u="sng">
                <a:solidFill>
                  <a:srgbClr val="0563c1"/>
                </a:solidFill>
                <a:uFillTx/>
                <a:latin typeface="Calibri"/>
                <a:ea typeface="Arial"/>
                <a:hlinkClick r:id="rId1"/>
              </a:rPr>
              <a:t>https://www.sketchengine.eu/skell/</a:t>
            </a:r>
            <a:endParaRPr b="0" lang="en-US" sz="2800" spc="-1" strike="noStrike">
              <a:latin typeface="Arial"/>
            </a:endParaRPr>
          </a:p>
          <a:p>
            <a:pPr>
              <a:lnSpc>
                <a:spcPct val="90000"/>
              </a:lnSpc>
              <a:spcBef>
                <a:spcPts val="1001"/>
              </a:spcBef>
            </a:pPr>
            <a:r>
              <a:rPr b="0" lang="pt-BR" sz="2800" spc="-1" strike="noStrike">
                <a:solidFill>
                  <a:srgbClr val="000000"/>
                </a:solidFill>
                <a:latin typeface="Calibri"/>
                <a:ea typeface="DejaVu Sans"/>
              </a:rPr>
              <a:t>Collocaid:</a:t>
            </a:r>
            <a:endParaRPr b="0" lang="en-US" sz="2800" spc="-1" strike="noStrike">
              <a:latin typeface="Arial"/>
            </a:endParaRPr>
          </a:p>
          <a:p>
            <a:pPr>
              <a:lnSpc>
                <a:spcPct val="90000"/>
              </a:lnSpc>
              <a:spcBef>
                <a:spcPts val="1001"/>
              </a:spcBef>
            </a:pPr>
            <a:r>
              <a:rPr b="0" lang="pt-BR" sz="2800" spc="-1" strike="noStrike" u="sng">
                <a:solidFill>
                  <a:srgbClr val="0563c1"/>
                </a:solidFill>
                <a:uFillTx/>
                <a:latin typeface="Calibri"/>
                <a:ea typeface="Arial"/>
                <a:hlinkClick r:id="rId2"/>
              </a:rPr>
              <a:t>https://www.collocaid.uk/</a:t>
            </a:r>
            <a:endParaRPr b="0" lang="en-US" sz="2800" spc="-1" strike="noStrike">
              <a:latin typeface="Arial"/>
            </a:endParaRPr>
          </a:p>
          <a:p>
            <a:pPr>
              <a:lnSpc>
                <a:spcPct val="90000"/>
              </a:lnSpc>
              <a:spcBef>
                <a:spcPts val="1001"/>
              </a:spcBef>
            </a:pPr>
            <a:r>
              <a:rPr b="0" lang="pt-BR" sz="2800" spc="-1" strike="noStrike">
                <a:solidFill>
                  <a:srgbClr val="000000"/>
                </a:solidFill>
                <a:latin typeface="Calibri"/>
                <a:ea typeface="DejaVu Sans"/>
              </a:rPr>
              <a:t>Manchester Phrasebank:</a:t>
            </a:r>
            <a:endParaRPr b="0" lang="en-US" sz="2800" spc="-1" strike="noStrike">
              <a:latin typeface="Arial"/>
            </a:endParaRPr>
          </a:p>
          <a:p>
            <a:pPr>
              <a:lnSpc>
                <a:spcPct val="90000"/>
              </a:lnSpc>
              <a:spcBef>
                <a:spcPts val="1001"/>
              </a:spcBef>
            </a:pPr>
            <a:r>
              <a:rPr b="0" lang="pt-BR" sz="2800" spc="-1" strike="noStrike" u="sng">
                <a:solidFill>
                  <a:srgbClr val="0563c1"/>
                </a:solidFill>
                <a:uFillTx/>
                <a:latin typeface="Calibri"/>
                <a:ea typeface="Arial"/>
                <a:hlinkClick r:id="rId3"/>
              </a:rPr>
              <a:t>http://www.phrasebank.manchester.ac.uk/</a:t>
            </a:r>
            <a:endParaRPr b="0" lang="en-US" sz="2800" spc="-1" strike="noStrike">
              <a:latin typeface="Arial"/>
            </a:endParaRPr>
          </a:p>
          <a:p>
            <a:pPr>
              <a:lnSpc>
                <a:spcPct val="90000"/>
              </a:lnSpc>
              <a:spcBef>
                <a:spcPts val="1001"/>
              </a:spcBef>
            </a:pPr>
            <a:r>
              <a:rPr b="0" lang="pt-BR" sz="2800" spc="-1" strike="noStrike">
                <a:solidFill>
                  <a:srgbClr val="000000"/>
                </a:solidFill>
                <a:latin typeface="Calibri"/>
                <a:ea typeface="DejaVu Sans"/>
              </a:rPr>
              <a:t>Micusp:</a:t>
            </a:r>
            <a:endParaRPr b="0" lang="en-US" sz="2800" spc="-1" strike="noStrike">
              <a:latin typeface="Arial"/>
            </a:endParaRPr>
          </a:p>
          <a:p>
            <a:pPr>
              <a:lnSpc>
                <a:spcPct val="90000"/>
              </a:lnSpc>
              <a:spcBef>
                <a:spcPts val="1001"/>
              </a:spcBef>
            </a:pPr>
            <a:r>
              <a:rPr b="0" lang="pt-BR" sz="2800" spc="-1" strike="noStrike" u="sng">
                <a:solidFill>
                  <a:srgbClr val="0563c1"/>
                </a:solidFill>
                <a:uFillTx/>
                <a:latin typeface="Calibri"/>
                <a:ea typeface="Arial"/>
                <a:hlinkClick r:id="rId4"/>
              </a:rPr>
              <a:t>https://elicorpora.info/https://elicorpora.info/</a:t>
            </a:r>
            <a:endParaRPr b="0" lang="en-US" sz="2800" spc="-1" strike="noStrike">
              <a:latin typeface="Arial"/>
            </a:endParaRPr>
          </a:p>
          <a:p>
            <a:pPr>
              <a:lnSpc>
                <a:spcPct val="90000"/>
              </a:lnSpc>
              <a:spcBef>
                <a:spcPts val="1001"/>
              </a:spcBef>
            </a:pPr>
            <a:r>
              <a:rPr b="0" lang="pt-BR" sz="2800" spc="-1" strike="noStrike">
                <a:solidFill>
                  <a:srgbClr val="000000"/>
                </a:solidFill>
                <a:latin typeface="Calibri"/>
                <a:ea typeface="DejaVu Sans"/>
              </a:rPr>
              <a:t>Scipo:</a:t>
            </a:r>
            <a:endParaRPr b="0" lang="en-US" sz="2800" spc="-1" strike="noStrike">
              <a:latin typeface="Arial"/>
            </a:endParaRPr>
          </a:p>
          <a:p>
            <a:pPr>
              <a:lnSpc>
                <a:spcPct val="90000"/>
              </a:lnSpc>
              <a:spcBef>
                <a:spcPts val="1001"/>
              </a:spcBef>
            </a:pPr>
            <a:r>
              <a:rPr b="0" lang="pt-BR" sz="2800" spc="-1" strike="noStrike" u="sng">
                <a:solidFill>
                  <a:srgbClr val="0563c1"/>
                </a:solidFill>
                <a:uFillTx/>
                <a:latin typeface="Calibri"/>
                <a:ea typeface="Arial"/>
                <a:hlinkClick r:id="rId5"/>
              </a:rPr>
              <a:t>http://www.escritacientifica.sc.usp.br/scipo/</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p:txBody>
      </p:sp>
      <p:pic>
        <p:nvPicPr>
          <p:cNvPr id="199" name="Espaço Reservado para Conteúdo 4" descr=""/>
          <p:cNvPicPr/>
          <p:nvPr/>
        </p:nvPicPr>
        <p:blipFill>
          <a:blip r:embed="rId6"/>
          <a:stretch/>
        </p:blipFill>
        <p:spPr>
          <a:xfrm>
            <a:off x="10701360" y="134280"/>
            <a:ext cx="1123200" cy="667080"/>
          </a:xfrm>
          <a:prstGeom prst="rect">
            <a:avLst/>
          </a:prstGeom>
          <a:ln w="0">
            <a:noFill/>
          </a:ln>
        </p:spPr>
      </p:pic>
    </p:spTree>
  </p:cSld>
  <mc:AlternateContent>
    <mc:Choice Requires="p14">
      <p:transition spd="slow" p14:dur="2000"/>
    </mc:Choice>
    <mc:Fallback>
      <p:transition spd="slow"/>
    </mc:Fallback>
  </mc:AlternateContent>
  <p:timing>
    <p:tnLst>
      <p:par>
        <p:cTn id="317" dur="indefinite" restart="never" nodeType="tmRoot">
          <p:childTnLst>
            <p:seq>
              <p:cTn id="318" dur="indefinite" nodeType="mainSeq">
                <p:childTnLst>
                  <p:par>
                    <p:cTn id="319" fill="hold">
                      <p:stCondLst>
                        <p:cond delay="indefinite"/>
                      </p:stCondLst>
                      <p:childTnLst>
                        <p:par>
                          <p:cTn id="320" fill="hold">
                            <p:stCondLst>
                              <p:cond delay="0"/>
                            </p:stCondLst>
                            <p:childTnLst>
                              <p:par>
                                <p:cTn id="321" nodeType="clickEffect" fill="hold" presetClass="entr" presetID="2" presetSubtype="4">
                                  <p:stCondLst>
                                    <p:cond delay="0"/>
                                  </p:stCondLst>
                                  <p:childTnLst>
                                    <p:set>
                                      <p:cBhvr>
                                        <p:cTn id="322" dur="1" fill="hold">
                                          <p:stCondLst>
                                            <p:cond delay="0"/>
                                          </p:stCondLst>
                                        </p:cTn>
                                        <p:tgtEl>
                                          <p:spTgt spid="198">
                                            <p:txEl>
                                              <p:pRg st="0" end="0"/>
                                            </p:txEl>
                                          </p:spTgt>
                                        </p:tgtEl>
                                        <p:attrNameLst>
                                          <p:attrName>style.visibility</p:attrName>
                                        </p:attrNameLst>
                                      </p:cBhvr>
                                      <p:to>
                                        <p:strVal val="visible"/>
                                      </p:to>
                                    </p:set>
                                    <p:anim calcmode="lin" valueType="num">
                                      <p:cBhvr additive="repl">
                                        <p:cTn id="323" dur="500" fill="hold"/>
                                        <p:tgtEl>
                                          <p:spTgt spid="198">
                                            <p:txEl>
                                              <p:pRg st="0" end="0"/>
                                            </p:txEl>
                                          </p:spTgt>
                                        </p:tgtEl>
                                        <p:attrNameLst>
                                          <p:attrName>ppt_x</p:attrName>
                                        </p:attrNameLst>
                                      </p:cBhvr>
                                      <p:tavLst>
                                        <p:tav tm="0">
                                          <p:val>
                                            <p:strVal val="#ppt_x"/>
                                          </p:val>
                                        </p:tav>
                                        <p:tav tm="100000">
                                          <p:val>
                                            <p:strVal val="#ppt_x"/>
                                          </p:val>
                                        </p:tav>
                                      </p:tavLst>
                                    </p:anim>
                                    <p:anim calcmode="lin" valueType="num">
                                      <p:cBhvr additive="repl">
                                        <p:cTn id="324" dur="500" fill="hold"/>
                                        <p:tgtEl>
                                          <p:spTgt spid="1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nodeType="clickEffect" fill="hold" presetClass="entr" presetID="2" presetSubtype="4">
                                  <p:stCondLst>
                                    <p:cond delay="0"/>
                                  </p:stCondLst>
                                  <p:childTnLst>
                                    <p:set>
                                      <p:cBhvr>
                                        <p:cTn id="328" dur="1" fill="hold">
                                          <p:stCondLst>
                                            <p:cond delay="0"/>
                                          </p:stCondLst>
                                        </p:cTn>
                                        <p:tgtEl>
                                          <p:spTgt spid="198">
                                            <p:txEl>
                                              <p:pRg st="1" end="1"/>
                                            </p:txEl>
                                          </p:spTgt>
                                        </p:tgtEl>
                                        <p:attrNameLst>
                                          <p:attrName>style.visibility</p:attrName>
                                        </p:attrNameLst>
                                      </p:cBhvr>
                                      <p:to>
                                        <p:strVal val="visible"/>
                                      </p:to>
                                    </p:set>
                                    <p:anim calcmode="lin" valueType="num">
                                      <p:cBhvr additive="repl">
                                        <p:cTn id="329" dur="500" fill="hold"/>
                                        <p:tgtEl>
                                          <p:spTgt spid="198">
                                            <p:txEl>
                                              <p:pRg st="1" end="1"/>
                                            </p:txEl>
                                          </p:spTgt>
                                        </p:tgtEl>
                                        <p:attrNameLst>
                                          <p:attrName>ppt_x</p:attrName>
                                        </p:attrNameLst>
                                      </p:cBhvr>
                                      <p:tavLst>
                                        <p:tav tm="0">
                                          <p:val>
                                            <p:strVal val="#ppt_x"/>
                                          </p:val>
                                        </p:tav>
                                        <p:tav tm="100000">
                                          <p:val>
                                            <p:strVal val="#ppt_x"/>
                                          </p:val>
                                        </p:tav>
                                      </p:tavLst>
                                    </p:anim>
                                    <p:anim calcmode="lin" valueType="num">
                                      <p:cBhvr additive="repl">
                                        <p:cTn id="330" dur="500" fill="hold"/>
                                        <p:tgtEl>
                                          <p:spTgt spid="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1" fill="hold">
                      <p:stCondLst>
                        <p:cond delay="indefinite"/>
                      </p:stCondLst>
                      <p:childTnLst>
                        <p:par>
                          <p:cTn id="332" fill="hold">
                            <p:stCondLst>
                              <p:cond delay="0"/>
                            </p:stCondLst>
                            <p:childTnLst>
                              <p:par>
                                <p:cTn id="333" nodeType="clickEffect" fill="hold" presetClass="entr" presetID="2" presetSubtype="4">
                                  <p:stCondLst>
                                    <p:cond delay="0"/>
                                  </p:stCondLst>
                                  <p:childTnLst>
                                    <p:set>
                                      <p:cBhvr>
                                        <p:cTn id="334" dur="1" fill="hold">
                                          <p:stCondLst>
                                            <p:cond delay="0"/>
                                          </p:stCondLst>
                                        </p:cTn>
                                        <p:tgtEl>
                                          <p:spTgt spid="198">
                                            <p:txEl>
                                              <p:pRg st="2" end="2"/>
                                            </p:txEl>
                                          </p:spTgt>
                                        </p:tgtEl>
                                        <p:attrNameLst>
                                          <p:attrName>style.visibility</p:attrName>
                                        </p:attrNameLst>
                                      </p:cBhvr>
                                      <p:to>
                                        <p:strVal val="visible"/>
                                      </p:to>
                                    </p:set>
                                    <p:anim calcmode="lin" valueType="num">
                                      <p:cBhvr additive="repl">
                                        <p:cTn id="335" dur="500" fill="hold"/>
                                        <p:tgtEl>
                                          <p:spTgt spid="198">
                                            <p:txEl>
                                              <p:pRg st="2" end="2"/>
                                            </p:txEl>
                                          </p:spTgt>
                                        </p:tgtEl>
                                        <p:attrNameLst>
                                          <p:attrName>ppt_x</p:attrName>
                                        </p:attrNameLst>
                                      </p:cBhvr>
                                      <p:tavLst>
                                        <p:tav tm="0">
                                          <p:val>
                                            <p:strVal val="#ppt_x"/>
                                          </p:val>
                                        </p:tav>
                                        <p:tav tm="100000">
                                          <p:val>
                                            <p:strVal val="#ppt_x"/>
                                          </p:val>
                                        </p:tav>
                                      </p:tavLst>
                                    </p:anim>
                                    <p:anim calcmode="lin" valueType="num">
                                      <p:cBhvr additive="repl">
                                        <p:cTn id="336" dur="500" fill="hold"/>
                                        <p:tgtEl>
                                          <p:spTgt spid="1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nodeType="clickEffect" fill="hold" presetClass="entr" presetID="2" presetSubtype="4">
                                  <p:stCondLst>
                                    <p:cond delay="0"/>
                                  </p:stCondLst>
                                  <p:childTnLst>
                                    <p:set>
                                      <p:cBhvr>
                                        <p:cTn id="340" dur="1" fill="hold">
                                          <p:stCondLst>
                                            <p:cond delay="0"/>
                                          </p:stCondLst>
                                        </p:cTn>
                                        <p:tgtEl>
                                          <p:spTgt spid="198">
                                            <p:txEl>
                                              <p:pRg st="3" end="3"/>
                                            </p:txEl>
                                          </p:spTgt>
                                        </p:tgtEl>
                                        <p:attrNameLst>
                                          <p:attrName>style.visibility</p:attrName>
                                        </p:attrNameLst>
                                      </p:cBhvr>
                                      <p:to>
                                        <p:strVal val="visible"/>
                                      </p:to>
                                    </p:set>
                                    <p:anim calcmode="lin" valueType="num">
                                      <p:cBhvr additive="repl">
                                        <p:cTn id="341" dur="500" fill="hold"/>
                                        <p:tgtEl>
                                          <p:spTgt spid="198">
                                            <p:txEl>
                                              <p:pRg st="3" end="3"/>
                                            </p:txEl>
                                          </p:spTgt>
                                        </p:tgtEl>
                                        <p:attrNameLst>
                                          <p:attrName>ppt_x</p:attrName>
                                        </p:attrNameLst>
                                      </p:cBhvr>
                                      <p:tavLst>
                                        <p:tav tm="0">
                                          <p:val>
                                            <p:strVal val="#ppt_x"/>
                                          </p:val>
                                        </p:tav>
                                        <p:tav tm="100000">
                                          <p:val>
                                            <p:strVal val="#ppt_x"/>
                                          </p:val>
                                        </p:tav>
                                      </p:tavLst>
                                    </p:anim>
                                    <p:anim calcmode="lin" valueType="num">
                                      <p:cBhvr additive="repl">
                                        <p:cTn id="342" dur="500" fill="hold"/>
                                        <p:tgtEl>
                                          <p:spTgt spid="1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3" fill="hold">
                      <p:stCondLst>
                        <p:cond delay="indefinite"/>
                      </p:stCondLst>
                      <p:childTnLst>
                        <p:par>
                          <p:cTn id="344" fill="hold">
                            <p:stCondLst>
                              <p:cond delay="0"/>
                            </p:stCondLst>
                            <p:childTnLst>
                              <p:par>
                                <p:cTn id="345" nodeType="clickEffect" fill="hold" presetClass="entr" presetID="2" presetSubtype="4">
                                  <p:stCondLst>
                                    <p:cond delay="0"/>
                                  </p:stCondLst>
                                  <p:childTnLst>
                                    <p:set>
                                      <p:cBhvr>
                                        <p:cTn id="346" dur="1" fill="hold">
                                          <p:stCondLst>
                                            <p:cond delay="0"/>
                                          </p:stCondLst>
                                        </p:cTn>
                                        <p:tgtEl>
                                          <p:spTgt spid="198">
                                            <p:txEl>
                                              <p:pRg st="4" end="4"/>
                                            </p:txEl>
                                          </p:spTgt>
                                        </p:tgtEl>
                                        <p:attrNameLst>
                                          <p:attrName>style.visibility</p:attrName>
                                        </p:attrNameLst>
                                      </p:cBhvr>
                                      <p:to>
                                        <p:strVal val="visible"/>
                                      </p:to>
                                    </p:set>
                                    <p:anim calcmode="lin" valueType="num">
                                      <p:cBhvr additive="repl">
                                        <p:cTn id="347" dur="500" fill="hold"/>
                                        <p:tgtEl>
                                          <p:spTgt spid="198">
                                            <p:txEl>
                                              <p:pRg st="4" end="4"/>
                                            </p:txEl>
                                          </p:spTgt>
                                        </p:tgtEl>
                                        <p:attrNameLst>
                                          <p:attrName>ppt_x</p:attrName>
                                        </p:attrNameLst>
                                      </p:cBhvr>
                                      <p:tavLst>
                                        <p:tav tm="0">
                                          <p:val>
                                            <p:strVal val="#ppt_x"/>
                                          </p:val>
                                        </p:tav>
                                        <p:tav tm="100000">
                                          <p:val>
                                            <p:strVal val="#ppt_x"/>
                                          </p:val>
                                        </p:tav>
                                      </p:tavLst>
                                    </p:anim>
                                    <p:anim calcmode="lin" valueType="num">
                                      <p:cBhvr additive="repl">
                                        <p:cTn id="348" dur="500" fill="hold"/>
                                        <p:tgtEl>
                                          <p:spTgt spid="1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9" fill="hold">
                      <p:stCondLst>
                        <p:cond delay="indefinite"/>
                      </p:stCondLst>
                      <p:childTnLst>
                        <p:par>
                          <p:cTn id="350" fill="hold">
                            <p:stCondLst>
                              <p:cond delay="0"/>
                            </p:stCondLst>
                            <p:childTnLst>
                              <p:par>
                                <p:cTn id="351" nodeType="clickEffect" fill="hold" presetClass="entr" presetID="2" presetSubtype="4">
                                  <p:stCondLst>
                                    <p:cond delay="0"/>
                                  </p:stCondLst>
                                  <p:childTnLst>
                                    <p:set>
                                      <p:cBhvr>
                                        <p:cTn id="352" dur="1" fill="hold">
                                          <p:stCondLst>
                                            <p:cond delay="0"/>
                                          </p:stCondLst>
                                        </p:cTn>
                                        <p:tgtEl>
                                          <p:spTgt spid="198">
                                            <p:txEl>
                                              <p:pRg st="5" end="5"/>
                                            </p:txEl>
                                          </p:spTgt>
                                        </p:tgtEl>
                                        <p:attrNameLst>
                                          <p:attrName>style.visibility</p:attrName>
                                        </p:attrNameLst>
                                      </p:cBhvr>
                                      <p:to>
                                        <p:strVal val="visible"/>
                                      </p:to>
                                    </p:set>
                                    <p:anim calcmode="lin" valueType="num">
                                      <p:cBhvr additive="repl">
                                        <p:cTn id="353" dur="500" fill="hold"/>
                                        <p:tgtEl>
                                          <p:spTgt spid="198">
                                            <p:txEl>
                                              <p:pRg st="5" end="5"/>
                                            </p:txEl>
                                          </p:spTgt>
                                        </p:tgtEl>
                                        <p:attrNameLst>
                                          <p:attrName>ppt_x</p:attrName>
                                        </p:attrNameLst>
                                      </p:cBhvr>
                                      <p:tavLst>
                                        <p:tav tm="0">
                                          <p:val>
                                            <p:strVal val="#ppt_x"/>
                                          </p:val>
                                        </p:tav>
                                        <p:tav tm="100000">
                                          <p:val>
                                            <p:strVal val="#ppt_x"/>
                                          </p:val>
                                        </p:tav>
                                      </p:tavLst>
                                    </p:anim>
                                    <p:anim calcmode="lin" valueType="num">
                                      <p:cBhvr additive="repl">
                                        <p:cTn id="354" dur="500" fill="hold"/>
                                        <p:tgtEl>
                                          <p:spTgt spid="1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5" fill="hold">
                      <p:stCondLst>
                        <p:cond delay="indefinite"/>
                      </p:stCondLst>
                      <p:childTnLst>
                        <p:par>
                          <p:cTn id="356" fill="hold">
                            <p:stCondLst>
                              <p:cond delay="0"/>
                            </p:stCondLst>
                            <p:childTnLst>
                              <p:par>
                                <p:cTn id="357" nodeType="clickEffect" fill="hold" presetClass="entr" presetID="2" presetSubtype="4">
                                  <p:stCondLst>
                                    <p:cond delay="0"/>
                                  </p:stCondLst>
                                  <p:childTnLst>
                                    <p:set>
                                      <p:cBhvr>
                                        <p:cTn id="358" dur="1" fill="hold">
                                          <p:stCondLst>
                                            <p:cond delay="0"/>
                                          </p:stCondLst>
                                        </p:cTn>
                                        <p:tgtEl>
                                          <p:spTgt spid="198">
                                            <p:txEl>
                                              <p:pRg st="6" end="6"/>
                                            </p:txEl>
                                          </p:spTgt>
                                        </p:tgtEl>
                                        <p:attrNameLst>
                                          <p:attrName>style.visibility</p:attrName>
                                        </p:attrNameLst>
                                      </p:cBhvr>
                                      <p:to>
                                        <p:strVal val="visible"/>
                                      </p:to>
                                    </p:set>
                                    <p:anim calcmode="lin" valueType="num">
                                      <p:cBhvr additive="repl">
                                        <p:cTn id="359" dur="500" fill="hold"/>
                                        <p:tgtEl>
                                          <p:spTgt spid="198">
                                            <p:txEl>
                                              <p:pRg st="6" end="6"/>
                                            </p:txEl>
                                          </p:spTgt>
                                        </p:tgtEl>
                                        <p:attrNameLst>
                                          <p:attrName>ppt_x</p:attrName>
                                        </p:attrNameLst>
                                      </p:cBhvr>
                                      <p:tavLst>
                                        <p:tav tm="0">
                                          <p:val>
                                            <p:strVal val="#ppt_x"/>
                                          </p:val>
                                        </p:tav>
                                        <p:tav tm="100000">
                                          <p:val>
                                            <p:strVal val="#ppt_x"/>
                                          </p:val>
                                        </p:tav>
                                      </p:tavLst>
                                    </p:anim>
                                    <p:anim calcmode="lin" valueType="num">
                                      <p:cBhvr additive="repl">
                                        <p:cTn id="360" dur="500" fill="hold"/>
                                        <p:tgtEl>
                                          <p:spTgt spid="1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1" fill="hold">
                      <p:stCondLst>
                        <p:cond delay="indefinite"/>
                      </p:stCondLst>
                      <p:childTnLst>
                        <p:par>
                          <p:cTn id="362" fill="hold">
                            <p:stCondLst>
                              <p:cond delay="0"/>
                            </p:stCondLst>
                            <p:childTnLst>
                              <p:par>
                                <p:cTn id="363" nodeType="clickEffect" fill="hold" presetClass="entr" presetID="2" presetSubtype="4">
                                  <p:stCondLst>
                                    <p:cond delay="0"/>
                                  </p:stCondLst>
                                  <p:childTnLst>
                                    <p:set>
                                      <p:cBhvr>
                                        <p:cTn id="364" dur="1" fill="hold">
                                          <p:stCondLst>
                                            <p:cond delay="0"/>
                                          </p:stCondLst>
                                        </p:cTn>
                                        <p:tgtEl>
                                          <p:spTgt spid="198">
                                            <p:txEl>
                                              <p:pRg st="7" end="7"/>
                                            </p:txEl>
                                          </p:spTgt>
                                        </p:tgtEl>
                                        <p:attrNameLst>
                                          <p:attrName>style.visibility</p:attrName>
                                        </p:attrNameLst>
                                      </p:cBhvr>
                                      <p:to>
                                        <p:strVal val="visible"/>
                                      </p:to>
                                    </p:set>
                                    <p:anim calcmode="lin" valueType="num">
                                      <p:cBhvr additive="repl">
                                        <p:cTn id="365" dur="500" fill="hold"/>
                                        <p:tgtEl>
                                          <p:spTgt spid="198">
                                            <p:txEl>
                                              <p:pRg st="7" end="7"/>
                                            </p:txEl>
                                          </p:spTgt>
                                        </p:tgtEl>
                                        <p:attrNameLst>
                                          <p:attrName>ppt_x</p:attrName>
                                        </p:attrNameLst>
                                      </p:cBhvr>
                                      <p:tavLst>
                                        <p:tav tm="0">
                                          <p:val>
                                            <p:strVal val="#ppt_x"/>
                                          </p:val>
                                        </p:tav>
                                        <p:tav tm="100000">
                                          <p:val>
                                            <p:strVal val="#ppt_x"/>
                                          </p:val>
                                        </p:tav>
                                      </p:tavLst>
                                    </p:anim>
                                    <p:anim calcmode="lin" valueType="num">
                                      <p:cBhvr additive="repl">
                                        <p:cTn id="366" dur="500" fill="hold"/>
                                        <p:tgtEl>
                                          <p:spTgt spid="1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7" fill="hold">
                      <p:stCondLst>
                        <p:cond delay="indefinite"/>
                      </p:stCondLst>
                      <p:childTnLst>
                        <p:par>
                          <p:cTn id="368" fill="hold">
                            <p:stCondLst>
                              <p:cond delay="0"/>
                            </p:stCondLst>
                            <p:childTnLst>
                              <p:par>
                                <p:cTn id="369" nodeType="clickEffect" fill="hold" presetClass="entr" presetID="2" presetSubtype="4">
                                  <p:stCondLst>
                                    <p:cond delay="0"/>
                                  </p:stCondLst>
                                  <p:childTnLst>
                                    <p:set>
                                      <p:cBhvr>
                                        <p:cTn id="370" dur="1" fill="hold">
                                          <p:stCondLst>
                                            <p:cond delay="0"/>
                                          </p:stCondLst>
                                        </p:cTn>
                                        <p:tgtEl>
                                          <p:spTgt spid="198">
                                            <p:txEl>
                                              <p:pRg st="8" end="8"/>
                                            </p:txEl>
                                          </p:spTgt>
                                        </p:tgtEl>
                                        <p:attrNameLst>
                                          <p:attrName>style.visibility</p:attrName>
                                        </p:attrNameLst>
                                      </p:cBhvr>
                                      <p:to>
                                        <p:strVal val="visible"/>
                                      </p:to>
                                    </p:set>
                                    <p:anim calcmode="lin" valueType="num">
                                      <p:cBhvr additive="repl">
                                        <p:cTn id="371" dur="500" fill="hold"/>
                                        <p:tgtEl>
                                          <p:spTgt spid="198">
                                            <p:txEl>
                                              <p:pRg st="8" end="8"/>
                                            </p:txEl>
                                          </p:spTgt>
                                        </p:tgtEl>
                                        <p:attrNameLst>
                                          <p:attrName>ppt_x</p:attrName>
                                        </p:attrNameLst>
                                      </p:cBhvr>
                                      <p:tavLst>
                                        <p:tav tm="0">
                                          <p:val>
                                            <p:strVal val="#ppt_x"/>
                                          </p:val>
                                        </p:tav>
                                        <p:tav tm="100000">
                                          <p:val>
                                            <p:strVal val="#ppt_x"/>
                                          </p:val>
                                        </p:tav>
                                      </p:tavLst>
                                    </p:anim>
                                    <p:anim calcmode="lin" valueType="num">
                                      <p:cBhvr additive="repl">
                                        <p:cTn id="372" dur="500" fill="hold"/>
                                        <p:tgtEl>
                                          <p:spTgt spid="1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3" fill="hold">
                      <p:stCondLst>
                        <p:cond delay="indefinite"/>
                      </p:stCondLst>
                      <p:childTnLst>
                        <p:par>
                          <p:cTn id="374" fill="hold">
                            <p:stCondLst>
                              <p:cond delay="0"/>
                            </p:stCondLst>
                            <p:childTnLst>
                              <p:par>
                                <p:cTn id="375" nodeType="clickEffect" fill="hold" presetClass="entr" presetID="2" presetSubtype="4">
                                  <p:stCondLst>
                                    <p:cond delay="0"/>
                                  </p:stCondLst>
                                  <p:childTnLst>
                                    <p:set>
                                      <p:cBhvr>
                                        <p:cTn id="376" dur="1" fill="hold">
                                          <p:stCondLst>
                                            <p:cond delay="0"/>
                                          </p:stCondLst>
                                        </p:cTn>
                                        <p:tgtEl>
                                          <p:spTgt spid="198">
                                            <p:txEl>
                                              <p:pRg st="9" end="9"/>
                                            </p:txEl>
                                          </p:spTgt>
                                        </p:tgtEl>
                                        <p:attrNameLst>
                                          <p:attrName>style.visibility</p:attrName>
                                        </p:attrNameLst>
                                      </p:cBhvr>
                                      <p:to>
                                        <p:strVal val="visible"/>
                                      </p:to>
                                    </p:set>
                                    <p:anim calcmode="lin" valueType="num">
                                      <p:cBhvr additive="repl">
                                        <p:cTn id="377" dur="500" fill="hold"/>
                                        <p:tgtEl>
                                          <p:spTgt spid="198">
                                            <p:txEl>
                                              <p:pRg st="9" end="9"/>
                                            </p:txEl>
                                          </p:spTgt>
                                        </p:tgtEl>
                                        <p:attrNameLst>
                                          <p:attrName>ppt_x</p:attrName>
                                        </p:attrNameLst>
                                      </p:cBhvr>
                                      <p:tavLst>
                                        <p:tav tm="0">
                                          <p:val>
                                            <p:strVal val="#ppt_x"/>
                                          </p:val>
                                        </p:tav>
                                        <p:tav tm="100000">
                                          <p:val>
                                            <p:strVal val="#ppt_x"/>
                                          </p:val>
                                        </p:tav>
                                      </p:tavLst>
                                    </p:anim>
                                    <p:anim calcmode="lin" valueType="num">
                                      <p:cBhvr additive="repl">
                                        <p:cTn id="378" dur="500" fill="hold"/>
                                        <p:tgtEl>
                                          <p:spTgt spid="19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9" fill="hold">
                      <p:stCondLst>
                        <p:cond delay="indefinite"/>
                      </p:stCondLst>
                      <p:childTnLst>
                        <p:par>
                          <p:cTn id="380" fill="hold">
                            <p:stCondLst>
                              <p:cond delay="0"/>
                            </p:stCondLst>
                            <p:childTnLst>
                              <p:par>
                                <p:cTn id="381" nodeType="clickEffect" fill="hold" presetClass="entr" presetID="2" presetSubtype="4">
                                  <p:stCondLst>
                                    <p:cond delay="0"/>
                                  </p:stCondLst>
                                  <p:childTnLst>
                                    <p:set>
                                      <p:cBhvr>
                                        <p:cTn id="382" dur="1" fill="hold">
                                          <p:stCondLst>
                                            <p:cond delay="0"/>
                                          </p:stCondLst>
                                        </p:cTn>
                                        <p:tgtEl>
                                          <p:spTgt spid="198">
                                            <p:txEl>
                                              <p:pRg st="10" end="10"/>
                                            </p:txEl>
                                          </p:spTgt>
                                        </p:tgtEl>
                                        <p:attrNameLst>
                                          <p:attrName>style.visibility</p:attrName>
                                        </p:attrNameLst>
                                      </p:cBhvr>
                                      <p:to>
                                        <p:strVal val="visible"/>
                                      </p:to>
                                    </p:set>
                                    <p:anim calcmode="lin" valueType="num">
                                      <p:cBhvr additive="repl">
                                        <p:cTn id="383" dur="500" fill="hold"/>
                                        <p:tgtEl>
                                          <p:spTgt spid="198">
                                            <p:txEl>
                                              <p:pRg st="10" end="10"/>
                                            </p:txEl>
                                          </p:spTgt>
                                        </p:tgtEl>
                                        <p:attrNameLst>
                                          <p:attrName>ppt_x</p:attrName>
                                        </p:attrNameLst>
                                      </p:cBhvr>
                                      <p:tavLst>
                                        <p:tav tm="0">
                                          <p:val>
                                            <p:strVal val="#ppt_x"/>
                                          </p:val>
                                        </p:tav>
                                        <p:tav tm="100000">
                                          <p:val>
                                            <p:strVal val="#ppt_x"/>
                                          </p:val>
                                        </p:tav>
                                      </p:tavLst>
                                    </p:anim>
                                    <p:anim calcmode="lin" valueType="num">
                                      <p:cBhvr additive="repl">
                                        <p:cTn id="384" dur="500" fill="hold"/>
                                        <p:tgtEl>
                                          <p:spTgt spid="19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85" fill="hold">
                      <p:stCondLst>
                        <p:cond delay="indefinite"/>
                      </p:stCondLst>
                      <p:childTnLst>
                        <p:par>
                          <p:cTn id="386" fill="hold">
                            <p:stCondLst>
                              <p:cond delay="0"/>
                            </p:stCondLst>
                            <p:childTnLst>
                              <p:par>
                                <p:cTn id="387" nodeType="clickEffect" fill="hold" presetClass="entr" presetID="2" presetSubtype="4">
                                  <p:stCondLst>
                                    <p:cond delay="0"/>
                                  </p:stCondLst>
                                  <p:childTnLst>
                                    <p:set>
                                      <p:cBhvr>
                                        <p:cTn id="388" dur="1" fill="hold">
                                          <p:stCondLst>
                                            <p:cond delay="0"/>
                                          </p:stCondLst>
                                        </p:cTn>
                                        <p:tgtEl>
                                          <p:spTgt spid="198">
                                            <p:txEl>
                                              <p:pRg st="11" end="11"/>
                                            </p:txEl>
                                          </p:spTgt>
                                        </p:tgtEl>
                                        <p:attrNameLst>
                                          <p:attrName>style.visibility</p:attrName>
                                        </p:attrNameLst>
                                      </p:cBhvr>
                                      <p:to>
                                        <p:strVal val="visible"/>
                                      </p:to>
                                    </p:set>
                                    <p:anim calcmode="lin" valueType="num">
                                      <p:cBhvr additive="repl">
                                        <p:cTn id="389" dur="500" fill="hold"/>
                                        <p:tgtEl>
                                          <p:spTgt spid="198">
                                            <p:txEl>
                                              <p:pRg st="11" end="11"/>
                                            </p:txEl>
                                          </p:spTgt>
                                        </p:tgtEl>
                                        <p:attrNameLst>
                                          <p:attrName>ppt_x</p:attrName>
                                        </p:attrNameLst>
                                      </p:cBhvr>
                                      <p:tavLst>
                                        <p:tav tm="0">
                                          <p:val>
                                            <p:strVal val="#ppt_x"/>
                                          </p:val>
                                        </p:tav>
                                        <p:tav tm="100000">
                                          <p:val>
                                            <p:strVal val="#ppt_x"/>
                                          </p:val>
                                        </p:tav>
                                      </p:tavLst>
                                    </p:anim>
                                    <p:anim calcmode="lin" valueType="num">
                                      <p:cBhvr additive="repl">
                                        <p:cTn id="390" dur="500" fill="hold"/>
                                        <p:tgtEl>
                                          <p:spTgt spid="19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838080" y="365040"/>
            <a:ext cx="10514520" cy="1324440"/>
          </a:xfrm>
          <a:prstGeom prst="rect">
            <a:avLst/>
          </a:prstGeom>
          <a:noFill/>
          <a:ln w="0">
            <a:noFill/>
          </a:ln>
        </p:spPr>
        <p:style>
          <a:lnRef idx="0"/>
          <a:fillRef idx="0"/>
          <a:effectRef idx="0"/>
          <a:fontRef idx="minor"/>
        </p:style>
      </p:sp>
      <p:sp>
        <p:nvSpPr>
          <p:cNvPr id="201" name="CustomShape 2"/>
          <p:cNvSpPr/>
          <p:nvPr/>
        </p:nvSpPr>
        <p:spPr>
          <a:xfrm>
            <a:off x="263160" y="488520"/>
            <a:ext cx="11664720" cy="57448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3600" spc="-1" strike="noStrike">
                <a:solidFill>
                  <a:srgbClr val="000000"/>
                </a:solidFill>
                <a:latin typeface="Calibri"/>
                <a:ea typeface="DejaVu Sans"/>
              </a:rPr>
              <a:t>Considerações Finais</a:t>
            </a:r>
            <a:endParaRPr b="0" lang="en-US" sz="3600" spc="-1" strike="noStrike">
              <a:latin typeface="Arial"/>
            </a:endParaRPr>
          </a:p>
          <a:p>
            <a:pPr>
              <a:lnSpc>
                <a:spcPct val="90000"/>
              </a:lnSpc>
              <a:spcBef>
                <a:spcPts val="1001"/>
              </a:spcBef>
            </a:pPr>
            <a:endParaRPr b="0" lang="en-US" sz="3600" spc="-1" strike="noStrike">
              <a:latin typeface="Arial"/>
            </a:endParaRPr>
          </a:p>
          <a:p>
            <a:pPr>
              <a:lnSpc>
                <a:spcPct val="90000"/>
              </a:lnSpc>
              <a:spcBef>
                <a:spcPts val="1001"/>
              </a:spcBef>
            </a:pPr>
            <a:r>
              <a:rPr b="0" lang="pt-BR" sz="2800" spc="-1" strike="noStrike">
                <a:solidFill>
                  <a:srgbClr val="000000"/>
                </a:solidFill>
                <a:latin typeface="Calibri"/>
                <a:ea typeface="DejaVu Sans"/>
              </a:rPr>
              <a:t>-  O emprego de colocações em resumos/</a:t>
            </a:r>
            <a:r>
              <a:rPr b="0" i="1" lang="pt-BR" sz="2800" spc="-1" strike="noStrike">
                <a:solidFill>
                  <a:srgbClr val="000000"/>
                </a:solidFill>
                <a:latin typeface="Calibri"/>
                <a:ea typeface="DejaVu Sans"/>
              </a:rPr>
              <a:t>abstracts</a:t>
            </a:r>
            <a:r>
              <a:rPr b="0" lang="pt-BR" sz="2800" spc="-1" strike="noStrike">
                <a:solidFill>
                  <a:srgbClr val="000000"/>
                </a:solidFill>
                <a:latin typeface="Calibri"/>
                <a:ea typeface="DejaVu Sans"/>
              </a:rPr>
              <a:t> demonstra domínio da linguagem acadêmica aceita pelos usuários de uma comunidade científica. </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r>
              <a:rPr b="0" lang="pt-BR" sz="2800" spc="-1" strike="noStrike">
                <a:solidFill>
                  <a:srgbClr val="000000"/>
                </a:solidFill>
                <a:latin typeface="Calibri"/>
                <a:ea typeface="DejaVu Sans"/>
              </a:rPr>
              <a:t>- Ferramentas como </a:t>
            </a:r>
            <a:r>
              <a:rPr b="0" i="1" lang="pt-BR" sz="2800" spc="-1" strike="noStrike">
                <a:solidFill>
                  <a:srgbClr val="000000"/>
                </a:solidFill>
                <a:latin typeface="Calibri"/>
                <a:ea typeface="DejaVu Sans"/>
              </a:rPr>
              <a:t>Skell</a:t>
            </a:r>
            <a:r>
              <a:rPr b="0" lang="pt-BR" sz="2800" spc="-1" strike="noStrike">
                <a:solidFill>
                  <a:srgbClr val="000000"/>
                </a:solidFill>
                <a:latin typeface="Calibri"/>
                <a:ea typeface="DejaVu Sans"/>
              </a:rPr>
              <a:t> e </a:t>
            </a:r>
            <a:r>
              <a:rPr b="0" i="1" lang="pt-BR" sz="2800" spc="-1" strike="noStrike">
                <a:solidFill>
                  <a:srgbClr val="000000"/>
                </a:solidFill>
                <a:latin typeface="Calibri"/>
                <a:ea typeface="DejaVu Sans"/>
              </a:rPr>
              <a:t>Collocaid</a:t>
            </a:r>
            <a:r>
              <a:rPr b="0" lang="pt-BR" sz="2800" spc="-1" strike="noStrike">
                <a:solidFill>
                  <a:srgbClr val="000000"/>
                </a:solidFill>
                <a:latin typeface="Calibri"/>
                <a:ea typeface="DejaVu Sans"/>
              </a:rPr>
              <a:t> podem auxiliar a escrita de textos mais naturais em língua inglesa e favorecer sua leitura por parte de pareceristas e de um público mais exigente em relação à linguagem acadêmica.</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r>
              <a:rPr b="0" lang="pt-BR" sz="2800" spc="-1" strike="noStrike">
                <a:solidFill>
                  <a:srgbClr val="000000"/>
                </a:solidFill>
                <a:latin typeface="Calibri"/>
                <a:ea typeface="DejaVu Sans"/>
              </a:rPr>
              <a:t>- O conhecimento (</a:t>
            </a:r>
            <a:r>
              <a:rPr b="0" i="1" lang="pt-BR" sz="2800" spc="-1" strike="noStrike">
                <a:solidFill>
                  <a:srgbClr val="000000"/>
                </a:solidFill>
                <a:latin typeface="Calibri"/>
                <a:ea typeface="DejaVu Sans"/>
              </a:rPr>
              <a:t>awareness</a:t>
            </a:r>
            <a:r>
              <a:rPr b="0" lang="pt-BR" sz="2800" spc="-1" strike="noStrike">
                <a:solidFill>
                  <a:srgbClr val="000000"/>
                </a:solidFill>
                <a:latin typeface="Calibri"/>
                <a:ea typeface="DejaVu Sans"/>
              </a:rPr>
              <a:t>) da existência das colocações é o primeiro passo para uma escrita mais cuidadosa em língua inglesa.</a:t>
            </a:r>
            <a:endParaRPr b="0" lang="en-US" sz="2800" spc="-1" strike="noStrike">
              <a:latin typeface="Arial"/>
            </a:endParaRPr>
          </a:p>
        </p:txBody>
      </p:sp>
      <p:pic>
        <p:nvPicPr>
          <p:cNvPr id="202" name="Espaço Reservado para Conteúdo 4" descr=""/>
          <p:cNvPicPr/>
          <p:nvPr/>
        </p:nvPicPr>
        <p:blipFill>
          <a:blip r:embed="rId1"/>
          <a:stretch/>
        </p:blipFill>
        <p:spPr>
          <a:xfrm>
            <a:off x="9881640" y="421560"/>
            <a:ext cx="1482840" cy="897120"/>
          </a:xfrm>
          <a:prstGeom prst="rect">
            <a:avLst/>
          </a:prstGeom>
          <a:ln w="0">
            <a:noFill/>
          </a:ln>
        </p:spPr>
      </p:pic>
    </p:spTree>
  </p:cSld>
  <mc:AlternateContent>
    <mc:Choice Requires="p14">
      <p:transition spd="slow" p14:dur="2000"/>
    </mc:Choice>
    <mc:Fallback>
      <p:transition spd="slow"/>
    </mc:Fallback>
  </mc:AlternateContent>
  <p:timing>
    <p:tnLst>
      <p:par>
        <p:cTn id="391" dur="indefinite" restart="never" nodeType="tmRoot">
          <p:childTnLst>
            <p:seq>
              <p:cTn id="392" dur="indefinite" nodeType="mainSeq">
                <p:childTnLst>
                  <p:par>
                    <p:cTn id="393" fill="hold">
                      <p:stCondLst>
                        <p:cond delay="indefinite"/>
                      </p:stCondLst>
                      <p:childTnLst>
                        <p:par>
                          <p:cTn id="394" fill="hold">
                            <p:stCondLst>
                              <p:cond delay="0"/>
                            </p:stCondLst>
                            <p:childTnLst>
                              <p:par>
                                <p:cTn id="395" nodeType="clickEffect" fill="hold" presetClass="entr" presetID="2" presetSubtype="4">
                                  <p:stCondLst>
                                    <p:cond delay="0"/>
                                  </p:stCondLst>
                                  <p:childTnLst>
                                    <p:set>
                                      <p:cBhvr>
                                        <p:cTn id="396" dur="1" fill="hold">
                                          <p:stCondLst>
                                            <p:cond delay="0"/>
                                          </p:stCondLst>
                                        </p:cTn>
                                        <p:tgtEl>
                                          <p:spTgt spid="201">
                                            <p:txEl>
                                              <p:pRg st="0" end="0"/>
                                            </p:txEl>
                                          </p:spTgt>
                                        </p:tgtEl>
                                        <p:attrNameLst>
                                          <p:attrName>style.visibility</p:attrName>
                                        </p:attrNameLst>
                                      </p:cBhvr>
                                      <p:to>
                                        <p:strVal val="visible"/>
                                      </p:to>
                                    </p:set>
                                    <p:anim calcmode="lin" valueType="num">
                                      <p:cBhvr additive="repl">
                                        <p:cTn id="397"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additive="repl">
                                        <p:cTn id="398" dur="500" fill="hold"/>
                                        <p:tgtEl>
                                          <p:spTgt spid="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2" presetSubtype="4">
                                  <p:stCondLst>
                                    <p:cond delay="0"/>
                                  </p:stCondLst>
                                  <p:childTnLst>
                                    <p:set>
                                      <p:cBhvr>
                                        <p:cTn id="402" dur="1" fill="hold">
                                          <p:stCondLst>
                                            <p:cond delay="0"/>
                                          </p:stCondLst>
                                        </p:cTn>
                                        <p:tgtEl>
                                          <p:spTgt spid="201">
                                            <p:txEl>
                                              <p:pRg st="2" end="2"/>
                                            </p:txEl>
                                          </p:spTgt>
                                        </p:tgtEl>
                                        <p:attrNameLst>
                                          <p:attrName>style.visibility</p:attrName>
                                        </p:attrNameLst>
                                      </p:cBhvr>
                                      <p:to>
                                        <p:strVal val="visible"/>
                                      </p:to>
                                    </p:set>
                                    <p:anim calcmode="lin" valueType="num">
                                      <p:cBhvr additive="repl">
                                        <p:cTn id="403" dur="500" fill="hold"/>
                                        <p:tgtEl>
                                          <p:spTgt spid="201">
                                            <p:txEl>
                                              <p:pRg st="2" end="2"/>
                                            </p:txEl>
                                          </p:spTgt>
                                        </p:tgtEl>
                                        <p:attrNameLst>
                                          <p:attrName>ppt_x</p:attrName>
                                        </p:attrNameLst>
                                      </p:cBhvr>
                                      <p:tavLst>
                                        <p:tav tm="0">
                                          <p:val>
                                            <p:strVal val="#ppt_x"/>
                                          </p:val>
                                        </p:tav>
                                        <p:tav tm="100000">
                                          <p:val>
                                            <p:strVal val="#ppt_x"/>
                                          </p:val>
                                        </p:tav>
                                      </p:tavLst>
                                    </p:anim>
                                    <p:anim calcmode="lin" valueType="num">
                                      <p:cBhvr additive="repl">
                                        <p:cTn id="404" dur="500" fill="hold"/>
                                        <p:tgtEl>
                                          <p:spTgt spid="2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5" fill="hold">
                      <p:stCondLst>
                        <p:cond delay="indefinite"/>
                      </p:stCondLst>
                      <p:childTnLst>
                        <p:par>
                          <p:cTn id="406" fill="hold">
                            <p:stCondLst>
                              <p:cond delay="0"/>
                            </p:stCondLst>
                            <p:childTnLst>
                              <p:par>
                                <p:cTn id="407" nodeType="clickEffect" fill="hold" presetClass="entr" presetID="2" presetSubtype="4">
                                  <p:stCondLst>
                                    <p:cond delay="0"/>
                                  </p:stCondLst>
                                  <p:childTnLst>
                                    <p:set>
                                      <p:cBhvr>
                                        <p:cTn id="408" dur="1" fill="hold">
                                          <p:stCondLst>
                                            <p:cond delay="0"/>
                                          </p:stCondLst>
                                        </p:cTn>
                                        <p:tgtEl>
                                          <p:spTgt spid="201">
                                            <p:txEl>
                                              <p:pRg st="4" end="4"/>
                                            </p:txEl>
                                          </p:spTgt>
                                        </p:tgtEl>
                                        <p:attrNameLst>
                                          <p:attrName>style.visibility</p:attrName>
                                        </p:attrNameLst>
                                      </p:cBhvr>
                                      <p:to>
                                        <p:strVal val="visible"/>
                                      </p:to>
                                    </p:set>
                                    <p:anim calcmode="lin" valueType="num">
                                      <p:cBhvr additive="repl">
                                        <p:cTn id="409" dur="500" fill="hold"/>
                                        <p:tgtEl>
                                          <p:spTgt spid="201">
                                            <p:txEl>
                                              <p:pRg st="4" end="4"/>
                                            </p:txEl>
                                          </p:spTgt>
                                        </p:tgtEl>
                                        <p:attrNameLst>
                                          <p:attrName>ppt_x</p:attrName>
                                        </p:attrNameLst>
                                      </p:cBhvr>
                                      <p:tavLst>
                                        <p:tav tm="0">
                                          <p:val>
                                            <p:strVal val="#ppt_x"/>
                                          </p:val>
                                        </p:tav>
                                        <p:tav tm="100000">
                                          <p:val>
                                            <p:strVal val="#ppt_x"/>
                                          </p:val>
                                        </p:tav>
                                      </p:tavLst>
                                    </p:anim>
                                    <p:anim calcmode="lin" valueType="num">
                                      <p:cBhvr additive="repl">
                                        <p:cTn id="410" dur="500" fill="hold"/>
                                        <p:tgtEl>
                                          <p:spTgt spid="2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2" presetSubtype="4">
                                  <p:stCondLst>
                                    <p:cond delay="0"/>
                                  </p:stCondLst>
                                  <p:childTnLst>
                                    <p:set>
                                      <p:cBhvr>
                                        <p:cTn id="414" dur="1" fill="hold">
                                          <p:stCondLst>
                                            <p:cond delay="0"/>
                                          </p:stCondLst>
                                        </p:cTn>
                                        <p:tgtEl>
                                          <p:spTgt spid="201">
                                            <p:txEl>
                                              <p:pRg st="6" end="6"/>
                                            </p:txEl>
                                          </p:spTgt>
                                        </p:tgtEl>
                                        <p:attrNameLst>
                                          <p:attrName>style.visibility</p:attrName>
                                        </p:attrNameLst>
                                      </p:cBhvr>
                                      <p:to>
                                        <p:strVal val="visible"/>
                                      </p:to>
                                    </p:set>
                                    <p:anim calcmode="lin" valueType="num">
                                      <p:cBhvr additive="repl">
                                        <p:cTn id="415" dur="500" fill="hold"/>
                                        <p:tgtEl>
                                          <p:spTgt spid="201">
                                            <p:txEl>
                                              <p:pRg st="6" end="6"/>
                                            </p:txEl>
                                          </p:spTgt>
                                        </p:tgtEl>
                                        <p:attrNameLst>
                                          <p:attrName>ppt_x</p:attrName>
                                        </p:attrNameLst>
                                      </p:cBhvr>
                                      <p:tavLst>
                                        <p:tav tm="0">
                                          <p:val>
                                            <p:strVal val="#ppt_x"/>
                                          </p:val>
                                        </p:tav>
                                        <p:tav tm="100000">
                                          <p:val>
                                            <p:strVal val="#ppt_x"/>
                                          </p:val>
                                        </p:tav>
                                      </p:tavLst>
                                    </p:anim>
                                    <p:anim calcmode="lin" valueType="num">
                                      <p:cBhvr additive="repl">
                                        <p:cTn id="416" dur="500" fill="hold"/>
                                        <p:tgtEl>
                                          <p:spTgt spid="20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838080" y="365040"/>
            <a:ext cx="10514520" cy="1324440"/>
          </a:xfrm>
          <a:prstGeom prst="rect">
            <a:avLst/>
          </a:prstGeom>
          <a:noFill/>
          <a:ln w="0">
            <a:noFill/>
          </a:ln>
        </p:spPr>
        <p:style>
          <a:lnRef idx="0"/>
          <a:fillRef idx="0"/>
          <a:effectRef idx="0"/>
          <a:fontRef idx="minor"/>
        </p:style>
      </p:sp>
      <p:sp>
        <p:nvSpPr>
          <p:cNvPr id="204" name="CustomShape 2"/>
          <p:cNvSpPr/>
          <p:nvPr/>
        </p:nvSpPr>
        <p:spPr>
          <a:xfrm>
            <a:off x="306000" y="804600"/>
            <a:ext cx="11046600" cy="5371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2800" spc="-1" strike="noStrike">
                <a:solidFill>
                  <a:srgbClr val="000000"/>
                </a:solidFill>
                <a:latin typeface="Calibri"/>
                <a:ea typeface="DejaVu Sans"/>
              </a:rPr>
              <a:t>Agradecimentos</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r>
              <a:rPr b="0" lang="pt-BR" sz="2800" spc="-1" strike="noStrike">
                <a:solidFill>
                  <a:srgbClr val="000000"/>
                </a:solidFill>
                <a:latin typeface="Calibri"/>
                <a:ea typeface="Arial"/>
              </a:rPr>
              <a:t>Fundação de Amparo à Pesquisa do Estado de São Paulo (FAPESP/16/25198-6). </a:t>
            </a:r>
            <a:endParaRPr b="0" lang="en-US" sz="2800" spc="-1" strike="noStrike">
              <a:latin typeface="Arial"/>
            </a:endParaRPr>
          </a:p>
          <a:p>
            <a:pPr>
              <a:lnSpc>
                <a:spcPct val="90000"/>
              </a:lnSpc>
              <a:spcBef>
                <a:spcPts val="1001"/>
              </a:spcBef>
            </a:pPr>
            <a:endParaRPr b="0" lang="en-US" sz="2800" spc="-1" strike="noStrike">
              <a:latin typeface="Arial"/>
            </a:endParaRPr>
          </a:p>
          <a:p>
            <a:pPr algn="ctr">
              <a:lnSpc>
                <a:spcPct val="90000"/>
              </a:lnSpc>
              <a:spcBef>
                <a:spcPts val="1001"/>
              </a:spcBef>
            </a:pPr>
            <a:endParaRPr b="0" lang="en-US" sz="2800" spc="-1" strike="noStrike">
              <a:latin typeface="Arial"/>
            </a:endParaRPr>
          </a:p>
          <a:p>
            <a:pPr algn="ctr">
              <a:lnSpc>
                <a:spcPct val="90000"/>
              </a:lnSpc>
              <a:spcBef>
                <a:spcPts val="1001"/>
              </a:spcBef>
            </a:pPr>
            <a:r>
              <a:rPr b="0" lang="pt-BR" sz="2800" spc="-1" strike="noStrike">
                <a:solidFill>
                  <a:srgbClr val="000000"/>
                </a:solidFill>
                <a:latin typeface="Calibri"/>
                <a:ea typeface="DejaVu Sans"/>
              </a:rPr>
              <a:t>Muito obrigada!</a:t>
            </a:r>
            <a:endParaRPr b="0" lang="en-US" sz="2800" spc="-1" strike="noStrike">
              <a:latin typeface="Arial"/>
            </a:endParaRPr>
          </a:p>
          <a:p>
            <a:pPr algn="ctr">
              <a:lnSpc>
                <a:spcPct val="90000"/>
              </a:lnSpc>
              <a:spcBef>
                <a:spcPts val="1001"/>
              </a:spcBef>
            </a:pPr>
            <a:r>
              <a:rPr b="0" lang="pt-BR" sz="2800" spc="-1" strike="noStrike">
                <a:solidFill>
                  <a:srgbClr val="000000"/>
                </a:solidFill>
                <a:latin typeface="Calibri"/>
                <a:ea typeface="DejaVu Sans"/>
              </a:rPr>
              <a:t>paula.pinto@unesp.br</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p:txBody>
      </p:sp>
      <p:pic>
        <p:nvPicPr>
          <p:cNvPr id="205" name="Espaço Reservado para Conteúdo 4" descr=""/>
          <p:cNvPicPr/>
          <p:nvPr/>
        </p:nvPicPr>
        <p:blipFill>
          <a:blip r:embed="rId1"/>
          <a:stretch/>
        </p:blipFill>
        <p:spPr>
          <a:xfrm>
            <a:off x="9881640" y="421560"/>
            <a:ext cx="1482840" cy="89712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838080" y="365040"/>
            <a:ext cx="10514520" cy="1324440"/>
          </a:xfrm>
          <a:prstGeom prst="rect">
            <a:avLst/>
          </a:prstGeom>
          <a:noFill/>
          <a:ln w="0">
            <a:noFill/>
          </a:ln>
        </p:spPr>
        <p:style>
          <a:lnRef idx="0"/>
          <a:fillRef idx="0"/>
          <a:effectRef idx="0"/>
          <a:fontRef idx="minor"/>
        </p:style>
      </p:sp>
      <p:sp>
        <p:nvSpPr>
          <p:cNvPr id="207" name="CustomShape 2"/>
          <p:cNvSpPr/>
          <p:nvPr/>
        </p:nvSpPr>
        <p:spPr>
          <a:xfrm>
            <a:off x="306000" y="804600"/>
            <a:ext cx="11046600" cy="5371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2800" spc="-1" strike="noStrike">
                <a:solidFill>
                  <a:srgbClr val="000000"/>
                </a:solidFill>
                <a:latin typeface="Calibri"/>
                <a:ea typeface="DejaVu Sans"/>
              </a:rPr>
              <a:t>Referências Bibliográficas</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r>
              <a:rPr b="0" lang="pt-BR" sz="1600" spc="-1" strike="noStrike">
                <a:solidFill>
                  <a:srgbClr val="000000"/>
                </a:solidFill>
                <a:latin typeface="Arial"/>
                <a:ea typeface="Arial"/>
              </a:rPr>
              <a:t>FIRTH, J. R. Modes of Meaning. In: FIRTH, J. R. (Ed.). Papers in Linguistics: 1934-1951. Oxford: Oxford University Press, 1957.</a:t>
            </a:r>
            <a:endParaRPr b="0" lang="en-US" sz="1600" spc="-1" strike="noStrike">
              <a:latin typeface="Arial"/>
            </a:endParaRPr>
          </a:p>
          <a:p>
            <a:pPr>
              <a:lnSpc>
                <a:spcPct val="90000"/>
              </a:lnSpc>
              <a:spcBef>
                <a:spcPts val="1001"/>
              </a:spcBef>
            </a:pPr>
            <a:r>
              <a:rPr b="0" lang="pt-BR" sz="1600" spc="-1" strike="noStrike">
                <a:solidFill>
                  <a:srgbClr val="000000"/>
                </a:solidFill>
                <a:latin typeface="Arial"/>
                <a:ea typeface="Arial"/>
              </a:rPr>
              <a:t>FRANKENBERG-GARCIA, A. et  al. Supporting the Internationalisation of Brazilian Research: Curso oferecido via financiamento Capes: Print para a Universidade Federal do Rio Grande do Sul e a Universidade Estadual Paulista, 4-06 de jun.de 2019. 30f. Notas de aula. </a:t>
            </a:r>
            <a:endParaRPr b="0" lang="en-US" sz="1600" spc="-1" strike="noStrike">
              <a:latin typeface="Arial"/>
            </a:endParaRPr>
          </a:p>
          <a:p>
            <a:pPr>
              <a:lnSpc>
                <a:spcPct val="90000"/>
              </a:lnSpc>
              <a:spcBef>
                <a:spcPts val="1001"/>
              </a:spcBef>
            </a:pPr>
            <a:r>
              <a:rPr b="0" lang="pt-BR" sz="1600" spc="-1" strike="noStrike">
                <a:solidFill>
                  <a:srgbClr val="000000"/>
                </a:solidFill>
                <a:latin typeface="Arial"/>
                <a:ea typeface="Arial"/>
              </a:rPr>
              <a:t>HUCKIN, T. Abstracting from abstracts. In: HEWINGS, M. (Ed.), Academic Writing in context: implications and applications. Birmingham: The University of Birmingham Press, 2001. p.93-103.</a:t>
            </a:r>
            <a:endParaRPr b="0" lang="en-US" sz="1600" spc="-1" strike="noStrike">
              <a:latin typeface="Arial"/>
            </a:endParaRPr>
          </a:p>
          <a:p>
            <a:pPr>
              <a:lnSpc>
                <a:spcPct val="90000"/>
              </a:lnSpc>
              <a:spcBef>
                <a:spcPts val="1001"/>
              </a:spcBef>
            </a:pPr>
            <a:r>
              <a:rPr b="0" lang="pt-BR" sz="1600" spc="-1" strike="noStrike">
                <a:solidFill>
                  <a:srgbClr val="000000"/>
                </a:solidFill>
                <a:latin typeface="Arial"/>
                <a:ea typeface="Arial"/>
              </a:rPr>
              <a:t>LEA, D.; CROWTHER, J.; DIGNEN, S. Oxford Collocations Dictionary for Students of English. Oxford: Oxford University Press, 2002.</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pt-BR" sz="1600" spc="-1" strike="noStrike">
                <a:solidFill>
                  <a:srgbClr val="000000"/>
                </a:solidFill>
                <a:latin typeface="Arial"/>
                <a:ea typeface="Arial"/>
              </a:rPr>
              <a:t>MARTIN, J. R. Language, register and genre. In: CHRISTIE, F. (Ed.)., Children writing:Reader. Geelong, Victoria, Australia: Deakin University Press, 1984. p.21-29.</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pt-BR" sz="1600" spc="-1" strike="noStrike">
                <a:solidFill>
                  <a:srgbClr val="000000"/>
                </a:solidFill>
                <a:latin typeface="Arial"/>
                <a:ea typeface="Arial"/>
              </a:rPr>
              <a:t>RAMOS, R. C. G. Gênero textuais: uma proposta de aplicação em cursos de inglês para fins específicos. The ESPecialist, v.25, n.2, p.107-129,2004.</a:t>
            </a: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p:txBody>
      </p:sp>
      <p:pic>
        <p:nvPicPr>
          <p:cNvPr id="208" name="Espaço Reservado para Conteúdo 4" descr=""/>
          <p:cNvPicPr/>
          <p:nvPr/>
        </p:nvPicPr>
        <p:blipFill>
          <a:blip r:embed="rId1"/>
          <a:stretch/>
        </p:blipFill>
        <p:spPr>
          <a:xfrm>
            <a:off x="9881640" y="421560"/>
            <a:ext cx="1482840" cy="89712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838080" y="365040"/>
            <a:ext cx="10514520" cy="1324440"/>
          </a:xfrm>
          <a:prstGeom prst="rect">
            <a:avLst/>
          </a:prstGeom>
          <a:noFill/>
          <a:ln w="0">
            <a:noFill/>
          </a:ln>
        </p:spPr>
        <p:style>
          <a:lnRef idx="0"/>
          <a:fillRef idx="0"/>
          <a:effectRef idx="0"/>
          <a:fontRef idx="minor"/>
        </p:style>
      </p:sp>
      <p:sp>
        <p:nvSpPr>
          <p:cNvPr id="210" name="CustomShape 2"/>
          <p:cNvSpPr/>
          <p:nvPr/>
        </p:nvSpPr>
        <p:spPr>
          <a:xfrm>
            <a:off x="306000" y="804600"/>
            <a:ext cx="11046600" cy="5371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pt-BR" sz="2800" spc="-1" strike="noStrike">
                <a:solidFill>
                  <a:srgbClr val="000000"/>
                </a:solidFill>
                <a:latin typeface="Calibri"/>
                <a:ea typeface="DejaVu Sans"/>
              </a:rPr>
              <a:t>Referências Bibliográficas</a:t>
            </a:r>
            <a:endParaRPr b="0" lang="en-US" sz="2800" spc="-1" strike="noStrike">
              <a:latin typeface="Arial"/>
            </a:endParaRPr>
          </a:p>
          <a:p>
            <a:pPr>
              <a:lnSpc>
                <a:spcPct val="100000"/>
              </a:lnSpc>
            </a:pP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pt-BR" sz="1600" spc="-1" strike="noStrike">
                <a:solidFill>
                  <a:srgbClr val="000000"/>
                </a:solidFill>
                <a:latin typeface="Arial"/>
                <a:ea typeface="Arial"/>
              </a:rPr>
              <a:t>SWALES, J. M.; FEAK, C. B. Abstracts and the writing of abstracts. Michigan: University of Michigan Press, 2009.</a:t>
            </a: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pt-BR" sz="1600" spc="-1" strike="noStrike">
                <a:solidFill>
                  <a:srgbClr val="000000"/>
                </a:solidFill>
                <a:latin typeface="Arial"/>
                <a:ea typeface="Arial"/>
              </a:rPr>
              <a:t>PINTO, P.T.; CAMARGO, D. C. ; SERPA, T. ; SILVA, Luciano Franco da . Analysing the behaviour of academic collocations in a corpus of research-papers: a data-driven study / Analisando o comportamento de colocações acadêmicas em um corpus de artigos científicos: um estudo dirigido por dados. Revista de Estudos da Linguagem, v. 29, p. 1aop, 2021</a:t>
            </a:r>
            <a:endParaRPr b="0" lang="en-US" sz="1600" spc="-1" strike="noStrike">
              <a:latin typeface="Arial"/>
            </a:endParaRPr>
          </a:p>
          <a:p>
            <a:pPr>
              <a:lnSpc>
                <a:spcPct val="90000"/>
              </a:lnSpc>
              <a:spcBef>
                <a:spcPts val="1001"/>
              </a:spcBef>
            </a:pPr>
            <a:endParaRPr b="0" lang="en-US" sz="1600" spc="-1" strike="noStrike">
              <a:latin typeface="Arial"/>
            </a:endParaRPr>
          </a:p>
          <a:p>
            <a:pPr>
              <a:lnSpc>
                <a:spcPct val="90000"/>
              </a:lnSpc>
              <a:spcBef>
                <a:spcPts val="1001"/>
              </a:spcBef>
            </a:pPr>
            <a:r>
              <a:rPr b="0" lang="pt-BR" sz="1600" spc="-1" strike="noStrike">
                <a:solidFill>
                  <a:srgbClr val="000000"/>
                </a:solidFill>
                <a:latin typeface="Arial"/>
                <a:ea typeface="Arial"/>
              </a:rPr>
              <a:t>TAVARES PINTO, P.; REES, G. ; FRANKENBERG-GARCIA, A.  Identifying collocation issues in English L2 research article writing. In: CHARLES, Maggie;FRANKENBERG-GARCIA, Ana. (Org.). Corpora in ESP/EAP Writing Instruction: Preparation, Exploitation, Analysis (no prelo). 01ed.Londres: Rouledge, 2020, v. , p. 01-20.</a:t>
            </a:r>
            <a:endParaRPr b="0" lang="en-US" sz="1600" spc="-1" strike="noStrike">
              <a:latin typeface="Arial"/>
            </a:endParaRPr>
          </a:p>
          <a:p>
            <a:pPr>
              <a:lnSpc>
                <a:spcPct val="100000"/>
              </a:lnSpc>
            </a:pPr>
            <a:endParaRPr b="0" lang="en-US" sz="1600" spc="-1" strike="noStrike">
              <a:latin typeface="Arial"/>
            </a:endParaRPr>
          </a:p>
        </p:txBody>
      </p:sp>
      <p:pic>
        <p:nvPicPr>
          <p:cNvPr id="211" name="Espaço Reservado para Conteúdo 4" descr=""/>
          <p:cNvPicPr/>
          <p:nvPr/>
        </p:nvPicPr>
        <p:blipFill>
          <a:blip r:embed="rId1"/>
          <a:stretch/>
        </p:blipFill>
        <p:spPr>
          <a:xfrm>
            <a:off x="9881640" y="421560"/>
            <a:ext cx="1482840" cy="8971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838080" y="365040"/>
            <a:ext cx="10514520" cy="1324440"/>
          </a:xfrm>
          <a:prstGeom prst="rect">
            <a:avLst/>
          </a:prstGeom>
          <a:noFill/>
          <a:ln w="0">
            <a:noFill/>
          </a:ln>
        </p:spPr>
        <p:style>
          <a:lnRef idx="0"/>
          <a:fillRef idx="0"/>
          <a:effectRef idx="0"/>
          <a:fontRef idx="minor"/>
        </p:style>
      </p:sp>
      <p:sp>
        <p:nvSpPr>
          <p:cNvPr id="98" name="CustomShape 2"/>
          <p:cNvSpPr/>
          <p:nvPr/>
        </p:nvSpPr>
        <p:spPr>
          <a:xfrm>
            <a:off x="306000" y="804600"/>
            <a:ext cx="11046600" cy="5371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a:lnSpc>
                <a:spcPct val="90000"/>
              </a:lnSpc>
              <a:spcBef>
                <a:spcPts val="1001"/>
              </a:spcBef>
            </a:pPr>
            <a:endParaRPr b="0" lang="en-US" sz="1800" spc="-1" strike="noStrike">
              <a:latin typeface="Arial"/>
            </a:endParaRPr>
          </a:p>
        </p:txBody>
      </p:sp>
      <p:pic>
        <p:nvPicPr>
          <p:cNvPr id="99" name="Imagem 2" descr=""/>
          <p:cNvPicPr/>
          <p:nvPr/>
        </p:nvPicPr>
        <p:blipFill>
          <a:blip r:embed="rId1"/>
          <a:stretch/>
        </p:blipFill>
        <p:spPr>
          <a:xfrm>
            <a:off x="2151000" y="1902600"/>
            <a:ext cx="7271280" cy="4949640"/>
          </a:xfrm>
          <a:prstGeom prst="rect">
            <a:avLst/>
          </a:prstGeom>
          <a:ln w="0">
            <a:noFill/>
          </a:ln>
        </p:spPr>
      </p:pic>
      <p:pic>
        <p:nvPicPr>
          <p:cNvPr id="100" name="Imagem 5" descr=""/>
          <p:cNvPicPr/>
          <p:nvPr/>
        </p:nvPicPr>
        <p:blipFill>
          <a:blip r:embed="rId2"/>
          <a:stretch/>
        </p:blipFill>
        <p:spPr>
          <a:xfrm>
            <a:off x="3214800" y="74160"/>
            <a:ext cx="4927680" cy="1906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838080" y="365040"/>
            <a:ext cx="10514520" cy="1324440"/>
          </a:xfrm>
          <a:prstGeom prst="rect">
            <a:avLst/>
          </a:prstGeom>
          <a:noFill/>
          <a:ln w="0">
            <a:noFill/>
          </a:ln>
        </p:spPr>
        <p:style>
          <a:lnRef idx="0"/>
          <a:fillRef idx="0"/>
          <a:effectRef idx="0"/>
          <a:fontRef idx="minor"/>
        </p:style>
      </p:sp>
      <p:sp>
        <p:nvSpPr>
          <p:cNvPr id="102" name="CustomShape 2"/>
          <p:cNvSpPr/>
          <p:nvPr/>
        </p:nvSpPr>
        <p:spPr>
          <a:xfrm>
            <a:off x="838080" y="1825560"/>
            <a:ext cx="10514520" cy="4350240"/>
          </a:xfrm>
          <a:prstGeom prst="rect">
            <a:avLst/>
          </a:prstGeom>
          <a:noFill/>
          <a:ln w="0">
            <a:noFill/>
          </a:ln>
        </p:spPr>
        <p:style>
          <a:lnRef idx="0"/>
          <a:fillRef idx="0"/>
          <a:effectRef idx="0"/>
          <a:fontRef idx="minor"/>
        </p:style>
      </p:sp>
      <p:pic>
        <p:nvPicPr>
          <p:cNvPr id="103" name="Imagem 4" descr=""/>
          <p:cNvPicPr/>
          <p:nvPr/>
        </p:nvPicPr>
        <p:blipFill>
          <a:blip r:embed="rId1"/>
          <a:stretch/>
        </p:blipFill>
        <p:spPr>
          <a:xfrm>
            <a:off x="684360" y="1433160"/>
            <a:ext cx="10837080" cy="5097960"/>
          </a:xfrm>
          <a:prstGeom prst="rect">
            <a:avLst/>
          </a:prstGeom>
          <a:ln w="0">
            <a:noFill/>
          </a:ln>
        </p:spPr>
      </p:pic>
      <p:pic>
        <p:nvPicPr>
          <p:cNvPr id="104" name="Imagem 5" descr=""/>
          <p:cNvPicPr/>
          <p:nvPr/>
        </p:nvPicPr>
        <p:blipFill>
          <a:blip r:embed="rId2"/>
          <a:stretch/>
        </p:blipFill>
        <p:spPr>
          <a:xfrm>
            <a:off x="3304440" y="358200"/>
            <a:ext cx="6502320" cy="1080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838080" y="365040"/>
            <a:ext cx="10514520" cy="1324440"/>
          </a:xfrm>
          <a:prstGeom prst="rect">
            <a:avLst/>
          </a:prstGeom>
          <a:noFill/>
          <a:ln w="0">
            <a:noFill/>
          </a:ln>
        </p:spPr>
        <p:style>
          <a:lnRef idx="0"/>
          <a:fillRef idx="0"/>
          <a:effectRef idx="0"/>
          <a:fontRef idx="minor"/>
        </p:style>
      </p:sp>
      <p:sp>
        <p:nvSpPr>
          <p:cNvPr id="106" name="CustomShape 2"/>
          <p:cNvSpPr/>
          <p:nvPr/>
        </p:nvSpPr>
        <p:spPr>
          <a:xfrm>
            <a:off x="838080" y="1825560"/>
            <a:ext cx="10514520" cy="4350240"/>
          </a:xfrm>
          <a:prstGeom prst="rect">
            <a:avLst/>
          </a:prstGeom>
          <a:noFill/>
          <a:ln w="0">
            <a:noFill/>
          </a:ln>
        </p:spPr>
        <p:style>
          <a:lnRef idx="0"/>
          <a:fillRef idx="0"/>
          <a:effectRef idx="0"/>
          <a:fontRef idx="minor"/>
        </p:style>
      </p:sp>
      <p:pic>
        <p:nvPicPr>
          <p:cNvPr id="107" name="Imagem 4" descr="Texto&#10;&#10;Descrição gerada automaticamente"/>
          <p:cNvPicPr/>
          <p:nvPr/>
        </p:nvPicPr>
        <p:blipFill>
          <a:blip r:embed="rId1"/>
          <a:stretch/>
        </p:blipFill>
        <p:spPr>
          <a:xfrm>
            <a:off x="713160" y="124560"/>
            <a:ext cx="10247400" cy="66222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838080" y="365040"/>
            <a:ext cx="10514520" cy="1324440"/>
          </a:xfrm>
          <a:prstGeom prst="rect">
            <a:avLst/>
          </a:prstGeom>
          <a:noFill/>
          <a:ln w="0">
            <a:noFill/>
          </a:ln>
        </p:spPr>
        <p:style>
          <a:lnRef idx="0"/>
          <a:fillRef idx="0"/>
          <a:effectRef idx="0"/>
          <a:fontRef idx="minor"/>
        </p:style>
      </p:sp>
      <p:sp>
        <p:nvSpPr>
          <p:cNvPr id="109" name="CustomShape 2"/>
          <p:cNvSpPr/>
          <p:nvPr/>
        </p:nvSpPr>
        <p:spPr>
          <a:xfrm>
            <a:off x="306000" y="804600"/>
            <a:ext cx="11751120" cy="5371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endParaRPr b="0" lang="en-US" sz="1800" spc="-1" strike="noStrike">
              <a:latin typeface="Arial"/>
            </a:endParaRPr>
          </a:p>
          <a:p>
            <a:pPr>
              <a:lnSpc>
                <a:spcPct val="90000"/>
              </a:lnSpc>
              <a:spcBef>
                <a:spcPts val="1001"/>
              </a:spcBef>
            </a:pPr>
            <a:r>
              <a:rPr b="0" lang="pt-BR" sz="3600" spc="-1" strike="noStrike">
                <a:solidFill>
                  <a:srgbClr val="000000"/>
                </a:solidFill>
                <a:latin typeface="Calibri"/>
                <a:ea typeface="DejaVu Sans"/>
              </a:rPr>
              <a:t>Onde vemos resumos/</a:t>
            </a:r>
            <a:r>
              <a:rPr b="0" i="1" lang="pt-BR" sz="3600" spc="-1" strike="noStrike">
                <a:solidFill>
                  <a:srgbClr val="000000"/>
                </a:solidFill>
                <a:latin typeface="Calibri"/>
                <a:ea typeface="DejaVu Sans"/>
              </a:rPr>
              <a:t>abstracts</a:t>
            </a:r>
            <a:r>
              <a:rPr b="0" lang="pt-BR" sz="3600" spc="-1" strike="noStrike">
                <a:solidFill>
                  <a:srgbClr val="000000"/>
                </a:solidFill>
                <a:latin typeface="Calibri"/>
                <a:ea typeface="DejaVu Sans"/>
              </a:rPr>
              <a:t>?</a:t>
            </a:r>
            <a:endParaRPr b="0" lang="en-US" sz="3600" spc="-1" strike="noStrike">
              <a:latin typeface="Arial"/>
            </a:endParaRPr>
          </a:p>
          <a:p>
            <a:pPr>
              <a:lnSpc>
                <a:spcPct val="90000"/>
              </a:lnSpc>
              <a:spcBef>
                <a:spcPts val="1001"/>
              </a:spcBef>
            </a:pPr>
            <a:r>
              <a:rPr b="0" lang="pt-BR" sz="2800" spc="-1" strike="noStrike">
                <a:solidFill>
                  <a:srgbClr val="c00000"/>
                </a:solidFill>
                <a:latin typeface="Calibri"/>
                <a:ea typeface="DejaVu Sans"/>
              </a:rPr>
              <a:t>Revistas científicas, teses e dissertações, cadernos de resumos de congressos etc.</a:t>
            </a:r>
            <a:endParaRPr b="0" lang="en-US" sz="2800" spc="-1" strike="noStrike">
              <a:latin typeface="Arial"/>
            </a:endParaRPr>
          </a:p>
          <a:p>
            <a:pPr>
              <a:lnSpc>
                <a:spcPct val="90000"/>
              </a:lnSpc>
              <a:spcBef>
                <a:spcPts val="1001"/>
              </a:spcBef>
            </a:pPr>
            <a:r>
              <a:rPr b="0" lang="pt-BR" sz="3600" spc="-1" strike="noStrike">
                <a:solidFill>
                  <a:srgbClr val="000000"/>
                </a:solidFill>
                <a:latin typeface="Calibri"/>
                <a:ea typeface="DejaVu Sans"/>
              </a:rPr>
              <a:t>Quem são os leitores desses </a:t>
            </a:r>
            <a:r>
              <a:rPr b="0" i="1" lang="pt-BR" sz="3600" spc="-1" strike="noStrike">
                <a:solidFill>
                  <a:srgbClr val="000000"/>
                </a:solidFill>
                <a:latin typeface="Calibri"/>
                <a:ea typeface="DejaVu Sans"/>
              </a:rPr>
              <a:t>abstracts</a:t>
            </a:r>
            <a:r>
              <a:rPr b="0" lang="pt-BR" sz="3600" spc="-1" strike="noStrike">
                <a:solidFill>
                  <a:srgbClr val="000000"/>
                </a:solidFill>
                <a:latin typeface="Calibri"/>
                <a:ea typeface="DejaVu Sans"/>
              </a:rPr>
              <a:t>?</a:t>
            </a:r>
            <a:endParaRPr b="0" lang="en-US" sz="3600" spc="-1" strike="noStrike">
              <a:latin typeface="Arial"/>
            </a:endParaRPr>
          </a:p>
          <a:p>
            <a:pPr>
              <a:lnSpc>
                <a:spcPct val="90000"/>
              </a:lnSpc>
              <a:spcBef>
                <a:spcPts val="1001"/>
              </a:spcBef>
            </a:pPr>
            <a:r>
              <a:rPr b="0" lang="pt-BR" sz="2800" spc="-1" strike="noStrike">
                <a:solidFill>
                  <a:srgbClr val="c00000"/>
                </a:solidFill>
                <a:latin typeface="Calibri"/>
                <a:ea typeface="DejaVu Sans"/>
              </a:rPr>
              <a:t>Pesquisadores, estudantes de mestrado e doutorado, pareceristas de revistas científicas e de congressos.</a:t>
            </a:r>
            <a:endParaRPr b="0" lang="en-US" sz="2800" spc="-1" strike="noStrike">
              <a:latin typeface="Arial"/>
            </a:endParaRPr>
          </a:p>
          <a:p>
            <a:pPr>
              <a:lnSpc>
                <a:spcPct val="90000"/>
              </a:lnSpc>
              <a:spcBef>
                <a:spcPts val="1001"/>
              </a:spcBef>
            </a:pPr>
            <a:r>
              <a:rPr b="0" lang="pt-BR" sz="3600" spc="-1" strike="noStrike">
                <a:solidFill>
                  <a:srgbClr val="000000"/>
                </a:solidFill>
                <a:latin typeface="Calibri"/>
                <a:ea typeface="DejaVu Sans"/>
              </a:rPr>
              <a:t>Autores que discutem as características dos resumos/</a:t>
            </a:r>
            <a:r>
              <a:rPr b="0" i="1" lang="pt-BR" sz="3600" spc="-1" strike="noStrike">
                <a:solidFill>
                  <a:srgbClr val="000000"/>
                </a:solidFill>
                <a:latin typeface="Calibri"/>
                <a:ea typeface="DejaVu Sans"/>
              </a:rPr>
              <a:t>abstracts</a:t>
            </a:r>
            <a:r>
              <a:rPr b="0" lang="pt-BR" sz="3200" spc="-1" strike="noStrike">
                <a:solidFill>
                  <a:srgbClr val="000000"/>
                </a:solidFill>
                <a:latin typeface="Calibri"/>
                <a:ea typeface="DejaVu Sans"/>
              </a:rPr>
              <a:t> </a:t>
            </a:r>
            <a:endParaRPr b="0" lang="en-US" sz="3200" spc="-1" strike="noStrike">
              <a:latin typeface="Arial"/>
            </a:endParaRPr>
          </a:p>
          <a:p>
            <a:pPr>
              <a:lnSpc>
                <a:spcPct val="90000"/>
              </a:lnSpc>
              <a:spcBef>
                <a:spcPts val="1001"/>
              </a:spcBef>
            </a:pPr>
            <a:r>
              <a:rPr b="0" lang="pt-BR" sz="2800" spc="-1" strike="noStrike">
                <a:solidFill>
                  <a:srgbClr val="c00000"/>
                </a:solidFill>
                <a:latin typeface="Calibri"/>
                <a:ea typeface="Arial"/>
              </a:rPr>
              <a:t>Huckin, 2001; Martin, 1984; Ramos, 2004;</a:t>
            </a:r>
            <a:r>
              <a:rPr b="0" lang="pt-BR" sz="2800" spc="-1" strike="noStrike">
                <a:solidFill>
                  <a:srgbClr val="c00000"/>
                </a:solidFill>
                <a:latin typeface="Calibri"/>
                <a:ea typeface="DejaVu Sans"/>
              </a:rPr>
              <a:t> Swales &amp; Feak, 2009.</a:t>
            </a:r>
            <a:endParaRPr b="0" lang="en-US" sz="2800" spc="-1" strike="noStrike">
              <a:latin typeface="Arial"/>
            </a:endParaRPr>
          </a:p>
        </p:txBody>
      </p:sp>
      <p:pic>
        <p:nvPicPr>
          <p:cNvPr id="110" name="Espaço Reservado para Conteúdo 4" descr=""/>
          <p:cNvPicPr/>
          <p:nvPr/>
        </p:nvPicPr>
        <p:blipFill>
          <a:blip r:embed="rId1"/>
          <a:stretch/>
        </p:blipFill>
        <p:spPr>
          <a:xfrm>
            <a:off x="9881640" y="421560"/>
            <a:ext cx="1482840" cy="897120"/>
          </a:xfrm>
          <a:prstGeom prst="rect">
            <a:avLst/>
          </a:prstGeom>
          <a:ln w="0">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2" presetSubtype="4">
                                  <p:stCondLst>
                                    <p:cond delay="0"/>
                                  </p:stCondLst>
                                  <p:childTnLst>
                                    <p:set>
                                      <p:cBhvr>
                                        <p:cTn id="20" dur="1" fill="hold">
                                          <p:stCondLst>
                                            <p:cond delay="0"/>
                                          </p:stCondLst>
                                        </p:cTn>
                                        <p:tgtEl>
                                          <p:spTgt spid="109">
                                            <p:txEl>
                                              <p:pRg st="1" end="1"/>
                                            </p:txEl>
                                          </p:spTgt>
                                        </p:tgtEl>
                                        <p:attrNameLst>
                                          <p:attrName>style.visibility</p:attrName>
                                        </p:attrNameLst>
                                      </p:cBhvr>
                                      <p:to>
                                        <p:strVal val="visible"/>
                                      </p:to>
                                    </p:set>
                                    <p:anim calcmode="lin" valueType="num">
                                      <p:cBhvr additive="repl">
                                        <p:cTn id="21"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repl">
                                        <p:cTn id="22" dur="5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 presetSubtype="4">
                                  <p:stCondLst>
                                    <p:cond delay="0"/>
                                  </p:stCondLst>
                                  <p:childTnLst>
                                    <p:set>
                                      <p:cBhvr>
                                        <p:cTn id="26" dur="1" fill="hold">
                                          <p:stCondLst>
                                            <p:cond delay="0"/>
                                          </p:stCondLst>
                                        </p:cTn>
                                        <p:tgtEl>
                                          <p:spTgt spid="109">
                                            <p:txEl>
                                              <p:pRg st="2" end="2"/>
                                            </p:txEl>
                                          </p:spTgt>
                                        </p:tgtEl>
                                        <p:attrNameLst>
                                          <p:attrName>style.visibility</p:attrName>
                                        </p:attrNameLst>
                                      </p:cBhvr>
                                      <p:to>
                                        <p:strVal val="visible"/>
                                      </p:to>
                                    </p:set>
                                    <p:anim calcmode="lin" valueType="num">
                                      <p:cBhvr additive="repl">
                                        <p:cTn id="27"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109">
                                            <p:txEl>
                                              <p:pRg st="3" end="3"/>
                                            </p:txEl>
                                          </p:spTgt>
                                        </p:tgtEl>
                                        <p:attrNameLst>
                                          <p:attrName>style.visibility</p:attrName>
                                        </p:attrNameLst>
                                      </p:cBhvr>
                                      <p:to>
                                        <p:strVal val="visible"/>
                                      </p:to>
                                    </p:set>
                                    <p:anim calcmode="lin" valueType="num">
                                      <p:cBhvr additive="repl">
                                        <p:cTn id="33" dur="500" fill="hold"/>
                                        <p:tgtEl>
                                          <p:spTgt spid="109">
                                            <p:txEl>
                                              <p:pRg st="3" end="3"/>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1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2" presetSubtype="4">
                                  <p:stCondLst>
                                    <p:cond delay="0"/>
                                  </p:stCondLst>
                                  <p:childTnLst>
                                    <p:set>
                                      <p:cBhvr>
                                        <p:cTn id="38" dur="1" fill="hold">
                                          <p:stCondLst>
                                            <p:cond delay="0"/>
                                          </p:stCondLst>
                                        </p:cTn>
                                        <p:tgtEl>
                                          <p:spTgt spid="109">
                                            <p:txEl>
                                              <p:pRg st="4" end="4"/>
                                            </p:txEl>
                                          </p:spTgt>
                                        </p:tgtEl>
                                        <p:attrNameLst>
                                          <p:attrName>style.visibility</p:attrName>
                                        </p:attrNameLst>
                                      </p:cBhvr>
                                      <p:to>
                                        <p:strVal val="visible"/>
                                      </p:to>
                                    </p:set>
                                    <p:anim calcmode="lin" valueType="num">
                                      <p:cBhvr additive="repl">
                                        <p:cTn id="39" dur="500" fill="hold"/>
                                        <p:tgtEl>
                                          <p:spTgt spid="109">
                                            <p:txEl>
                                              <p:pRg st="4" end="4"/>
                                            </p:txEl>
                                          </p:spTgt>
                                        </p:tgtEl>
                                        <p:attrNameLst>
                                          <p:attrName>ppt_x</p:attrName>
                                        </p:attrNameLst>
                                      </p:cBhvr>
                                      <p:tavLst>
                                        <p:tav tm="0">
                                          <p:val>
                                            <p:strVal val="#ppt_x"/>
                                          </p:val>
                                        </p:tav>
                                        <p:tav tm="100000">
                                          <p:val>
                                            <p:strVal val="#ppt_x"/>
                                          </p:val>
                                        </p:tav>
                                      </p:tavLst>
                                    </p:anim>
                                    <p:anim calcmode="lin" valueType="num">
                                      <p:cBhvr additive="repl">
                                        <p:cTn id="40" dur="500" fill="hold"/>
                                        <p:tgtEl>
                                          <p:spTgt spid="1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2" presetSubtype="4">
                                  <p:stCondLst>
                                    <p:cond delay="0"/>
                                  </p:stCondLst>
                                  <p:childTnLst>
                                    <p:set>
                                      <p:cBhvr>
                                        <p:cTn id="44" dur="1" fill="hold">
                                          <p:stCondLst>
                                            <p:cond delay="0"/>
                                          </p:stCondLst>
                                        </p:cTn>
                                        <p:tgtEl>
                                          <p:spTgt spid="109">
                                            <p:txEl>
                                              <p:pRg st="5" end="5"/>
                                            </p:txEl>
                                          </p:spTgt>
                                        </p:tgtEl>
                                        <p:attrNameLst>
                                          <p:attrName>style.visibility</p:attrName>
                                        </p:attrNameLst>
                                      </p:cBhvr>
                                      <p:to>
                                        <p:strVal val="visible"/>
                                      </p:to>
                                    </p:set>
                                    <p:anim calcmode="lin" valueType="num">
                                      <p:cBhvr additive="repl">
                                        <p:cTn id="45" dur="500" fill="hold"/>
                                        <p:tgtEl>
                                          <p:spTgt spid="109">
                                            <p:txEl>
                                              <p:pRg st="5" end="5"/>
                                            </p:txEl>
                                          </p:spTgt>
                                        </p:tgtEl>
                                        <p:attrNameLst>
                                          <p:attrName>ppt_x</p:attrName>
                                        </p:attrNameLst>
                                      </p:cBhvr>
                                      <p:tavLst>
                                        <p:tav tm="0">
                                          <p:val>
                                            <p:strVal val="#ppt_x"/>
                                          </p:val>
                                        </p:tav>
                                        <p:tav tm="100000">
                                          <p:val>
                                            <p:strVal val="#ppt_x"/>
                                          </p:val>
                                        </p:tav>
                                      </p:tavLst>
                                    </p:anim>
                                    <p:anim calcmode="lin" valueType="num">
                                      <p:cBhvr additive="repl">
                                        <p:cTn id="46" dur="500" fill="hold"/>
                                        <p:tgtEl>
                                          <p:spTgt spid="10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2" presetSubtype="4">
                                  <p:stCondLst>
                                    <p:cond delay="0"/>
                                  </p:stCondLst>
                                  <p:childTnLst>
                                    <p:set>
                                      <p:cBhvr>
                                        <p:cTn id="50" dur="1" fill="hold">
                                          <p:stCondLst>
                                            <p:cond delay="0"/>
                                          </p:stCondLst>
                                        </p:cTn>
                                        <p:tgtEl>
                                          <p:spTgt spid="109">
                                            <p:txEl>
                                              <p:pRg st="6" end="6"/>
                                            </p:txEl>
                                          </p:spTgt>
                                        </p:tgtEl>
                                        <p:attrNameLst>
                                          <p:attrName>style.visibility</p:attrName>
                                        </p:attrNameLst>
                                      </p:cBhvr>
                                      <p:to>
                                        <p:strVal val="visible"/>
                                      </p:to>
                                    </p:set>
                                    <p:anim calcmode="lin" valueType="num">
                                      <p:cBhvr additive="repl">
                                        <p:cTn id="51" dur="500" fill="hold"/>
                                        <p:tgtEl>
                                          <p:spTgt spid="109">
                                            <p:txEl>
                                              <p:pRg st="6" end="6"/>
                                            </p:txEl>
                                          </p:spTgt>
                                        </p:tgtEl>
                                        <p:attrNameLst>
                                          <p:attrName>ppt_x</p:attrName>
                                        </p:attrNameLst>
                                      </p:cBhvr>
                                      <p:tavLst>
                                        <p:tav tm="0">
                                          <p:val>
                                            <p:strVal val="#ppt_x"/>
                                          </p:val>
                                        </p:tav>
                                        <p:tav tm="100000">
                                          <p:val>
                                            <p:strVal val="#ppt_x"/>
                                          </p:val>
                                        </p:tav>
                                      </p:tavLst>
                                    </p:anim>
                                    <p:anim calcmode="lin" valueType="num">
                                      <p:cBhvr additive="repl">
                                        <p:cTn id="52" dur="500" fill="hold"/>
                                        <p:tgtEl>
                                          <p:spTgt spid="10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838080" y="365040"/>
            <a:ext cx="10514520" cy="1324440"/>
          </a:xfrm>
          <a:prstGeom prst="rect">
            <a:avLst/>
          </a:prstGeom>
          <a:noFill/>
          <a:ln w="0">
            <a:noFill/>
          </a:ln>
        </p:spPr>
        <p:style>
          <a:lnRef idx="0"/>
          <a:fillRef idx="0"/>
          <a:effectRef idx="0"/>
          <a:fontRef idx="minor"/>
        </p:style>
      </p:sp>
      <p:sp>
        <p:nvSpPr>
          <p:cNvPr id="112" name="CustomShape 2"/>
          <p:cNvSpPr/>
          <p:nvPr/>
        </p:nvSpPr>
        <p:spPr>
          <a:xfrm>
            <a:off x="306000" y="804600"/>
            <a:ext cx="11046600" cy="5371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pt-BR" sz="3200" spc="-1" strike="noStrike">
                <a:solidFill>
                  <a:srgbClr val="000000"/>
                </a:solidFill>
                <a:latin typeface="Calibri"/>
                <a:ea typeface="DejaVu Sans"/>
              </a:rPr>
              <a:t>Afinal, o que são </a:t>
            </a:r>
            <a:r>
              <a:rPr b="1" lang="pt-BR" sz="3200" spc="-1" strike="noStrike">
                <a:solidFill>
                  <a:srgbClr val="000000"/>
                </a:solidFill>
                <a:latin typeface="Calibri"/>
                <a:ea typeface="DejaVu Sans"/>
              </a:rPr>
              <a:t>colocações</a:t>
            </a:r>
            <a:r>
              <a:rPr b="0" lang="pt-BR" sz="3200" spc="-1" strike="noStrike">
                <a:solidFill>
                  <a:srgbClr val="000000"/>
                </a:solidFill>
                <a:latin typeface="Calibri"/>
                <a:ea typeface="DejaVu Sans"/>
              </a:rPr>
              <a:t>? </a:t>
            </a:r>
            <a:endParaRPr b="0" lang="en-US" sz="3200" spc="-1" strike="noStrike">
              <a:latin typeface="Arial"/>
            </a:endParaRPr>
          </a:p>
          <a:p>
            <a:pPr>
              <a:lnSpc>
                <a:spcPct val="90000"/>
              </a:lnSpc>
              <a:spcBef>
                <a:spcPts val="1001"/>
              </a:spcBef>
            </a:pPr>
            <a:endParaRPr b="0" lang="en-US" sz="3200" spc="-1" strike="noStrike">
              <a:latin typeface="Arial"/>
            </a:endParaRPr>
          </a:p>
          <a:p>
            <a:pPr>
              <a:lnSpc>
                <a:spcPct val="90000"/>
              </a:lnSpc>
              <a:spcBef>
                <a:spcPts val="1001"/>
              </a:spcBef>
            </a:pPr>
            <a:r>
              <a:rPr b="0" lang="pt-BR" sz="3200" spc="-1" strike="noStrike">
                <a:solidFill>
                  <a:srgbClr val="000000"/>
                </a:solidFill>
                <a:latin typeface="Calibri"/>
                <a:ea typeface="Arial"/>
              </a:rPr>
              <a:t>"collocation is the way words combine in a language to produce natural-sounding speech and writing" </a:t>
            </a:r>
            <a:r>
              <a:rPr b="0" lang="pt-BR" sz="2800" spc="-1" strike="noStrike">
                <a:solidFill>
                  <a:srgbClr val="595959"/>
                </a:solidFill>
                <a:latin typeface="Calibri"/>
                <a:ea typeface="Arial"/>
              </a:rPr>
              <a:t>(Lea; Crowther; Dignen, 2002)</a:t>
            </a:r>
            <a:r>
              <a:rPr b="0" lang="pt-BR" sz="2800" spc="-1" strike="noStrike">
                <a:solidFill>
                  <a:srgbClr val="767171"/>
                </a:solidFill>
                <a:latin typeface="Calibri"/>
                <a:ea typeface="Arial"/>
              </a:rPr>
              <a:t>.</a:t>
            </a:r>
            <a:endParaRPr b="0" lang="en-US" sz="2800" spc="-1" strike="noStrike">
              <a:latin typeface="Arial"/>
            </a:endParaRPr>
          </a:p>
          <a:p>
            <a:pPr>
              <a:lnSpc>
                <a:spcPct val="90000"/>
              </a:lnSpc>
              <a:spcBef>
                <a:spcPts val="1001"/>
              </a:spcBef>
            </a:pPr>
            <a:r>
              <a:rPr b="0" lang="pt-BR" sz="3200" spc="-1" strike="noStrike">
                <a:solidFill>
                  <a:srgbClr val="000000"/>
                </a:solidFill>
                <a:latin typeface="Calibri"/>
                <a:ea typeface="Arial"/>
              </a:rPr>
              <a:t>"palavras que usualmente andam juntas" </a:t>
            </a:r>
            <a:r>
              <a:rPr b="0" lang="pt-BR" sz="2800" spc="-1" strike="noStrike">
                <a:solidFill>
                  <a:srgbClr val="595959"/>
                </a:solidFill>
                <a:latin typeface="Calibri"/>
                <a:ea typeface="Arial"/>
              </a:rPr>
              <a:t>(Firth, 1957).</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r>
              <a:rPr b="1" lang="pt-BR" sz="2800" spc="-1" strike="noStrike">
                <a:solidFill>
                  <a:srgbClr val="548235"/>
                </a:solidFill>
                <a:latin typeface="Calibri"/>
                <a:ea typeface="Arial"/>
              </a:rPr>
              <a:t>collect data</a:t>
            </a:r>
            <a:r>
              <a:rPr b="0" lang="pt-BR" sz="2800" spc="-1" strike="noStrike">
                <a:solidFill>
                  <a:srgbClr val="000000"/>
                </a:solidFill>
                <a:latin typeface="Calibri"/>
                <a:ea typeface="Arial"/>
              </a:rPr>
              <a:t> (verb+noun)</a:t>
            </a:r>
            <a:endParaRPr b="0" lang="en-US" sz="2800" spc="-1" strike="noStrike">
              <a:latin typeface="Arial"/>
            </a:endParaRPr>
          </a:p>
          <a:p>
            <a:pPr>
              <a:lnSpc>
                <a:spcPct val="100000"/>
              </a:lnSpc>
            </a:pPr>
            <a:r>
              <a:rPr b="1" lang="pt-BR" sz="2800" spc="-1" strike="noStrike">
                <a:solidFill>
                  <a:srgbClr val="548235"/>
                </a:solidFill>
                <a:latin typeface="Calibri"/>
                <a:ea typeface="Arial"/>
              </a:rPr>
              <a:t>change dramatically</a:t>
            </a:r>
            <a:r>
              <a:rPr b="0" lang="pt-BR" sz="2800" spc="-1" strike="noStrike">
                <a:solidFill>
                  <a:srgbClr val="000000"/>
                </a:solidFill>
                <a:latin typeface="Calibri"/>
                <a:ea typeface="Arial"/>
              </a:rPr>
              <a:t> (verb+adv.)</a:t>
            </a:r>
            <a:endParaRPr b="0" lang="en-US" sz="2800" spc="-1" strike="noStrike">
              <a:latin typeface="Arial"/>
            </a:endParaRPr>
          </a:p>
          <a:p>
            <a:pPr>
              <a:lnSpc>
                <a:spcPct val="100000"/>
              </a:lnSpc>
            </a:pPr>
            <a:r>
              <a:rPr b="1" lang="pt-BR" sz="2800" spc="-1" strike="noStrike">
                <a:solidFill>
                  <a:srgbClr val="548235"/>
                </a:solidFill>
                <a:latin typeface="Calibri"/>
                <a:ea typeface="Arial"/>
              </a:rPr>
              <a:t>successfully achieved</a:t>
            </a:r>
            <a:r>
              <a:rPr b="0" lang="pt-BR" sz="2800" spc="-1" strike="noStrike">
                <a:solidFill>
                  <a:srgbClr val="000000"/>
                </a:solidFill>
                <a:latin typeface="Calibri"/>
                <a:ea typeface="Arial"/>
              </a:rPr>
              <a:t> (adv.+verb)</a:t>
            </a:r>
            <a:endParaRPr b="0" lang="en-US" sz="2800" spc="-1" strike="noStrike">
              <a:latin typeface="Arial"/>
            </a:endParaRPr>
          </a:p>
          <a:p>
            <a:pPr>
              <a:lnSpc>
                <a:spcPct val="100000"/>
              </a:lnSpc>
            </a:pPr>
            <a:r>
              <a:rPr b="1" lang="pt-BR" sz="2800" spc="-1" strike="noStrike">
                <a:solidFill>
                  <a:srgbClr val="548235"/>
                </a:solidFill>
                <a:latin typeface="Calibri"/>
                <a:ea typeface="Arial"/>
              </a:rPr>
              <a:t>entirely appropriate</a:t>
            </a:r>
            <a:r>
              <a:rPr b="0" lang="pt-BR" sz="2800" spc="-1" strike="noStrike">
                <a:solidFill>
                  <a:srgbClr val="000000"/>
                </a:solidFill>
                <a:latin typeface="Calibri"/>
                <a:ea typeface="Arial"/>
              </a:rPr>
              <a:t> (adv.+adj).</a:t>
            </a:r>
            <a:endParaRPr b="0" lang="en-US" sz="2800" spc="-1" strike="noStrike">
              <a:latin typeface="Arial"/>
            </a:endParaRPr>
          </a:p>
        </p:txBody>
      </p:sp>
      <p:pic>
        <p:nvPicPr>
          <p:cNvPr id="113" name="Espaço Reservado para Conteúdo 4" descr=""/>
          <p:cNvPicPr/>
          <p:nvPr/>
        </p:nvPicPr>
        <p:blipFill>
          <a:blip r:embed="rId1"/>
          <a:stretch/>
        </p:blipFill>
        <p:spPr>
          <a:xfrm>
            <a:off x="9881640" y="421560"/>
            <a:ext cx="1482840" cy="897120"/>
          </a:xfrm>
          <a:prstGeom prst="rect">
            <a:avLst/>
          </a:prstGeom>
          <a:ln w="0">
            <a:noFill/>
          </a:ln>
        </p:spPr>
      </p:pic>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childTnLst>
                  <p:par>
                    <p:cTn id="55" fill="hold">
                      <p:stCondLst>
                        <p:cond delay="indefinite"/>
                      </p:stCondLst>
                      <p:childTnLst>
                        <p:par>
                          <p:cTn id="56" fill="hold">
                            <p:stCondLst>
                              <p:cond delay="0"/>
                            </p:stCondLst>
                            <p:childTnLst>
                              <p:par>
                                <p:cTn id="57" nodeType="clickEffect" fill="hold" presetClass="entr" presetID="2" presetSubtype="4">
                                  <p:stCondLst>
                                    <p:cond delay="0"/>
                                  </p:stCondLst>
                                  <p:childTnLst>
                                    <p:set>
                                      <p:cBhvr>
                                        <p:cTn id="58" dur="1" fill="hold">
                                          <p:stCondLst>
                                            <p:cond delay="0"/>
                                          </p:stCondLst>
                                        </p:cTn>
                                        <p:tgtEl>
                                          <p:spTgt spid="112">
                                            <p:txEl>
                                              <p:pRg st="0" end="0"/>
                                            </p:txEl>
                                          </p:spTgt>
                                        </p:tgtEl>
                                        <p:attrNameLst>
                                          <p:attrName>style.visibility</p:attrName>
                                        </p:attrNameLst>
                                      </p:cBhvr>
                                      <p:to>
                                        <p:strVal val="visible"/>
                                      </p:to>
                                    </p:set>
                                    <p:anim calcmode="lin" valueType="num">
                                      <p:cBhvr additive="repl">
                                        <p:cTn id="59" dur="500" fill="hold"/>
                                        <p:tgtEl>
                                          <p:spTgt spid="112">
                                            <p:txEl>
                                              <p:pRg st="0" end="0"/>
                                            </p:txEl>
                                          </p:spTgt>
                                        </p:tgtEl>
                                        <p:attrNameLst>
                                          <p:attrName>ppt_x</p:attrName>
                                        </p:attrNameLst>
                                      </p:cBhvr>
                                      <p:tavLst>
                                        <p:tav tm="0">
                                          <p:val>
                                            <p:strVal val="#ppt_x"/>
                                          </p:val>
                                        </p:tav>
                                        <p:tav tm="100000">
                                          <p:val>
                                            <p:strVal val="#ppt_x"/>
                                          </p:val>
                                        </p:tav>
                                      </p:tavLst>
                                    </p:anim>
                                    <p:anim calcmode="lin" valueType="num">
                                      <p:cBhvr additive="repl">
                                        <p:cTn id="60" dur="500" fill="hold"/>
                                        <p:tgtEl>
                                          <p:spTgt spid="1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2" presetSubtype="4">
                                  <p:stCondLst>
                                    <p:cond delay="0"/>
                                  </p:stCondLst>
                                  <p:childTnLst>
                                    <p:set>
                                      <p:cBhvr>
                                        <p:cTn id="64" dur="1" fill="hold">
                                          <p:stCondLst>
                                            <p:cond delay="0"/>
                                          </p:stCondLst>
                                        </p:cTn>
                                        <p:tgtEl>
                                          <p:spTgt spid="112">
                                            <p:txEl>
                                              <p:pRg st="2" end="2"/>
                                            </p:txEl>
                                          </p:spTgt>
                                        </p:tgtEl>
                                        <p:attrNameLst>
                                          <p:attrName>style.visibility</p:attrName>
                                        </p:attrNameLst>
                                      </p:cBhvr>
                                      <p:to>
                                        <p:strVal val="visible"/>
                                      </p:to>
                                    </p:set>
                                    <p:anim calcmode="lin" valueType="num">
                                      <p:cBhvr additive="repl">
                                        <p:cTn id="65" dur="500" fill="hold"/>
                                        <p:tgtEl>
                                          <p:spTgt spid="112">
                                            <p:txEl>
                                              <p:pRg st="2" end="2"/>
                                            </p:txEl>
                                          </p:spTgt>
                                        </p:tgtEl>
                                        <p:attrNameLst>
                                          <p:attrName>ppt_x</p:attrName>
                                        </p:attrNameLst>
                                      </p:cBhvr>
                                      <p:tavLst>
                                        <p:tav tm="0">
                                          <p:val>
                                            <p:strVal val="#ppt_x"/>
                                          </p:val>
                                        </p:tav>
                                        <p:tav tm="100000">
                                          <p:val>
                                            <p:strVal val="#ppt_x"/>
                                          </p:val>
                                        </p:tav>
                                      </p:tavLst>
                                    </p:anim>
                                    <p:anim calcmode="lin" valueType="num">
                                      <p:cBhvr additive="repl">
                                        <p:cTn id="66" dur="500" fill="hold"/>
                                        <p:tgtEl>
                                          <p:spTgt spid="1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2" presetSubtype="4">
                                  <p:stCondLst>
                                    <p:cond delay="0"/>
                                  </p:stCondLst>
                                  <p:childTnLst>
                                    <p:set>
                                      <p:cBhvr>
                                        <p:cTn id="70" dur="1" fill="hold">
                                          <p:stCondLst>
                                            <p:cond delay="0"/>
                                          </p:stCondLst>
                                        </p:cTn>
                                        <p:tgtEl>
                                          <p:spTgt spid="112">
                                            <p:txEl>
                                              <p:pRg st="3" end="3"/>
                                            </p:txEl>
                                          </p:spTgt>
                                        </p:tgtEl>
                                        <p:attrNameLst>
                                          <p:attrName>style.visibility</p:attrName>
                                        </p:attrNameLst>
                                      </p:cBhvr>
                                      <p:to>
                                        <p:strVal val="visible"/>
                                      </p:to>
                                    </p:set>
                                    <p:anim calcmode="lin" valueType="num">
                                      <p:cBhvr additive="repl">
                                        <p:cTn id="71" dur="500" fill="hold"/>
                                        <p:tgtEl>
                                          <p:spTgt spid="112">
                                            <p:txEl>
                                              <p:pRg st="3" end="3"/>
                                            </p:txEl>
                                          </p:spTgt>
                                        </p:tgtEl>
                                        <p:attrNameLst>
                                          <p:attrName>ppt_x</p:attrName>
                                        </p:attrNameLst>
                                      </p:cBhvr>
                                      <p:tavLst>
                                        <p:tav tm="0">
                                          <p:val>
                                            <p:strVal val="#ppt_x"/>
                                          </p:val>
                                        </p:tav>
                                        <p:tav tm="100000">
                                          <p:val>
                                            <p:strVal val="#ppt_x"/>
                                          </p:val>
                                        </p:tav>
                                      </p:tavLst>
                                    </p:anim>
                                    <p:anim calcmode="lin" valueType="num">
                                      <p:cBhvr additive="repl">
                                        <p:cTn id="72" dur="500" fill="hold"/>
                                        <p:tgtEl>
                                          <p:spTgt spid="1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2" presetSubtype="4">
                                  <p:stCondLst>
                                    <p:cond delay="0"/>
                                  </p:stCondLst>
                                  <p:childTnLst>
                                    <p:set>
                                      <p:cBhvr>
                                        <p:cTn id="76" dur="1" fill="hold">
                                          <p:stCondLst>
                                            <p:cond delay="0"/>
                                          </p:stCondLst>
                                        </p:cTn>
                                        <p:tgtEl>
                                          <p:spTgt spid="112">
                                            <p:txEl>
                                              <p:pRg st="5" end="5"/>
                                            </p:txEl>
                                          </p:spTgt>
                                        </p:tgtEl>
                                        <p:attrNameLst>
                                          <p:attrName>style.visibility</p:attrName>
                                        </p:attrNameLst>
                                      </p:cBhvr>
                                      <p:to>
                                        <p:strVal val="visible"/>
                                      </p:to>
                                    </p:set>
                                    <p:anim calcmode="lin" valueType="num">
                                      <p:cBhvr additive="repl">
                                        <p:cTn id="77" dur="500" fill="hold"/>
                                        <p:tgtEl>
                                          <p:spTgt spid="112">
                                            <p:txEl>
                                              <p:pRg st="5" end="5"/>
                                            </p:txEl>
                                          </p:spTgt>
                                        </p:tgtEl>
                                        <p:attrNameLst>
                                          <p:attrName>ppt_x</p:attrName>
                                        </p:attrNameLst>
                                      </p:cBhvr>
                                      <p:tavLst>
                                        <p:tav tm="0">
                                          <p:val>
                                            <p:strVal val="#ppt_x"/>
                                          </p:val>
                                        </p:tav>
                                        <p:tav tm="100000">
                                          <p:val>
                                            <p:strVal val="#ppt_x"/>
                                          </p:val>
                                        </p:tav>
                                      </p:tavLst>
                                    </p:anim>
                                    <p:anim calcmode="lin" valueType="num">
                                      <p:cBhvr additive="repl">
                                        <p:cTn id="78" dur="500" fill="hold"/>
                                        <p:tgtEl>
                                          <p:spTgt spid="1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2" presetSubtype="4">
                                  <p:stCondLst>
                                    <p:cond delay="0"/>
                                  </p:stCondLst>
                                  <p:childTnLst>
                                    <p:set>
                                      <p:cBhvr>
                                        <p:cTn id="82" dur="1" fill="hold">
                                          <p:stCondLst>
                                            <p:cond delay="0"/>
                                          </p:stCondLst>
                                        </p:cTn>
                                        <p:tgtEl>
                                          <p:spTgt spid="112">
                                            <p:txEl>
                                              <p:pRg st="6" end="6"/>
                                            </p:txEl>
                                          </p:spTgt>
                                        </p:tgtEl>
                                        <p:attrNameLst>
                                          <p:attrName>style.visibility</p:attrName>
                                        </p:attrNameLst>
                                      </p:cBhvr>
                                      <p:to>
                                        <p:strVal val="visible"/>
                                      </p:to>
                                    </p:set>
                                    <p:anim calcmode="lin" valueType="num">
                                      <p:cBhvr additive="repl">
                                        <p:cTn id="83" dur="500" fill="hold"/>
                                        <p:tgtEl>
                                          <p:spTgt spid="112">
                                            <p:txEl>
                                              <p:pRg st="6" end="6"/>
                                            </p:txEl>
                                          </p:spTgt>
                                        </p:tgtEl>
                                        <p:attrNameLst>
                                          <p:attrName>ppt_x</p:attrName>
                                        </p:attrNameLst>
                                      </p:cBhvr>
                                      <p:tavLst>
                                        <p:tav tm="0">
                                          <p:val>
                                            <p:strVal val="#ppt_x"/>
                                          </p:val>
                                        </p:tav>
                                        <p:tav tm="100000">
                                          <p:val>
                                            <p:strVal val="#ppt_x"/>
                                          </p:val>
                                        </p:tav>
                                      </p:tavLst>
                                    </p:anim>
                                    <p:anim calcmode="lin" valueType="num">
                                      <p:cBhvr additive="repl">
                                        <p:cTn id="84" dur="500" fill="hold"/>
                                        <p:tgtEl>
                                          <p:spTgt spid="1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2" presetSubtype="4">
                                  <p:stCondLst>
                                    <p:cond delay="0"/>
                                  </p:stCondLst>
                                  <p:childTnLst>
                                    <p:set>
                                      <p:cBhvr>
                                        <p:cTn id="88" dur="1" fill="hold">
                                          <p:stCondLst>
                                            <p:cond delay="0"/>
                                          </p:stCondLst>
                                        </p:cTn>
                                        <p:tgtEl>
                                          <p:spTgt spid="112">
                                            <p:txEl>
                                              <p:pRg st="7" end="7"/>
                                            </p:txEl>
                                          </p:spTgt>
                                        </p:tgtEl>
                                        <p:attrNameLst>
                                          <p:attrName>style.visibility</p:attrName>
                                        </p:attrNameLst>
                                      </p:cBhvr>
                                      <p:to>
                                        <p:strVal val="visible"/>
                                      </p:to>
                                    </p:set>
                                    <p:anim calcmode="lin" valueType="num">
                                      <p:cBhvr additive="repl">
                                        <p:cTn id="89" dur="500" fill="hold"/>
                                        <p:tgtEl>
                                          <p:spTgt spid="112">
                                            <p:txEl>
                                              <p:pRg st="7" end="7"/>
                                            </p:txEl>
                                          </p:spTgt>
                                        </p:tgtEl>
                                        <p:attrNameLst>
                                          <p:attrName>ppt_x</p:attrName>
                                        </p:attrNameLst>
                                      </p:cBhvr>
                                      <p:tavLst>
                                        <p:tav tm="0">
                                          <p:val>
                                            <p:strVal val="#ppt_x"/>
                                          </p:val>
                                        </p:tav>
                                        <p:tav tm="100000">
                                          <p:val>
                                            <p:strVal val="#ppt_x"/>
                                          </p:val>
                                        </p:tav>
                                      </p:tavLst>
                                    </p:anim>
                                    <p:anim calcmode="lin" valueType="num">
                                      <p:cBhvr additive="repl">
                                        <p:cTn id="90" dur="500" fill="hold"/>
                                        <p:tgtEl>
                                          <p:spTgt spid="1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2" presetSubtype="4">
                                  <p:stCondLst>
                                    <p:cond delay="0"/>
                                  </p:stCondLst>
                                  <p:childTnLst>
                                    <p:set>
                                      <p:cBhvr>
                                        <p:cTn id="94" dur="1" fill="hold">
                                          <p:stCondLst>
                                            <p:cond delay="0"/>
                                          </p:stCondLst>
                                        </p:cTn>
                                        <p:tgtEl>
                                          <p:spTgt spid="112">
                                            <p:txEl>
                                              <p:pRg st="8" end="8"/>
                                            </p:txEl>
                                          </p:spTgt>
                                        </p:tgtEl>
                                        <p:attrNameLst>
                                          <p:attrName>style.visibility</p:attrName>
                                        </p:attrNameLst>
                                      </p:cBhvr>
                                      <p:to>
                                        <p:strVal val="visible"/>
                                      </p:to>
                                    </p:set>
                                    <p:anim calcmode="lin" valueType="num">
                                      <p:cBhvr additive="repl">
                                        <p:cTn id="95" dur="500" fill="hold"/>
                                        <p:tgtEl>
                                          <p:spTgt spid="112">
                                            <p:txEl>
                                              <p:pRg st="8" end="8"/>
                                            </p:txEl>
                                          </p:spTgt>
                                        </p:tgtEl>
                                        <p:attrNameLst>
                                          <p:attrName>ppt_x</p:attrName>
                                        </p:attrNameLst>
                                      </p:cBhvr>
                                      <p:tavLst>
                                        <p:tav tm="0">
                                          <p:val>
                                            <p:strVal val="#ppt_x"/>
                                          </p:val>
                                        </p:tav>
                                        <p:tav tm="100000">
                                          <p:val>
                                            <p:strVal val="#ppt_x"/>
                                          </p:val>
                                        </p:tav>
                                      </p:tavLst>
                                    </p:anim>
                                    <p:anim calcmode="lin" valueType="num">
                                      <p:cBhvr additive="repl">
                                        <p:cTn id="96" dur="500" fill="hold"/>
                                        <p:tgtEl>
                                          <p:spTgt spid="1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838080" y="365040"/>
            <a:ext cx="10514520" cy="1324440"/>
          </a:xfrm>
          <a:prstGeom prst="rect">
            <a:avLst/>
          </a:prstGeom>
          <a:noFill/>
          <a:ln w="0">
            <a:noFill/>
          </a:ln>
        </p:spPr>
        <p:style>
          <a:lnRef idx="0"/>
          <a:fillRef idx="0"/>
          <a:effectRef idx="0"/>
          <a:fontRef idx="minor"/>
        </p:style>
      </p:sp>
      <p:sp>
        <p:nvSpPr>
          <p:cNvPr id="115" name="CustomShape 2"/>
          <p:cNvSpPr/>
          <p:nvPr/>
        </p:nvSpPr>
        <p:spPr>
          <a:xfrm>
            <a:off x="205560" y="244080"/>
            <a:ext cx="11679120" cy="58024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pt-BR" sz="3600" spc="-1" strike="noStrike">
                <a:solidFill>
                  <a:srgbClr val="000000"/>
                </a:solidFill>
                <a:latin typeface="Calibri"/>
                <a:ea typeface="DejaVu Sans"/>
              </a:rPr>
              <a:t>Colocações acadêmicas sobreusadas por pesquisadores brasileiros em artigos do</a:t>
            </a:r>
            <a:r>
              <a:rPr b="0" i="1" lang="pt-BR" sz="3600" spc="-1" strike="noStrike">
                <a:solidFill>
                  <a:srgbClr val="000000"/>
                </a:solidFill>
                <a:latin typeface="Calibri"/>
                <a:ea typeface="DejaVu Sans"/>
              </a:rPr>
              <a:t> Scielo</a:t>
            </a:r>
            <a:r>
              <a:rPr b="0" lang="pt-BR" sz="3600" spc="-1" strike="noStrike">
                <a:solidFill>
                  <a:srgbClr val="000000"/>
                </a:solidFill>
                <a:latin typeface="Calibri"/>
                <a:ea typeface="DejaVu Sans"/>
              </a:rPr>
              <a:t> </a:t>
            </a:r>
            <a:r>
              <a:rPr b="0" lang="pt-BR" sz="2800" spc="-1" strike="noStrike">
                <a:solidFill>
                  <a:srgbClr val="595959"/>
                </a:solidFill>
                <a:latin typeface="Calibri"/>
                <a:ea typeface="DejaVu Sans"/>
              </a:rPr>
              <a:t>(Pinto et al, 2021)</a:t>
            </a:r>
            <a:endParaRPr b="0" lang="en-US" sz="2800" spc="-1" strike="noStrike">
              <a:latin typeface="Arial"/>
            </a:endParaRPr>
          </a:p>
          <a:p>
            <a:pPr>
              <a:lnSpc>
                <a:spcPct val="90000"/>
              </a:lnSpc>
              <a:spcBef>
                <a:spcPts val="1001"/>
              </a:spcBef>
            </a:pPr>
            <a:r>
              <a:rPr b="1" lang="pt-BR" sz="2800" spc="-1" strike="noStrike">
                <a:solidFill>
                  <a:srgbClr val="c00000"/>
                </a:solidFill>
                <a:latin typeface="Calibri"/>
                <a:ea typeface="DejaVu Sans"/>
              </a:rPr>
              <a:t>Study + corroborate</a:t>
            </a:r>
            <a:endParaRPr b="0" lang="en-US" sz="2800" spc="-1" strike="noStrike">
              <a:latin typeface="Arial"/>
            </a:endParaRPr>
          </a:p>
          <a:p>
            <a:pPr algn="just">
              <a:lnSpc>
                <a:spcPct val="100000"/>
              </a:lnSpc>
            </a:pPr>
            <a:r>
              <a:rPr b="0" lang="pt-BR" sz="2800" spc="-1" strike="noStrike">
                <a:solidFill>
                  <a:srgbClr val="000000"/>
                </a:solidFill>
                <a:latin typeface="Calibri"/>
                <a:ea typeface="Arial"/>
              </a:rPr>
              <a:t>These results </a:t>
            </a:r>
            <a:r>
              <a:rPr b="1" lang="pt-BR" sz="2800" spc="-1" strike="noStrike">
                <a:solidFill>
                  <a:srgbClr val="00b050"/>
                </a:solidFill>
                <a:latin typeface="Calibri"/>
                <a:ea typeface="Arial"/>
              </a:rPr>
              <a:t>[</a:t>
            </a:r>
            <a:r>
              <a:rPr b="1" i="1" lang="pt-BR" sz="2800" spc="-1" strike="noStrike">
                <a:solidFill>
                  <a:srgbClr val="00b050"/>
                </a:solidFill>
                <a:latin typeface="Calibri"/>
                <a:ea typeface="Arial"/>
              </a:rPr>
              <a:t>support</a:t>
            </a:r>
            <a:r>
              <a:rPr b="1" lang="pt-BR" sz="2800" spc="-1" strike="noStrike">
                <a:solidFill>
                  <a:srgbClr val="00b050"/>
                </a:solidFill>
                <a:latin typeface="Calibri"/>
                <a:ea typeface="Arial"/>
              </a:rPr>
              <a:t>] [</a:t>
            </a:r>
            <a:r>
              <a:rPr b="1" i="1" lang="pt-BR" sz="2800" spc="-1" strike="noStrike">
                <a:solidFill>
                  <a:srgbClr val="00b050"/>
                </a:solidFill>
                <a:latin typeface="Calibri"/>
                <a:ea typeface="Arial"/>
              </a:rPr>
              <a:t>confirm</a:t>
            </a:r>
            <a:r>
              <a:rPr b="1" lang="pt-BR" sz="2800" spc="-1" strike="noStrike">
                <a:solidFill>
                  <a:srgbClr val="00b050"/>
                </a:solidFill>
                <a:latin typeface="Calibri"/>
                <a:ea typeface="Arial"/>
              </a:rPr>
              <a:t>]</a:t>
            </a:r>
            <a:r>
              <a:rPr b="0" lang="pt-BR" sz="2800" spc="-1" strike="noStrike">
                <a:solidFill>
                  <a:srgbClr val="000000"/>
                </a:solidFill>
                <a:latin typeface="Calibri"/>
                <a:ea typeface="Arial"/>
              </a:rPr>
              <a:t> previous biomechanical </a:t>
            </a:r>
            <a:r>
              <a:rPr b="1" i="1" lang="pt-BR" sz="2800" spc="-1" strike="noStrike">
                <a:solidFill>
                  <a:srgbClr val="00b050"/>
                </a:solidFill>
                <a:latin typeface="Calibri"/>
                <a:ea typeface="Arial"/>
              </a:rPr>
              <a:t>studies</a:t>
            </a:r>
            <a:r>
              <a:rPr b="0" lang="pt-BR" sz="2800" spc="-1" strike="noStrike">
                <a:solidFill>
                  <a:srgbClr val="000000"/>
                </a:solidFill>
                <a:latin typeface="Calibri"/>
                <a:ea typeface="Arial"/>
              </a:rPr>
              <a:t> that found a lower stress concentration for wide diameter implants, especially in short implants.</a:t>
            </a:r>
            <a:endParaRPr b="0" lang="en-US" sz="2800" spc="-1" strike="noStrike">
              <a:latin typeface="Arial"/>
            </a:endParaRPr>
          </a:p>
          <a:p>
            <a:pPr>
              <a:lnSpc>
                <a:spcPct val="100000"/>
              </a:lnSpc>
            </a:pPr>
            <a:r>
              <a:rPr b="1" lang="en-US" sz="2800" spc="-1" strike="noStrike">
                <a:solidFill>
                  <a:srgbClr val="c00000"/>
                </a:solidFill>
                <a:latin typeface="Calibri"/>
                <a:ea typeface="DejaVu Sans"/>
              </a:rPr>
              <a:t>Study + reinforce</a:t>
            </a:r>
            <a:endParaRPr b="0" lang="en-US" sz="2800" spc="-1" strike="noStrike">
              <a:latin typeface="Arial"/>
            </a:endParaRPr>
          </a:p>
          <a:p>
            <a:pPr algn="just">
              <a:lnSpc>
                <a:spcPct val="100000"/>
              </a:lnSpc>
            </a:pPr>
            <a:r>
              <a:rPr b="0" lang="en-US" sz="2800" spc="-1" strike="noStrike">
                <a:solidFill>
                  <a:srgbClr val="000000"/>
                </a:solidFill>
                <a:latin typeface="Calibri"/>
                <a:ea typeface="Arial"/>
              </a:rPr>
              <a:t>The findings of the present </a:t>
            </a:r>
            <a:r>
              <a:rPr b="1" i="1" lang="en-US" sz="2800" spc="-1" strike="noStrike">
                <a:solidFill>
                  <a:srgbClr val="00b050"/>
                </a:solidFill>
                <a:latin typeface="Calibri"/>
                <a:ea typeface="Arial"/>
              </a:rPr>
              <a:t>study </a:t>
            </a:r>
            <a:r>
              <a:rPr b="1" lang="en-US" sz="2800" spc="-1" strike="noStrike">
                <a:solidFill>
                  <a:srgbClr val="00b050"/>
                </a:solidFill>
                <a:latin typeface="Calibri"/>
                <a:ea typeface="Arial"/>
              </a:rPr>
              <a:t>[</a:t>
            </a:r>
            <a:r>
              <a:rPr b="1" i="1" lang="en-US" sz="2800" spc="-1" strike="noStrike">
                <a:solidFill>
                  <a:srgbClr val="00b050"/>
                </a:solidFill>
                <a:latin typeface="Calibri"/>
                <a:ea typeface="Arial"/>
              </a:rPr>
              <a:t>highlight</a:t>
            </a:r>
            <a:r>
              <a:rPr b="1" lang="en-US" sz="2800" spc="-1" strike="noStrike">
                <a:solidFill>
                  <a:srgbClr val="00b050"/>
                </a:solidFill>
                <a:latin typeface="Calibri"/>
                <a:ea typeface="Arial"/>
              </a:rPr>
              <a:t>]</a:t>
            </a:r>
            <a:r>
              <a:rPr b="0" lang="en-US" sz="2800" spc="-1" strike="noStrike">
                <a:solidFill>
                  <a:srgbClr val="000000"/>
                </a:solidFill>
                <a:latin typeface="Calibri"/>
                <a:ea typeface="Arial"/>
              </a:rPr>
              <a:t> the importance of banning tobacco displays at the point of sale.</a:t>
            </a:r>
            <a:endParaRPr b="0" lang="en-US" sz="2800" spc="-1" strike="noStrike">
              <a:latin typeface="Arial"/>
            </a:endParaRPr>
          </a:p>
          <a:p>
            <a:pPr>
              <a:lnSpc>
                <a:spcPct val="100000"/>
              </a:lnSpc>
            </a:pPr>
            <a:r>
              <a:rPr b="1" lang="en-US" sz="2800" spc="-1" strike="noStrike">
                <a:solidFill>
                  <a:srgbClr val="c00000"/>
                </a:solidFill>
                <a:latin typeface="Calibri"/>
                <a:ea typeface="DejaVu Sans"/>
              </a:rPr>
              <a:t>Make + analysis</a:t>
            </a:r>
            <a:endParaRPr b="0" lang="en-US" sz="2800" spc="-1" strike="noStrike">
              <a:latin typeface="Arial"/>
            </a:endParaRPr>
          </a:p>
          <a:p>
            <a:pPr algn="just">
              <a:lnSpc>
                <a:spcPct val="100000"/>
              </a:lnSpc>
            </a:pPr>
            <a:r>
              <a:rPr b="0" lang="en-US" sz="2800" spc="-1" strike="noStrike">
                <a:solidFill>
                  <a:srgbClr val="000000"/>
                </a:solidFill>
                <a:latin typeface="Calibri"/>
                <a:ea typeface="Arial"/>
              </a:rPr>
              <a:t>In the context described above, we </a:t>
            </a:r>
            <a:r>
              <a:rPr b="1" lang="en-US" sz="2800" spc="-1" strike="noStrike">
                <a:solidFill>
                  <a:srgbClr val="00b050"/>
                </a:solidFill>
                <a:latin typeface="Calibri"/>
                <a:ea typeface="Arial"/>
              </a:rPr>
              <a:t>[</a:t>
            </a:r>
            <a:r>
              <a:rPr b="1" i="1" lang="en-US" sz="2800" spc="-1" strike="noStrike">
                <a:solidFill>
                  <a:srgbClr val="00b050"/>
                </a:solidFill>
                <a:latin typeface="Calibri"/>
                <a:ea typeface="Arial"/>
              </a:rPr>
              <a:t>performed</a:t>
            </a:r>
            <a:r>
              <a:rPr b="1" lang="en-US" sz="2800" spc="-1" strike="noStrike">
                <a:solidFill>
                  <a:srgbClr val="00b050"/>
                </a:solidFill>
                <a:latin typeface="Calibri"/>
                <a:ea typeface="Arial"/>
              </a:rPr>
              <a:t>] [</a:t>
            </a:r>
            <a:r>
              <a:rPr b="1" i="1" lang="en-US" sz="2800" spc="-1" strike="noStrike">
                <a:solidFill>
                  <a:srgbClr val="00b050"/>
                </a:solidFill>
                <a:latin typeface="Calibri"/>
                <a:ea typeface="Arial"/>
              </a:rPr>
              <a:t>conducted</a:t>
            </a:r>
            <a:r>
              <a:rPr b="1" lang="en-US" sz="2800" spc="-1" strike="noStrike">
                <a:solidFill>
                  <a:srgbClr val="00b050"/>
                </a:solidFill>
                <a:latin typeface="Calibri"/>
                <a:ea typeface="Arial"/>
              </a:rPr>
              <a:t>] [</a:t>
            </a:r>
            <a:r>
              <a:rPr b="1" i="1" lang="en-US" sz="2800" spc="-1" strike="noStrike">
                <a:solidFill>
                  <a:srgbClr val="00b050"/>
                </a:solidFill>
                <a:latin typeface="Calibri"/>
                <a:ea typeface="Arial"/>
              </a:rPr>
              <a:t>applied</a:t>
            </a:r>
            <a:r>
              <a:rPr b="1" lang="en-US" sz="2800" spc="-1" strike="noStrike">
                <a:solidFill>
                  <a:srgbClr val="00b050"/>
                </a:solidFill>
                <a:latin typeface="Calibri"/>
                <a:ea typeface="Arial"/>
              </a:rPr>
              <a:t>]</a:t>
            </a:r>
            <a:r>
              <a:rPr b="0" lang="en-US" sz="2800" spc="-1" strike="noStrike">
                <a:solidFill>
                  <a:srgbClr val="000000"/>
                </a:solidFill>
                <a:latin typeface="Calibri"/>
                <a:ea typeface="Arial"/>
              </a:rPr>
              <a:t> an </a:t>
            </a:r>
            <a:r>
              <a:rPr b="1" i="1" lang="en-US" sz="2800" spc="-1" strike="noStrike">
                <a:solidFill>
                  <a:srgbClr val="00b050"/>
                </a:solidFill>
                <a:latin typeface="Calibri"/>
                <a:ea typeface="Arial"/>
              </a:rPr>
              <a:t>analysis</a:t>
            </a:r>
            <a:r>
              <a:rPr b="0" lang="en-US" sz="2800" spc="-1" strike="noStrike">
                <a:solidFill>
                  <a:srgbClr val="000000"/>
                </a:solidFill>
                <a:latin typeface="Calibri"/>
                <a:ea typeface="Arial"/>
              </a:rPr>
              <a:t> of the potential impacts from the installation and operation steps of this project (…)</a:t>
            </a:r>
            <a:endParaRPr b="0" lang="en-US" sz="2800" spc="-1" strike="noStrike">
              <a:latin typeface="Arial"/>
            </a:endParaRPr>
          </a:p>
          <a:p>
            <a:pPr>
              <a:lnSpc>
                <a:spcPct val="100000"/>
              </a:lnSpc>
            </a:pPr>
            <a:br/>
            <a:endParaRPr b="0" lang="en-US" sz="2800" spc="-1" strike="noStrike">
              <a:latin typeface="Arial"/>
            </a:endParaRPr>
          </a:p>
          <a:p>
            <a:pPr>
              <a:lnSpc>
                <a:spcPct val="90000"/>
              </a:lnSpc>
              <a:spcBef>
                <a:spcPts val="1001"/>
              </a:spcBef>
            </a:pPr>
            <a:br/>
            <a:endParaRPr b="0" lang="en-US" sz="2800" spc="-1" strike="noStrike">
              <a:latin typeface="Arial"/>
            </a:endParaRPr>
          </a:p>
        </p:txBody>
      </p:sp>
      <p:pic>
        <p:nvPicPr>
          <p:cNvPr id="116" name="Espaço Reservado para Conteúdo 4" descr=""/>
          <p:cNvPicPr/>
          <p:nvPr/>
        </p:nvPicPr>
        <p:blipFill>
          <a:blip r:embed="rId1"/>
          <a:stretch/>
        </p:blipFill>
        <p:spPr>
          <a:xfrm>
            <a:off x="10614960" y="220320"/>
            <a:ext cx="1482840" cy="897120"/>
          </a:xfrm>
          <a:prstGeom prst="rect">
            <a:avLst/>
          </a:prstGeom>
          <a:ln w="0">
            <a:noFill/>
          </a:ln>
        </p:spPr>
      </p:pic>
    </p:spTree>
  </p:cSld>
  <mc:AlternateContent>
    <mc:Choice Requires="p14">
      <p:transition spd="slow" p14:dur="2000"/>
    </mc:Choice>
    <mc:Fallback>
      <p:transition spd="slow"/>
    </mc:Fallback>
  </mc:AlternateContent>
  <p:timing>
    <p:tnLst>
      <p:par>
        <p:cTn id="97" dur="indefinite" restart="never" nodeType="tmRoot">
          <p:childTnLst>
            <p:seq>
              <p:cTn id="98" dur="indefinite" nodeType="mainSeq">
                <p:childTnLst>
                  <p:par>
                    <p:cTn id="99" fill="hold">
                      <p:stCondLst>
                        <p:cond delay="indefinite"/>
                      </p:stCondLst>
                      <p:childTnLst>
                        <p:par>
                          <p:cTn id="100" fill="hold">
                            <p:stCondLst>
                              <p:cond delay="0"/>
                            </p:stCondLst>
                            <p:childTnLst>
                              <p:par>
                                <p:cTn id="101" nodeType="clickEffect" fill="hold" presetClass="entr" presetID="2" presetSubtype="4">
                                  <p:stCondLst>
                                    <p:cond delay="0"/>
                                  </p:stCondLst>
                                  <p:childTnLst>
                                    <p:set>
                                      <p:cBhvr>
                                        <p:cTn id="102" dur="1" fill="hold">
                                          <p:stCondLst>
                                            <p:cond delay="0"/>
                                          </p:stCondLst>
                                        </p:cTn>
                                        <p:tgtEl>
                                          <p:spTgt spid="115">
                                            <p:txEl>
                                              <p:pRg st="0" end="0"/>
                                            </p:txEl>
                                          </p:spTgt>
                                        </p:tgtEl>
                                        <p:attrNameLst>
                                          <p:attrName>style.visibility</p:attrName>
                                        </p:attrNameLst>
                                      </p:cBhvr>
                                      <p:to>
                                        <p:strVal val="visible"/>
                                      </p:to>
                                    </p:set>
                                    <p:anim calcmode="lin" valueType="num">
                                      <p:cBhvr additive="repl">
                                        <p:cTn id="103"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additive="repl">
                                        <p:cTn id="104" dur="500" fill="hold"/>
                                        <p:tgtEl>
                                          <p:spTgt spid="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2" presetSubtype="4">
                                  <p:stCondLst>
                                    <p:cond delay="0"/>
                                  </p:stCondLst>
                                  <p:childTnLst>
                                    <p:set>
                                      <p:cBhvr>
                                        <p:cTn id="108" dur="1" fill="hold">
                                          <p:stCondLst>
                                            <p:cond delay="0"/>
                                          </p:stCondLst>
                                        </p:cTn>
                                        <p:tgtEl>
                                          <p:spTgt spid="115">
                                            <p:txEl>
                                              <p:pRg st="1" end="1"/>
                                            </p:txEl>
                                          </p:spTgt>
                                        </p:tgtEl>
                                        <p:attrNameLst>
                                          <p:attrName>style.visibility</p:attrName>
                                        </p:attrNameLst>
                                      </p:cBhvr>
                                      <p:to>
                                        <p:strVal val="visible"/>
                                      </p:to>
                                    </p:set>
                                    <p:anim calcmode="lin" valueType="num">
                                      <p:cBhvr additive="repl">
                                        <p:cTn id="109" dur="500" fill="hold"/>
                                        <p:tgtEl>
                                          <p:spTgt spid="115">
                                            <p:txEl>
                                              <p:pRg st="1" end="1"/>
                                            </p:txEl>
                                          </p:spTgt>
                                        </p:tgtEl>
                                        <p:attrNameLst>
                                          <p:attrName>ppt_x</p:attrName>
                                        </p:attrNameLst>
                                      </p:cBhvr>
                                      <p:tavLst>
                                        <p:tav tm="0">
                                          <p:val>
                                            <p:strVal val="#ppt_x"/>
                                          </p:val>
                                        </p:tav>
                                        <p:tav tm="100000">
                                          <p:val>
                                            <p:strVal val="#ppt_x"/>
                                          </p:val>
                                        </p:tav>
                                      </p:tavLst>
                                    </p:anim>
                                    <p:anim calcmode="lin" valueType="num">
                                      <p:cBhvr additive="repl">
                                        <p:cTn id="110" dur="500" fill="hold"/>
                                        <p:tgtEl>
                                          <p:spTgt spid="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2" presetSubtype="4">
                                  <p:stCondLst>
                                    <p:cond delay="0"/>
                                  </p:stCondLst>
                                  <p:childTnLst>
                                    <p:set>
                                      <p:cBhvr>
                                        <p:cTn id="114" dur="1" fill="hold">
                                          <p:stCondLst>
                                            <p:cond delay="0"/>
                                          </p:stCondLst>
                                        </p:cTn>
                                        <p:tgtEl>
                                          <p:spTgt spid="115">
                                            <p:txEl>
                                              <p:pRg st="2" end="2"/>
                                            </p:txEl>
                                          </p:spTgt>
                                        </p:tgtEl>
                                        <p:attrNameLst>
                                          <p:attrName>style.visibility</p:attrName>
                                        </p:attrNameLst>
                                      </p:cBhvr>
                                      <p:to>
                                        <p:strVal val="visible"/>
                                      </p:to>
                                    </p:set>
                                    <p:anim calcmode="lin" valueType="num">
                                      <p:cBhvr additive="repl">
                                        <p:cTn id="115" dur="500" fill="hold"/>
                                        <p:tgtEl>
                                          <p:spTgt spid="115">
                                            <p:txEl>
                                              <p:pRg st="2" end="2"/>
                                            </p:txEl>
                                          </p:spTgt>
                                        </p:tgtEl>
                                        <p:attrNameLst>
                                          <p:attrName>ppt_x</p:attrName>
                                        </p:attrNameLst>
                                      </p:cBhvr>
                                      <p:tavLst>
                                        <p:tav tm="0">
                                          <p:val>
                                            <p:strVal val="#ppt_x"/>
                                          </p:val>
                                        </p:tav>
                                        <p:tav tm="100000">
                                          <p:val>
                                            <p:strVal val="#ppt_x"/>
                                          </p:val>
                                        </p:tav>
                                      </p:tavLst>
                                    </p:anim>
                                    <p:anim calcmode="lin" valueType="num">
                                      <p:cBhvr additive="repl">
                                        <p:cTn id="116" dur="500" fill="hold"/>
                                        <p:tgtEl>
                                          <p:spTgt spid="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nodeType="clickEffect" fill="hold" presetClass="entr" presetID="2" presetSubtype="4">
                                  <p:stCondLst>
                                    <p:cond delay="0"/>
                                  </p:stCondLst>
                                  <p:childTnLst>
                                    <p:set>
                                      <p:cBhvr>
                                        <p:cTn id="120" dur="1" fill="hold">
                                          <p:stCondLst>
                                            <p:cond delay="0"/>
                                          </p:stCondLst>
                                        </p:cTn>
                                        <p:tgtEl>
                                          <p:spTgt spid="115">
                                            <p:txEl>
                                              <p:pRg st="3" end="3"/>
                                            </p:txEl>
                                          </p:spTgt>
                                        </p:tgtEl>
                                        <p:attrNameLst>
                                          <p:attrName>style.visibility</p:attrName>
                                        </p:attrNameLst>
                                      </p:cBhvr>
                                      <p:to>
                                        <p:strVal val="visible"/>
                                      </p:to>
                                    </p:set>
                                    <p:anim calcmode="lin" valueType="num">
                                      <p:cBhvr additive="repl">
                                        <p:cTn id="121" dur="500" fill="hold"/>
                                        <p:tgtEl>
                                          <p:spTgt spid="115">
                                            <p:txEl>
                                              <p:pRg st="3" end="3"/>
                                            </p:txEl>
                                          </p:spTgt>
                                        </p:tgtEl>
                                        <p:attrNameLst>
                                          <p:attrName>ppt_x</p:attrName>
                                        </p:attrNameLst>
                                      </p:cBhvr>
                                      <p:tavLst>
                                        <p:tav tm="0">
                                          <p:val>
                                            <p:strVal val="#ppt_x"/>
                                          </p:val>
                                        </p:tav>
                                        <p:tav tm="100000">
                                          <p:val>
                                            <p:strVal val="#ppt_x"/>
                                          </p:val>
                                        </p:tav>
                                      </p:tavLst>
                                    </p:anim>
                                    <p:anim calcmode="lin" valueType="num">
                                      <p:cBhvr additive="repl">
                                        <p:cTn id="122" dur="500" fill="hold"/>
                                        <p:tgtEl>
                                          <p:spTgt spid="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2" presetSubtype="4">
                                  <p:stCondLst>
                                    <p:cond delay="0"/>
                                  </p:stCondLst>
                                  <p:childTnLst>
                                    <p:set>
                                      <p:cBhvr>
                                        <p:cTn id="126" dur="1" fill="hold">
                                          <p:stCondLst>
                                            <p:cond delay="0"/>
                                          </p:stCondLst>
                                        </p:cTn>
                                        <p:tgtEl>
                                          <p:spTgt spid="115">
                                            <p:txEl>
                                              <p:pRg st="4" end="4"/>
                                            </p:txEl>
                                          </p:spTgt>
                                        </p:tgtEl>
                                        <p:attrNameLst>
                                          <p:attrName>style.visibility</p:attrName>
                                        </p:attrNameLst>
                                      </p:cBhvr>
                                      <p:to>
                                        <p:strVal val="visible"/>
                                      </p:to>
                                    </p:set>
                                    <p:anim calcmode="lin" valueType="num">
                                      <p:cBhvr additive="repl">
                                        <p:cTn id="127" dur="500" fill="hold"/>
                                        <p:tgtEl>
                                          <p:spTgt spid="115">
                                            <p:txEl>
                                              <p:pRg st="4" end="4"/>
                                            </p:txEl>
                                          </p:spTgt>
                                        </p:tgtEl>
                                        <p:attrNameLst>
                                          <p:attrName>ppt_x</p:attrName>
                                        </p:attrNameLst>
                                      </p:cBhvr>
                                      <p:tavLst>
                                        <p:tav tm="0">
                                          <p:val>
                                            <p:strVal val="#ppt_x"/>
                                          </p:val>
                                        </p:tav>
                                        <p:tav tm="100000">
                                          <p:val>
                                            <p:strVal val="#ppt_x"/>
                                          </p:val>
                                        </p:tav>
                                      </p:tavLst>
                                    </p:anim>
                                    <p:anim calcmode="lin" valueType="num">
                                      <p:cBhvr additive="repl">
                                        <p:cTn id="128" dur="500" fill="hold"/>
                                        <p:tgtEl>
                                          <p:spTgt spid="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nodeType="clickEffect" fill="hold" presetClass="entr" presetID="2" presetSubtype="4">
                                  <p:stCondLst>
                                    <p:cond delay="0"/>
                                  </p:stCondLst>
                                  <p:childTnLst>
                                    <p:set>
                                      <p:cBhvr>
                                        <p:cTn id="132" dur="1" fill="hold">
                                          <p:stCondLst>
                                            <p:cond delay="0"/>
                                          </p:stCondLst>
                                        </p:cTn>
                                        <p:tgtEl>
                                          <p:spTgt spid="115">
                                            <p:txEl>
                                              <p:pRg st="5" end="5"/>
                                            </p:txEl>
                                          </p:spTgt>
                                        </p:tgtEl>
                                        <p:attrNameLst>
                                          <p:attrName>style.visibility</p:attrName>
                                        </p:attrNameLst>
                                      </p:cBhvr>
                                      <p:to>
                                        <p:strVal val="visible"/>
                                      </p:to>
                                    </p:set>
                                    <p:anim calcmode="lin" valueType="num">
                                      <p:cBhvr additive="repl">
                                        <p:cTn id="133" dur="500" fill="hold"/>
                                        <p:tgtEl>
                                          <p:spTgt spid="115">
                                            <p:txEl>
                                              <p:pRg st="5" end="5"/>
                                            </p:txEl>
                                          </p:spTgt>
                                        </p:tgtEl>
                                        <p:attrNameLst>
                                          <p:attrName>ppt_x</p:attrName>
                                        </p:attrNameLst>
                                      </p:cBhvr>
                                      <p:tavLst>
                                        <p:tav tm="0">
                                          <p:val>
                                            <p:strVal val="#ppt_x"/>
                                          </p:val>
                                        </p:tav>
                                        <p:tav tm="100000">
                                          <p:val>
                                            <p:strVal val="#ppt_x"/>
                                          </p:val>
                                        </p:tav>
                                      </p:tavLst>
                                    </p:anim>
                                    <p:anim calcmode="lin" valueType="num">
                                      <p:cBhvr additive="repl">
                                        <p:cTn id="134" dur="500" fill="hold"/>
                                        <p:tgtEl>
                                          <p:spTgt spid="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2" presetSubtype="4">
                                  <p:stCondLst>
                                    <p:cond delay="0"/>
                                  </p:stCondLst>
                                  <p:childTnLst>
                                    <p:set>
                                      <p:cBhvr>
                                        <p:cTn id="138" dur="1" fill="hold">
                                          <p:stCondLst>
                                            <p:cond delay="0"/>
                                          </p:stCondLst>
                                        </p:cTn>
                                        <p:tgtEl>
                                          <p:spTgt spid="115">
                                            <p:txEl>
                                              <p:pRg st="6" end="6"/>
                                            </p:txEl>
                                          </p:spTgt>
                                        </p:tgtEl>
                                        <p:attrNameLst>
                                          <p:attrName>style.visibility</p:attrName>
                                        </p:attrNameLst>
                                      </p:cBhvr>
                                      <p:to>
                                        <p:strVal val="visible"/>
                                      </p:to>
                                    </p:set>
                                    <p:anim calcmode="lin" valueType="num">
                                      <p:cBhvr additive="repl">
                                        <p:cTn id="139" dur="500" fill="hold"/>
                                        <p:tgtEl>
                                          <p:spTgt spid="115">
                                            <p:txEl>
                                              <p:pRg st="6" end="6"/>
                                            </p:txEl>
                                          </p:spTgt>
                                        </p:tgtEl>
                                        <p:attrNameLst>
                                          <p:attrName>ppt_x</p:attrName>
                                        </p:attrNameLst>
                                      </p:cBhvr>
                                      <p:tavLst>
                                        <p:tav tm="0">
                                          <p:val>
                                            <p:strVal val="#ppt_x"/>
                                          </p:val>
                                        </p:tav>
                                        <p:tav tm="100000">
                                          <p:val>
                                            <p:strVal val="#ppt_x"/>
                                          </p:val>
                                        </p:tav>
                                      </p:tavLst>
                                    </p:anim>
                                    <p:anim calcmode="lin" valueType="num">
                                      <p:cBhvr additive="repl">
                                        <p:cTn id="140" dur="500" fill="hold"/>
                                        <p:tgtEl>
                                          <p:spTgt spid="1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nodeType="clickEffect" fill="hold" presetClass="entr" presetID="2" presetSubtype="4">
                                  <p:stCondLst>
                                    <p:cond delay="0"/>
                                  </p:stCondLst>
                                  <p:childTnLst>
                                    <p:set>
                                      <p:cBhvr>
                                        <p:cTn id="144" dur="1" fill="hold">
                                          <p:stCondLst>
                                            <p:cond delay="0"/>
                                          </p:stCondLst>
                                        </p:cTn>
                                        <p:tgtEl>
                                          <p:spTgt spid="115">
                                            <p:txEl>
                                              <p:pRg st="7" end="7"/>
                                            </p:txEl>
                                          </p:spTgt>
                                        </p:tgtEl>
                                        <p:attrNameLst>
                                          <p:attrName>style.visibility</p:attrName>
                                        </p:attrNameLst>
                                      </p:cBhvr>
                                      <p:to>
                                        <p:strVal val="visible"/>
                                      </p:to>
                                    </p:set>
                                    <p:anim calcmode="lin" valueType="num">
                                      <p:cBhvr additive="repl">
                                        <p:cTn id="145" dur="500" fill="hold"/>
                                        <p:tgtEl>
                                          <p:spTgt spid="115">
                                            <p:txEl>
                                              <p:pRg st="7" end="7"/>
                                            </p:txEl>
                                          </p:spTgt>
                                        </p:tgtEl>
                                        <p:attrNameLst>
                                          <p:attrName>ppt_x</p:attrName>
                                        </p:attrNameLst>
                                      </p:cBhvr>
                                      <p:tavLst>
                                        <p:tav tm="0">
                                          <p:val>
                                            <p:strVal val="#ppt_x"/>
                                          </p:val>
                                        </p:tav>
                                        <p:tav tm="100000">
                                          <p:val>
                                            <p:strVal val="#ppt_x"/>
                                          </p:val>
                                        </p:tav>
                                      </p:tavLst>
                                    </p:anim>
                                    <p:anim calcmode="lin" valueType="num">
                                      <p:cBhvr additive="repl">
                                        <p:cTn id="146" dur="500" fill="hold"/>
                                        <p:tgtEl>
                                          <p:spTgt spid="1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2" presetSubtype="4">
                                  <p:stCondLst>
                                    <p:cond delay="0"/>
                                  </p:stCondLst>
                                  <p:childTnLst>
                                    <p:set>
                                      <p:cBhvr>
                                        <p:cTn id="150" dur="1" fill="hold">
                                          <p:stCondLst>
                                            <p:cond delay="0"/>
                                          </p:stCondLst>
                                        </p:cTn>
                                        <p:tgtEl>
                                          <p:spTgt spid="115">
                                            <p:txEl>
                                              <p:pRg st="8" end="8"/>
                                            </p:txEl>
                                          </p:spTgt>
                                        </p:tgtEl>
                                        <p:attrNameLst>
                                          <p:attrName>style.visibility</p:attrName>
                                        </p:attrNameLst>
                                      </p:cBhvr>
                                      <p:to>
                                        <p:strVal val="visible"/>
                                      </p:to>
                                    </p:set>
                                    <p:anim calcmode="lin" valueType="num">
                                      <p:cBhvr additive="repl">
                                        <p:cTn id="151" dur="500" fill="hold"/>
                                        <p:tgtEl>
                                          <p:spTgt spid="115">
                                            <p:txEl>
                                              <p:pRg st="8" end="8"/>
                                            </p:txEl>
                                          </p:spTgt>
                                        </p:tgtEl>
                                        <p:attrNameLst>
                                          <p:attrName>ppt_x</p:attrName>
                                        </p:attrNameLst>
                                      </p:cBhvr>
                                      <p:tavLst>
                                        <p:tav tm="0">
                                          <p:val>
                                            <p:strVal val="#ppt_x"/>
                                          </p:val>
                                        </p:tav>
                                        <p:tav tm="100000">
                                          <p:val>
                                            <p:strVal val="#ppt_x"/>
                                          </p:val>
                                        </p:tav>
                                      </p:tavLst>
                                    </p:anim>
                                    <p:anim calcmode="lin" valueType="num">
                                      <p:cBhvr additive="repl">
                                        <p:cTn id="152" dur="500" fill="hold"/>
                                        <p:tgtEl>
                                          <p:spTgt spid="1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TotalTime>
  <Application>LibreOffice/7.0.2.2$Windows_X86_64 LibreOffice_project/8349ace3c3162073abd90d81fd06dcfb6b36b994</Applicat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2021-02-28T22:45:33Z</dcterms:created>
  <dc:creator/>
  <dc:description/>
  <dc:language>en-US</dc:language>
  <cp:lastModifiedBy/>
  <dcterms:modified xsi:type="dcterms:W3CDTF">2021-03-02T19:25:22Z</dcterms:modified>
  <cp:revision>1059</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36</vt:i4>
  </property>
</Properties>
</file>