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7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00"/>
    <a:srgbClr val="EDF22E"/>
    <a:srgbClr val="FFFF0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912-70F4-4005-B545-5D1187311848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BA77-5F20-424D-92D0-28BF76D390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40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BA77-5F20-424D-92D0-28BF76D39026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521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2907-0067" TargetMode="External"/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395411" y="3558381"/>
            <a:ext cx="4464621" cy="2174875"/>
          </a:xfrm>
        </p:spPr>
        <p:txBody>
          <a:bodyPr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CHRIZOSTIMO, Miriam Marinho: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ORCID: 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https://orcid.org/0000-0001-7498-4637</a:t>
            </a: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Instituição: MFE/ EEAAC/UFF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Disciplina/Graduação; Educação no Campo da Saúde;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Pós-graduação  lato Sensu: Didática/CIAS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Pós-graduação Stricto Sensu: Currículo, ensino e Planejamento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Grupo de Pesquisa: GESPRO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Currículo </a:t>
            </a:r>
            <a:r>
              <a:rPr lang="pt-BR" sz="12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Lattes:</a:t>
            </a:r>
            <a:r>
              <a:rPr lang="pt-BR" sz="1200" u="sng" dirty="0" err="1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</a:t>
            </a:r>
            <a:r>
              <a:rPr lang="pt-BR" sz="1200" u="sng" dirty="0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450850" y="272777"/>
            <a:ext cx="8264525" cy="4285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FFFF00"/>
                </a:solidFill>
                <a:latin typeface="Algerian" pitchFamily="82" charset="0"/>
              </a:rPr>
              <a:t>              </a:t>
            </a:r>
            <a:r>
              <a:rPr lang="pt-BR" altLang="pt-BR" sz="1800" dirty="0">
                <a:solidFill>
                  <a:srgbClr val="FFC000"/>
                </a:solidFill>
                <a:latin typeface="Algerian" pitchFamily="82" charset="0"/>
              </a:rPr>
              <a:t>C&amp;V 020 – Educação –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FFC00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FFC00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rgbClr val="FFC00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F2F200"/>
                </a:solidFill>
                <a:latin typeface="Algerian" pitchFamily="82" charset="0"/>
              </a:rPr>
              <a:t>            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                                           </a:t>
            </a:r>
            <a:r>
              <a:rPr lang="pt-BR" altLang="pt-BR" sz="1800"/>
              <a:t>Conversa com os </a:t>
            </a:r>
            <a:r>
              <a:rPr lang="pt-BR" altLang="pt-BR" sz="1800" dirty="0"/>
              <a:t>a</a:t>
            </a:r>
            <a:r>
              <a:rPr lang="pt-BR" altLang="pt-BR" sz="1800"/>
              <a:t>utores</a:t>
            </a: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>
              <a:buNone/>
            </a:pPr>
            <a:r>
              <a:rPr lang="pt-BR" altLang="pt-BR" sz="1800" dirty="0"/>
              <a:t>                            Conversando com </a:t>
            </a:r>
            <a:r>
              <a:rPr lang="es-ES" sz="1800" dirty="0"/>
              <a:t>Pedro Demo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</a:t>
            </a:r>
            <a:r>
              <a:rPr lang="pt-BR" altLang="pt-BR" sz="1800" dirty="0" err="1"/>
              <a:t>Chrizostimo</a:t>
            </a:r>
            <a:r>
              <a:rPr lang="pt-BR" altLang="pt-BR" sz="1800" dirty="0"/>
              <a:t> 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6148" name="Subtítulo 2"/>
          <p:cNvSpPr txBox="1">
            <a:spLocks/>
          </p:cNvSpPr>
          <p:nvPr/>
        </p:nvSpPr>
        <p:spPr bwMode="auto">
          <a:xfrm>
            <a:off x="4716463" y="3501008"/>
            <a:ext cx="40322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342900" indent="-3429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200" dirty="0"/>
              <a:t>VIVAS, Mylena Vilaça:</a:t>
            </a:r>
          </a:p>
          <a:p>
            <a:pPr eaLnBrk="1" hangingPunct="1"/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ORCID: </a:t>
            </a:r>
            <a:r>
              <a:rPr lang="pt-BR" altLang="pt-BR" sz="1200" dirty="0">
                <a:hlinkClick r:id="rId3"/>
              </a:rPr>
              <a:t>https://orcid.org/0000-0002-2907-0067</a:t>
            </a:r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Instituição: EEAAC/UFF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Pós-graduação  lato Sensu: CIAS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Grupo de Pesquisa: GESPRO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Currículo </a:t>
            </a:r>
            <a:r>
              <a:rPr lang="pt-BR" altLang="pt-BR" sz="1200" dirty="0" err="1"/>
              <a:t>Lattes:</a:t>
            </a:r>
            <a:r>
              <a:rPr lang="pt-BR" altLang="pt-BR" sz="1200" u="sng" dirty="0" err="1">
                <a:solidFill>
                  <a:srgbClr val="698901"/>
                </a:solidFill>
              </a:rPr>
              <a:t>http</a:t>
            </a:r>
            <a:r>
              <a:rPr lang="pt-BR" altLang="pt-BR" sz="1200" u="sng" dirty="0">
                <a:solidFill>
                  <a:srgbClr val="698901"/>
                </a:solidFill>
              </a:rPr>
              <a:t>://lattes.cnpq.br/4657598762657308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1701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4"/>
          <p:cNvSpPr txBox="1">
            <a:spLocks noChangeArrowheads="1"/>
          </p:cNvSpPr>
          <p:nvPr/>
        </p:nvSpPr>
        <p:spPr bwMode="auto">
          <a:xfrm>
            <a:off x="539750" y="476250"/>
            <a:ext cx="7993063" cy="483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92D050"/>
                </a:solidFill>
                <a:latin typeface="Algerian" pitchFamily="82" charset="0"/>
              </a:rPr>
              <a:t>         </a:t>
            </a:r>
            <a:r>
              <a:rPr lang="pt-BR" altLang="pt-BR" sz="1800" dirty="0">
                <a:solidFill>
                  <a:srgbClr val="FFC000"/>
                </a:solidFill>
                <a:latin typeface="Algerian" pitchFamily="82" charset="0"/>
              </a:rPr>
              <a:t>C&amp;V 020– Educação –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FFC00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FFC00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rgbClr val="FFC000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rgbClr val="FFC00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i="1" dirty="0">
              <a:solidFill>
                <a:srgbClr val="FFC00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                                      </a:t>
            </a:r>
            <a:r>
              <a:rPr lang="pt-BR" altLang="pt-BR" sz="1800" dirty="0"/>
              <a:t>Conversa Com Os Autores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>
              <a:buNone/>
            </a:pPr>
            <a:r>
              <a:rPr lang="pt-BR" altLang="pt-BR" sz="1800" dirty="0"/>
              <a:t>                         Conversando com </a:t>
            </a:r>
            <a:r>
              <a:rPr lang="es-ES" sz="1800" dirty="0"/>
              <a:t>Pedro Demo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4294967295"/>
          </p:nvPr>
        </p:nvSpPr>
        <p:spPr>
          <a:xfrm>
            <a:off x="539552" y="3789363"/>
            <a:ext cx="5784850" cy="13970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miriammarinho@id.uff.br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mylenavivas@id.uff.br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2000" dirty="0"/>
          </a:p>
        </p:txBody>
      </p:sp>
      <p:pic>
        <p:nvPicPr>
          <p:cNvPr id="7172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0263"/>
            <a:ext cx="1035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80892"/>
            <a:ext cx="1833563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868763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4050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269776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pt-BR" b="1" dirty="0">
                <a:solidFill>
                  <a:srgbClr val="FFC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Pedro Demo</a:t>
            </a:r>
            <a:br>
              <a:rPr lang="pt-BR" b="1" dirty="0">
                <a:solidFill>
                  <a:srgbClr val="FFC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b="1" dirty="0">
              <a:solidFill>
                <a:srgbClr val="FFC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1520" y="908720"/>
            <a:ext cx="4680520" cy="144655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Pedro Demo </a:t>
            </a:r>
            <a:r>
              <a:rPr lang="pt-BR" sz="2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nasceu em Pedras Grandes, Santa Catarina em 1941, de pais agricultores (viticultores), onde fez a escola primária;</a:t>
            </a:r>
            <a:endParaRPr lang="pt-BR" sz="2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51520" y="2420888"/>
            <a:ext cx="4680520" cy="14465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 formação básica em teologia e filosofia e doutorado em sociologia pela Universidade de </a:t>
            </a:r>
            <a:r>
              <a:rPr lang="pt-B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Saarbrucken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Alemanha;</a:t>
            </a:r>
            <a:endParaRPr lang="pt-B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51520" y="3933056"/>
            <a:ext cx="4680520" cy="144655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 foi professor titular da Universidade de Brasília e teve atuação acadêmica destacada na política social e na metodologia científica;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251520" y="5463515"/>
            <a:ext cx="4680520" cy="110799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Ultimamente, vem dedicando-se especialmente à educação contemplada sob a ótica do desenvolvimento. </a:t>
            </a:r>
          </a:p>
        </p:txBody>
      </p:sp>
      <p:pic>
        <p:nvPicPr>
          <p:cNvPr id="2" name="Picture 2" descr="http://1.bp.blogspot.com/-5a-IypNEvrw/T8lVIvRaCFI/AAAAAAAAABA/RGeWPSwTU_w/s1600/hah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16" y="908720"/>
            <a:ext cx="3629355" cy="572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1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710952"/>
          </a:xfr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Pedro Demo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971600" y="1412776"/>
            <a:ext cx="7931224" cy="457200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ClrTx/>
              <a:buSzTx/>
              <a:buNone/>
              <a:defRPr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Pedro Demo a escola sugere um trabalho de desenvolvimento, embora exista resistência por parte de alguns educadores, nota-se a importância de conscientização de alguns docentes para uma completa admissão do lúdico nas aulas e influenciando numa infância bem vivida em termos lúdicos que reflete positivamente ao longo da existência do sujeito.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  <a:defRPr/>
            </a:pP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ClrTx/>
              <a:buSzTx/>
              <a:buNone/>
              <a:defRPr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Desta forma, a escola deve investir em recursos, metodologias e estratégias de ensino de caráter lúdico tais como: jogos, brincadeiras, teatro, representações etc. estimulando um aprendizado prazeroso, além de não incidir em custos e ser acessíveis às escolas públicas. A escola deve possuir diversos instrumentos de avaliações que sirvam de suportes para desenvolver as propostas e práticas pedagógicas onde os alunos são considerados sujeitos ativos e o conhecimento não é transmitido, mas sim construído.</a:t>
            </a:r>
          </a:p>
          <a:p>
            <a:pPr lvl="1" algn="just" rtl="0"/>
            <a:endParaRPr lang="pt-BR" sz="2200" dirty="0"/>
          </a:p>
        </p:txBody>
      </p:sp>
      <p:sp>
        <p:nvSpPr>
          <p:cNvPr id="7" name="Seta para a direita 6"/>
          <p:cNvSpPr/>
          <p:nvPr/>
        </p:nvSpPr>
        <p:spPr>
          <a:xfrm>
            <a:off x="251520" y="1952328"/>
            <a:ext cx="720080" cy="57606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251520" y="4509120"/>
            <a:ext cx="720080" cy="57606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61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827584" y="1916832"/>
            <a:ext cx="7920880" cy="1224136"/>
          </a:xfrm>
          <a:ln>
            <a:solidFill>
              <a:srgbClr val="FFC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 Demo assegura que o ensino aprendizagem, só acontece se houver a qualidade de ensino, e para que isso ocorra é necessário ser avaliado em diversos olhares entre educadores;</a:t>
            </a:r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179512" y="2204864"/>
            <a:ext cx="576064" cy="57606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27584" y="3717032"/>
            <a:ext cx="7956376" cy="256993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importante que se faça uma imagem propícia da educação primária no que diz respeito à qualidade de ensino na educação, contando com o apoio do educador, entretanto, a escola deve conservar a sua autonomia diante dos discentes e docentes, realizando um trabalho onde todos os sujeitos possam interagir dentro ou fora do ambiente escolar, sendo assim um trabalho produtivo e qualitativo no processo de ensino e aprendizagem.</a:t>
            </a:r>
          </a:p>
        </p:txBody>
      </p:sp>
      <p:sp>
        <p:nvSpPr>
          <p:cNvPr id="13" name="Seta para a direita 12"/>
          <p:cNvSpPr/>
          <p:nvPr/>
        </p:nvSpPr>
        <p:spPr>
          <a:xfrm>
            <a:off x="179512" y="4581128"/>
            <a:ext cx="576064" cy="57606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ítulo 4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710952"/>
          </a:xfr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Pedro Demo</a:t>
            </a:r>
          </a:p>
        </p:txBody>
      </p:sp>
    </p:spTree>
    <p:extLst>
      <p:ext uri="{BB962C8B-B14F-4D97-AF65-F5344CB8AC3E}">
        <p14:creationId xmlns:p14="http://schemas.microsoft.com/office/powerpoint/2010/main" val="389958729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/>
          <p:nvPr/>
        </p:nvSpPr>
        <p:spPr>
          <a:xfrm>
            <a:off x="827584" y="1412776"/>
            <a:ext cx="7772400" cy="5074094"/>
          </a:xfrm>
          <a:custGeom>
            <a:avLst/>
            <a:gdLst>
              <a:gd name="connsiteX0" fmla="*/ 0 w 7704856"/>
              <a:gd name="connsiteY0" fmla="*/ 737358 h 4424062"/>
              <a:gd name="connsiteX1" fmla="*/ 737358 w 7704856"/>
              <a:gd name="connsiteY1" fmla="*/ 0 h 4424062"/>
              <a:gd name="connsiteX2" fmla="*/ 6967498 w 7704856"/>
              <a:gd name="connsiteY2" fmla="*/ 0 h 4424062"/>
              <a:gd name="connsiteX3" fmla="*/ 7704856 w 7704856"/>
              <a:gd name="connsiteY3" fmla="*/ 737358 h 4424062"/>
              <a:gd name="connsiteX4" fmla="*/ 7704856 w 7704856"/>
              <a:gd name="connsiteY4" fmla="*/ 3686704 h 4424062"/>
              <a:gd name="connsiteX5" fmla="*/ 6967498 w 7704856"/>
              <a:gd name="connsiteY5" fmla="*/ 4424062 h 4424062"/>
              <a:gd name="connsiteX6" fmla="*/ 737358 w 7704856"/>
              <a:gd name="connsiteY6" fmla="*/ 4424062 h 4424062"/>
              <a:gd name="connsiteX7" fmla="*/ 0 w 7704856"/>
              <a:gd name="connsiteY7" fmla="*/ 3686704 h 4424062"/>
              <a:gd name="connsiteX8" fmla="*/ 0 w 7704856"/>
              <a:gd name="connsiteY8" fmla="*/ 737358 h 4424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04856" h="4424062">
                <a:moveTo>
                  <a:pt x="0" y="737358"/>
                </a:moveTo>
                <a:cubicBezTo>
                  <a:pt x="0" y="330126"/>
                  <a:pt x="330126" y="0"/>
                  <a:pt x="737358" y="0"/>
                </a:cubicBezTo>
                <a:lnTo>
                  <a:pt x="6967498" y="0"/>
                </a:lnTo>
                <a:cubicBezTo>
                  <a:pt x="7374730" y="0"/>
                  <a:pt x="7704856" y="330126"/>
                  <a:pt x="7704856" y="737358"/>
                </a:cubicBezTo>
                <a:lnTo>
                  <a:pt x="7704856" y="3686704"/>
                </a:lnTo>
                <a:cubicBezTo>
                  <a:pt x="7704856" y="4093936"/>
                  <a:pt x="7374730" y="4424062"/>
                  <a:pt x="6967498" y="4424062"/>
                </a:cubicBezTo>
                <a:lnTo>
                  <a:pt x="737358" y="4424062"/>
                </a:lnTo>
                <a:cubicBezTo>
                  <a:pt x="330126" y="4424062"/>
                  <a:pt x="0" y="4093936"/>
                  <a:pt x="0" y="3686704"/>
                </a:cubicBezTo>
                <a:lnTo>
                  <a:pt x="0" y="737358"/>
                </a:lnTo>
                <a:close/>
              </a:path>
            </a:pathLst>
          </a:cu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0" vert="horz" wrap="square" lIns="307405" tIns="307405" rIns="307405" bIns="307405" numCol="1" spcCol="1270" anchor="ctr" anchorCtr="0">
            <a:noAutofit/>
          </a:bodyPr>
          <a:lstStyle/>
          <a:p>
            <a:pPr lvl="0" algn="ctr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400" b="0" i="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Portanto, o educador é o mediador do conhecimento e a sociedade cobra e exige competência com a finalidade da qualidade de ensino. Segundo Demo para que o ensino aconteça não importa que uma atividade esteja categorizada como "tradicional" ou "inovadora", o importante são as propostas de trabalho reunidas sob determinadas condições a partir dos problemas formulados pelo uso da escrita, contemplar diferentes procedimentos, admitir diferentes respostas, gerar alguma aprendizagem a respeito do sistema pedagógico em todos os membros do grupo, favorecer o debate e a circulação de informações, garantir a interação entre os membros, propiciar uma crescente autonomia na busca de informação. </a:t>
            </a:r>
            <a:endParaRPr lang="pt-B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eta para a direita 6"/>
          <p:cNvSpPr/>
          <p:nvPr/>
        </p:nvSpPr>
        <p:spPr>
          <a:xfrm>
            <a:off x="179512" y="3284984"/>
            <a:ext cx="576064" cy="57606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Título 4"/>
          <p:cNvSpPr txBox="1">
            <a:spLocks/>
          </p:cNvSpPr>
          <p:nvPr/>
        </p:nvSpPr>
        <p:spPr>
          <a:xfrm>
            <a:off x="755576" y="485800"/>
            <a:ext cx="7772400" cy="710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Pedro Demo</a:t>
            </a:r>
            <a:endParaRPr lang="pt-BR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53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856984" cy="4572000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PESQUISA E PRATICA PEDAGOGICAS.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Escola, Ensino e Aprendizagem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Disponível em: http://pesquisaepraticapedagogicas.blogspot.com/p/pedro-demo.html#:~:text=Pedro%20Demo%20nasceu%20em%20Pedras,%2C%20SP%20(at%C3%A9%201960).em: 18 nov. 2020.</a:t>
            </a:r>
          </a:p>
          <a:p>
            <a:pPr marL="0" indent="0">
              <a:buClr>
                <a:srgbClr val="002060"/>
              </a:buClr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2060"/>
              </a:buClr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395536" y="274638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500" dist="50800" dir="5400000" sy="-100000" algn="bl" rotWithShape="0"/>
          </a:effectLst>
        </p:spPr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FFC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49761980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568008" cy="908721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778743"/>
            <a:ext cx="8143875" cy="4162425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Fluminense/UFF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Escola de Enfermagem Aurora de Afonso Costa/EEAAC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Fundamentos de Enfermagem e Administração/MFE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Progama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Interinstitucional no Ensino da Enfermagem, Educação e Gerência- ação interdisciplinar em saúde – PROEX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Coordenação: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Pesquisa - Gestão da Formação e Qualificação Profissional: Educação e Saúde (GESPRO/UFF) -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PROPPi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Líderes: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Alessandra Conceição Leite Funchal Camacho</a:t>
            </a:r>
          </a:p>
          <a:p>
            <a:pPr marL="265176" indent="-265176" algn="ctr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11515"/>
            <a:ext cx="8763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723210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761310"/>
            <a:ext cx="9715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88452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25" y="-215800"/>
            <a:ext cx="8183563" cy="10525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836712"/>
            <a:ext cx="8928992" cy="4929188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Coordenação: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Autora do Slide: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Especialista: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Mylena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Vilaça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Vivas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Orientadora/Responsável: Dr.ª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Bolsistas do GESPRO: Mylena Vilaça Vivas.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Pré-produção, Produção e Pós-produção: Especialista Mylena Vilaça Vivas</a:t>
            </a:r>
          </a:p>
        </p:txBody>
      </p:sp>
      <p:pic>
        <p:nvPicPr>
          <p:cNvPr id="2867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7727"/>
            <a:ext cx="720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083" y="5877272"/>
            <a:ext cx="2241029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5889898"/>
            <a:ext cx="83343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078356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2671</TotalTime>
  <Words>884</Words>
  <Application>Microsoft Office PowerPoint</Application>
  <PresentationFormat>Apresentação na tela (4:3)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Algerian</vt:lpstr>
      <vt:lpstr>Calibri</vt:lpstr>
      <vt:lpstr>Franklin Gothic Book</vt:lpstr>
      <vt:lpstr>Perpetua</vt:lpstr>
      <vt:lpstr>Times New Roman</vt:lpstr>
      <vt:lpstr>Verdana</vt:lpstr>
      <vt:lpstr>Wingdings 2</vt:lpstr>
      <vt:lpstr>Capital Próprio</vt:lpstr>
      <vt:lpstr>Apresentação do PowerPoint</vt:lpstr>
      <vt:lpstr>Apresentação do PowerPoint</vt:lpstr>
      <vt:lpstr>Conversando com Pedro Demo </vt:lpstr>
      <vt:lpstr>Conversando com Pedro Demo</vt:lpstr>
      <vt:lpstr>Conversando com Pedro Demo</vt:lpstr>
      <vt:lpstr>Apresentação do PowerPoint</vt:lpstr>
      <vt:lpstr>Referências</vt:lpstr>
      <vt:lpstr>Créditos</vt:lpstr>
      <vt:lpstr>Créditos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Mylena Vilaça</dc:creator>
  <cp:lastModifiedBy>Miriam Marinho</cp:lastModifiedBy>
  <cp:revision>22</cp:revision>
  <dcterms:created xsi:type="dcterms:W3CDTF">2020-11-12T00:18:06Z</dcterms:created>
  <dcterms:modified xsi:type="dcterms:W3CDTF">2021-03-01T18:35:44Z</dcterms:modified>
</cp:coreProperties>
</file>