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1"/>
  </p:notesMasterIdLst>
  <p:sldIdLst>
    <p:sldId id="256" r:id="rId2"/>
    <p:sldId id="623" r:id="rId3"/>
    <p:sldId id="624" r:id="rId4"/>
    <p:sldId id="625" r:id="rId5"/>
    <p:sldId id="626" r:id="rId6"/>
    <p:sldId id="627" r:id="rId7"/>
    <p:sldId id="628" r:id="rId8"/>
    <p:sldId id="629" r:id="rId9"/>
    <p:sldId id="630" r:id="rId10"/>
    <p:sldId id="678" r:id="rId11"/>
    <p:sldId id="633" r:id="rId12"/>
    <p:sldId id="634" r:id="rId13"/>
    <p:sldId id="635" r:id="rId14"/>
    <p:sldId id="636" r:id="rId15"/>
    <p:sldId id="637" r:id="rId16"/>
    <p:sldId id="638" r:id="rId17"/>
    <p:sldId id="639" r:id="rId18"/>
    <p:sldId id="641" r:id="rId19"/>
    <p:sldId id="642" r:id="rId20"/>
    <p:sldId id="687" r:id="rId21"/>
    <p:sldId id="688" r:id="rId22"/>
    <p:sldId id="643" r:id="rId23"/>
    <p:sldId id="645" r:id="rId24"/>
    <p:sldId id="646" r:id="rId25"/>
    <p:sldId id="647" r:id="rId26"/>
    <p:sldId id="648" r:id="rId27"/>
    <p:sldId id="649" r:id="rId28"/>
    <p:sldId id="650" r:id="rId29"/>
    <p:sldId id="632" r:id="rId30"/>
    <p:sldId id="651" r:id="rId31"/>
    <p:sldId id="652" r:id="rId32"/>
    <p:sldId id="653" r:id="rId33"/>
    <p:sldId id="654" r:id="rId34"/>
    <p:sldId id="655" r:id="rId35"/>
    <p:sldId id="657" r:id="rId36"/>
    <p:sldId id="661" r:id="rId37"/>
    <p:sldId id="662" r:id="rId38"/>
    <p:sldId id="665" r:id="rId39"/>
    <p:sldId id="683" r:id="rId40"/>
    <p:sldId id="666" r:id="rId41"/>
    <p:sldId id="667" r:id="rId42"/>
    <p:sldId id="668" r:id="rId43"/>
    <p:sldId id="669" r:id="rId44"/>
    <p:sldId id="670" r:id="rId45"/>
    <p:sldId id="671" r:id="rId46"/>
    <p:sldId id="674" r:id="rId47"/>
    <p:sldId id="675" r:id="rId48"/>
    <p:sldId id="676" r:id="rId49"/>
    <p:sldId id="289" r:id="rId50"/>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FF"/>
    <a:srgbClr val="00FF00"/>
    <a:srgbClr val="FFFF00"/>
    <a:srgbClr val="FF9933"/>
    <a:srgbClr val="0066FF"/>
    <a:srgbClr val="FF7C80"/>
    <a:srgbClr val="66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Nenhum Estilo, Grade de Tabe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368" autoAdjust="0"/>
    <p:restoredTop sz="94660"/>
  </p:normalViewPr>
  <p:slideViewPr>
    <p:cSldViewPr snapToGrid="0">
      <p:cViewPr varScale="1">
        <p:scale>
          <a:sx n="72" d="100"/>
          <a:sy n="72" d="100"/>
        </p:scale>
        <p:origin x="43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B2A5230-363A-4B0D-B1F1-2DD86B98F046}" type="doc">
      <dgm:prSet loTypeId="urn:microsoft.com/office/officeart/2005/8/layout/arrow5" loCatId="relationship" qsTypeId="urn:microsoft.com/office/officeart/2005/8/quickstyle/simple1" qsCatId="simple" csTypeId="urn:microsoft.com/office/officeart/2005/8/colors/colorful4" csCatId="colorful" phldr="1"/>
      <dgm:spPr/>
      <dgm:t>
        <a:bodyPr/>
        <a:lstStyle/>
        <a:p>
          <a:endParaRPr lang="pt-BR"/>
        </a:p>
      </dgm:t>
    </dgm:pt>
    <dgm:pt modelId="{15E2B700-F5E5-47D7-848B-EE7159BAD19F}">
      <dgm:prSet phldrT="[Texto]" custT="1"/>
      <dgm:spPr/>
      <dgm:t>
        <a:bodyPr/>
        <a:lstStyle/>
        <a:p>
          <a:r>
            <a:rPr lang="pt-BR" sz="2400" dirty="0"/>
            <a:t>A sofisticação tecnológica</a:t>
          </a:r>
        </a:p>
      </dgm:t>
    </dgm:pt>
    <dgm:pt modelId="{1691CD27-BFF6-4072-8B07-7D6673389C3A}" type="parTrans" cxnId="{DB140122-AC3A-4E9D-BB7B-FB28E784F55E}">
      <dgm:prSet/>
      <dgm:spPr/>
      <dgm:t>
        <a:bodyPr/>
        <a:lstStyle/>
        <a:p>
          <a:endParaRPr lang="pt-BR"/>
        </a:p>
      </dgm:t>
    </dgm:pt>
    <dgm:pt modelId="{6CE00DCA-E94B-4549-8F40-C9273C8B3D93}" type="sibTrans" cxnId="{DB140122-AC3A-4E9D-BB7B-FB28E784F55E}">
      <dgm:prSet/>
      <dgm:spPr/>
      <dgm:t>
        <a:bodyPr/>
        <a:lstStyle/>
        <a:p>
          <a:endParaRPr lang="pt-BR"/>
        </a:p>
      </dgm:t>
    </dgm:pt>
    <dgm:pt modelId="{D7CDBBC0-4E09-4EE6-B32E-02DFEDC4B867}">
      <dgm:prSet phldrT="[Texto]" custT="1"/>
      <dgm:spPr/>
      <dgm:t>
        <a:bodyPr/>
        <a:lstStyle/>
        <a:p>
          <a:r>
            <a:rPr lang="pt-BR" sz="2000" dirty="0"/>
            <a:t>Exige profissionais especializados nessa área</a:t>
          </a:r>
        </a:p>
      </dgm:t>
    </dgm:pt>
    <dgm:pt modelId="{867803C8-97DB-4B5E-A391-FD910027C0C0}" type="parTrans" cxnId="{F6CE6B48-78D1-4E7E-AD08-974E9CC0DC66}">
      <dgm:prSet/>
      <dgm:spPr/>
      <dgm:t>
        <a:bodyPr/>
        <a:lstStyle/>
        <a:p>
          <a:endParaRPr lang="pt-BR"/>
        </a:p>
      </dgm:t>
    </dgm:pt>
    <dgm:pt modelId="{5CF5BBE3-4A10-4E4D-8D05-94916D2D6E71}" type="sibTrans" cxnId="{F6CE6B48-78D1-4E7E-AD08-974E9CC0DC66}">
      <dgm:prSet/>
      <dgm:spPr/>
      <dgm:t>
        <a:bodyPr/>
        <a:lstStyle/>
        <a:p>
          <a:endParaRPr lang="pt-BR"/>
        </a:p>
      </dgm:t>
    </dgm:pt>
    <dgm:pt modelId="{C1F550AD-07B8-4308-B200-9CF765DB74C7}" type="pres">
      <dgm:prSet presAssocID="{3B2A5230-363A-4B0D-B1F1-2DD86B98F046}" presName="diagram" presStyleCnt="0">
        <dgm:presLayoutVars>
          <dgm:dir/>
          <dgm:resizeHandles val="exact"/>
        </dgm:presLayoutVars>
      </dgm:prSet>
      <dgm:spPr/>
    </dgm:pt>
    <dgm:pt modelId="{97B6BEA7-465B-4DBA-81B5-8238E380CF59}" type="pres">
      <dgm:prSet presAssocID="{15E2B700-F5E5-47D7-848B-EE7159BAD19F}" presName="arrow" presStyleLbl="node1" presStyleIdx="0" presStyleCnt="2" custScaleX="116177" custScaleY="101929">
        <dgm:presLayoutVars>
          <dgm:bulletEnabled val="1"/>
        </dgm:presLayoutVars>
      </dgm:prSet>
      <dgm:spPr/>
    </dgm:pt>
    <dgm:pt modelId="{EC92B128-D4D5-4F0A-A05A-03A3FCA0344B}" type="pres">
      <dgm:prSet presAssocID="{D7CDBBC0-4E09-4EE6-B32E-02DFEDC4B867}" presName="arrow" presStyleLbl="node1" presStyleIdx="1" presStyleCnt="2" custScaleX="112615" custScaleY="101929" custRadScaleRad="97505">
        <dgm:presLayoutVars>
          <dgm:bulletEnabled val="1"/>
        </dgm:presLayoutVars>
      </dgm:prSet>
      <dgm:spPr/>
    </dgm:pt>
  </dgm:ptLst>
  <dgm:cxnLst>
    <dgm:cxn modelId="{DB140122-AC3A-4E9D-BB7B-FB28E784F55E}" srcId="{3B2A5230-363A-4B0D-B1F1-2DD86B98F046}" destId="{15E2B700-F5E5-47D7-848B-EE7159BAD19F}" srcOrd="0" destOrd="0" parTransId="{1691CD27-BFF6-4072-8B07-7D6673389C3A}" sibTransId="{6CE00DCA-E94B-4549-8F40-C9273C8B3D93}"/>
    <dgm:cxn modelId="{F6CE6B48-78D1-4E7E-AD08-974E9CC0DC66}" srcId="{3B2A5230-363A-4B0D-B1F1-2DD86B98F046}" destId="{D7CDBBC0-4E09-4EE6-B32E-02DFEDC4B867}" srcOrd="1" destOrd="0" parTransId="{867803C8-97DB-4B5E-A391-FD910027C0C0}" sibTransId="{5CF5BBE3-4A10-4E4D-8D05-94916D2D6E71}"/>
    <dgm:cxn modelId="{CD35B0B4-ECCE-4B17-8C2E-E661C3FB2CA2}" type="presOf" srcId="{15E2B700-F5E5-47D7-848B-EE7159BAD19F}" destId="{97B6BEA7-465B-4DBA-81B5-8238E380CF59}" srcOrd="0" destOrd="0" presId="urn:microsoft.com/office/officeart/2005/8/layout/arrow5"/>
    <dgm:cxn modelId="{A32EA3B9-5AB4-4092-98B6-872CE1FA00D9}" type="presOf" srcId="{D7CDBBC0-4E09-4EE6-B32E-02DFEDC4B867}" destId="{EC92B128-D4D5-4F0A-A05A-03A3FCA0344B}" srcOrd="0" destOrd="0" presId="urn:microsoft.com/office/officeart/2005/8/layout/arrow5"/>
    <dgm:cxn modelId="{6DE50BD2-04E5-4EC0-BC17-C6BA701D091E}" type="presOf" srcId="{3B2A5230-363A-4B0D-B1F1-2DD86B98F046}" destId="{C1F550AD-07B8-4308-B200-9CF765DB74C7}" srcOrd="0" destOrd="0" presId="urn:microsoft.com/office/officeart/2005/8/layout/arrow5"/>
    <dgm:cxn modelId="{CE463A84-E293-4826-AF9C-A446C1EE5FAF}" type="presParOf" srcId="{C1F550AD-07B8-4308-B200-9CF765DB74C7}" destId="{97B6BEA7-465B-4DBA-81B5-8238E380CF59}" srcOrd="0" destOrd="0" presId="urn:microsoft.com/office/officeart/2005/8/layout/arrow5"/>
    <dgm:cxn modelId="{39F30A7E-FB51-46D4-8424-DBB62C9BA4FE}" type="presParOf" srcId="{C1F550AD-07B8-4308-B200-9CF765DB74C7}" destId="{EC92B128-D4D5-4F0A-A05A-03A3FCA0344B}" srcOrd="1"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32880E8-0476-47A6-B99A-CE83C8637113}" type="doc">
      <dgm:prSet loTypeId="urn:microsoft.com/office/officeart/2005/8/layout/chevron2" loCatId="process" qsTypeId="urn:microsoft.com/office/officeart/2005/8/quickstyle/simple1" qsCatId="simple" csTypeId="urn:microsoft.com/office/officeart/2005/8/colors/colorful5" csCatId="colorful" phldr="1"/>
      <dgm:spPr/>
      <dgm:t>
        <a:bodyPr/>
        <a:lstStyle/>
        <a:p>
          <a:endParaRPr lang="pt-BR"/>
        </a:p>
      </dgm:t>
    </dgm:pt>
    <dgm:pt modelId="{B665E87C-ABBD-4222-99FB-7C405FB3458C}">
      <dgm:prSet phldrT="[Texto]"/>
      <dgm:spPr/>
      <dgm:t>
        <a:bodyPr/>
        <a:lstStyle/>
        <a:p>
          <a:r>
            <a:rPr lang="pt-BR" dirty="0"/>
            <a:t>1</a:t>
          </a:r>
        </a:p>
      </dgm:t>
    </dgm:pt>
    <dgm:pt modelId="{2A833B91-EBD8-4A1B-8091-FFD7A1867CEC}" type="parTrans" cxnId="{15CBF915-150D-48DB-95D2-E9B26456484D}">
      <dgm:prSet/>
      <dgm:spPr/>
      <dgm:t>
        <a:bodyPr/>
        <a:lstStyle/>
        <a:p>
          <a:endParaRPr lang="pt-BR"/>
        </a:p>
      </dgm:t>
    </dgm:pt>
    <dgm:pt modelId="{1F9D60D6-EFAA-4AED-9D4C-469BAFCDDA75}" type="sibTrans" cxnId="{15CBF915-150D-48DB-95D2-E9B26456484D}">
      <dgm:prSet/>
      <dgm:spPr/>
      <dgm:t>
        <a:bodyPr/>
        <a:lstStyle/>
        <a:p>
          <a:endParaRPr lang="pt-BR"/>
        </a:p>
      </dgm:t>
    </dgm:pt>
    <dgm:pt modelId="{4E2F9227-125E-40E8-B129-9598941D1795}">
      <dgm:prSet phldrT="[Texto]"/>
      <dgm:spPr/>
      <dgm:t>
        <a:bodyPr/>
        <a:lstStyle/>
        <a:p>
          <a:r>
            <a:rPr lang="pt-BR" dirty="0"/>
            <a:t>Tanto na análise propriamente dita </a:t>
          </a:r>
        </a:p>
      </dgm:t>
    </dgm:pt>
    <dgm:pt modelId="{10BEA9E2-401E-4658-996B-1ADE711B7B6B}" type="parTrans" cxnId="{83027349-887E-4C0D-9FD2-9F487A48346C}">
      <dgm:prSet/>
      <dgm:spPr/>
      <dgm:t>
        <a:bodyPr/>
        <a:lstStyle/>
        <a:p>
          <a:endParaRPr lang="pt-BR"/>
        </a:p>
      </dgm:t>
    </dgm:pt>
    <dgm:pt modelId="{CA180F6A-C147-40C6-A231-AC257527AD30}" type="sibTrans" cxnId="{83027349-887E-4C0D-9FD2-9F487A48346C}">
      <dgm:prSet/>
      <dgm:spPr/>
      <dgm:t>
        <a:bodyPr/>
        <a:lstStyle/>
        <a:p>
          <a:endParaRPr lang="pt-BR"/>
        </a:p>
      </dgm:t>
    </dgm:pt>
    <dgm:pt modelId="{82429D98-C2D5-4BA7-A1E6-B76AD3D1D148}">
      <dgm:prSet phldrT="[Texto]"/>
      <dgm:spPr/>
      <dgm:t>
        <a:bodyPr/>
        <a:lstStyle/>
        <a:p>
          <a:r>
            <a:rPr lang="pt-BR" dirty="0"/>
            <a:t>2</a:t>
          </a:r>
        </a:p>
      </dgm:t>
    </dgm:pt>
    <dgm:pt modelId="{45429335-95A6-4CA5-94F9-DEA19EC4AE9E}" type="parTrans" cxnId="{6A0C5EE7-B019-4C16-BC37-8E9F3D5CAB3F}">
      <dgm:prSet/>
      <dgm:spPr/>
      <dgm:t>
        <a:bodyPr/>
        <a:lstStyle/>
        <a:p>
          <a:endParaRPr lang="pt-BR"/>
        </a:p>
      </dgm:t>
    </dgm:pt>
    <dgm:pt modelId="{5CD3C559-9376-457C-B13D-BDF392B8B54D}" type="sibTrans" cxnId="{6A0C5EE7-B019-4C16-BC37-8E9F3D5CAB3F}">
      <dgm:prSet/>
      <dgm:spPr/>
      <dgm:t>
        <a:bodyPr/>
        <a:lstStyle/>
        <a:p>
          <a:endParaRPr lang="pt-BR"/>
        </a:p>
      </dgm:t>
    </dgm:pt>
    <dgm:pt modelId="{87192A17-23DE-45FE-94A4-935CB10D601A}">
      <dgm:prSet phldrT="[Texto]"/>
      <dgm:spPr/>
      <dgm:t>
        <a:bodyPr/>
        <a:lstStyle/>
        <a:p>
          <a:r>
            <a:rPr lang="pt-BR" dirty="0"/>
            <a:t>Como na obtenção da matéria- prima do laboratório, a amostra biológica</a:t>
          </a:r>
        </a:p>
      </dgm:t>
    </dgm:pt>
    <dgm:pt modelId="{A4EF3BCD-8D2B-407B-9ED7-8B21E9C1274A}" type="parTrans" cxnId="{5C9484D8-9B3C-44A0-9825-6ACCD4BB4E13}">
      <dgm:prSet/>
      <dgm:spPr/>
      <dgm:t>
        <a:bodyPr/>
        <a:lstStyle/>
        <a:p>
          <a:endParaRPr lang="pt-BR"/>
        </a:p>
      </dgm:t>
    </dgm:pt>
    <dgm:pt modelId="{2E8D0DBA-1517-44B2-A149-51D4899B3CC6}" type="sibTrans" cxnId="{5C9484D8-9B3C-44A0-9825-6ACCD4BB4E13}">
      <dgm:prSet/>
      <dgm:spPr/>
      <dgm:t>
        <a:bodyPr/>
        <a:lstStyle/>
        <a:p>
          <a:endParaRPr lang="pt-BR"/>
        </a:p>
      </dgm:t>
    </dgm:pt>
    <dgm:pt modelId="{0875BE7F-6637-41EA-AE8E-D77D0535EE02}" type="pres">
      <dgm:prSet presAssocID="{332880E8-0476-47A6-B99A-CE83C8637113}" presName="linearFlow" presStyleCnt="0">
        <dgm:presLayoutVars>
          <dgm:dir/>
          <dgm:animLvl val="lvl"/>
          <dgm:resizeHandles val="exact"/>
        </dgm:presLayoutVars>
      </dgm:prSet>
      <dgm:spPr/>
    </dgm:pt>
    <dgm:pt modelId="{9599CB05-1DC2-477A-B390-40371689A4D7}" type="pres">
      <dgm:prSet presAssocID="{B665E87C-ABBD-4222-99FB-7C405FB3458C}" presName="composite" presStyleCnt="0"/>
      <dgm:spPr/>
    </dgm:pt>
    <dgm:pt modelId="{FAECDF7D-129A-4A5D-9026-ABF83B8C555C}" type="pres">
      <dgm:prSet presAssocID="{B665E87C-ABBD-4222-99FB-7C405FB3458C}" presName="parentText" presStyleLbl="alignNode1" presStyleIdx="0" presStyleCnt="2">
        <dgm:presLayoutVars>
          <dgm:chMax val="1"/>
          <dgm:bulletEnabled val="1"/>
        </dgm:presLayoutVars>
      </dgm:prSet>
      <dgm:spPr/>
    </dgm:pt>
    <dgm:pt modelId="{D4699D3E-360C-4312-97B0-E0A75D816555}" type="pres">
      <dgm:prSet presAssocID="{B665E87C-ABBD-4222-99FB-7C405FB3458C}" presName="descendantText" presStyleLbl="alignAcc1" presStyleIdx="0" presStyleCnt="2">
        <dgm:presLayoutVars>
          <dgm:bulletEnabled val="1"/>
        </dgm:presLayoutVars>
      </dgm:prSet>
      <dgm:spPr/>
    </dgm:pt>
    <dgm:pt modelId="{EC886519-EE71-47B2-B0E8-B8348B7E1299}" type="pres">
      <dgm:prSet presAssocID="{1F9D60D6-EFAA-4AED-9D4C-469BAFCDDA75}" presName="sp" presStyleCnt="0"/>
      <dgm:spPr/>
    </dgm:pt>
    <dgm:pt modelId="{E89E4D62-6663-4DE2-BFAF-2157BCD06263}" type="pres">
      <dgm:prSet presAssocID="{82429D98-C2D5-4BA7-A1E6-B76AD3D1D148}" presName="composite" presStyleCnt="0"/>
      <dgm:spPr/>
    </dgm:pt>
    <dgm:pt modelId="{6B632456-904E-4F43-AD09-27D9F2EA86BA}" type="pres">
      <dgm:prSet presAssocID="{82429D98-C2D5-4BA7-A1E6-B76AD3D1D148}" presName="parentText" presStyleLbl="alignNode1" presStyleIdx="1" presStyleCnt="2">
        <dgm:presLayoutVars>
          <dgm:chMax val="1"/>
          <dgm:bulletEnabled val="1"/>
        </dgm:presLayoutVars>
      </dgm:prSet>
      <dgm:spPr/>
    </dgm:pt>
    <dgm:pt modelId="{4E76E489-62E7-426B-9254-CC761F4C0EC4}" type="pres">
      <dgm:prSet presAssocID="{82429D98-C2D5-4BA7-A1E6-B76AD3D1D148}" presName="descendantText" presStyleLbl="alignAcc1" presStyleIdx="1" presStyleCnt="2" custLinFactNeighborY="0">
        <dgm:presLayoutVars>
          <dgm:bulletEnabled val="1"/>
        </dgm:presLayoutVars>
      </dgm:prSet>
      <dgm:spPr/>
    </dgm:pt>
  </dgm:ptLst>
  <dgm:cxnLst>
    <dgm:cxn modelId="{15CBF915-150D-48DB-95D2-E9B26456484D}" srcId="{332880E8-0476-47A6-B99A-CE83C8637113}" destId="{B665E87C-ABBD-4222-99FB-7C405FB3458C}" srcOrd="0" destOrd="0" parTransId="{2A833B91-EBD8-4A1B-8091-FFD7A1867CEC}" sibTransId="{1F9D60D6-EFAA-4AED-9D4C-469BAFCDDA75}"/>
    <dgm:cxn modelId="{31675236-588C-4DB0-A3A4-EAD31E4DE983}" type="presOf" srcId="{82429D98-C2D5-4BA7-A1E6-B76AD3D1D148}" destId="{6B632456-904E-4F43-AD09-27D9F2EA86BA}" srcOrd="0" destOrd="0" presId="urn:microsoft.com/office/officeart/2005/8/layout/chevron2"/>
    <dgm:cxn modelId="{14BF1568-CFDB-452E-AB3F-889221CA62A3}" type="presOf" srcId="{4E2F9227-125E-40E8-B129-9598941D1795}" destId="{D4699D3E-360C-4312-97B0-E0A75D816555}" srcOrd="0" destOrd="0" presId="urn:microsoft.com/office/officeart/2005/8/layout/chevron2"/>
    <dgm:cxn modelId="{83027349-887E-4C0D-9FD2-9F487A48346C}" srcId="{B665E87C-ABBD-4222-99FB-7C405FB3458C}" destId="{4E2F9227-125E-40E8-B129-9598941D1795}" srcOrd="0" destOrd="0" parTransId="{10BEA9E2-401E-4658-996B-1ADE711B7B6B}" sibTransId="{CA180F6A-C147-40C6-A231-AC257527AD30}"/>
    <dgm:cxn modelId="{04844A98-92F5-4A8F-8400-F711BBFC9C5E}" type="presOf" srcId="{332880E8-0476-47A6-B99A-CE83C8637113}" destId="{0875BE7F-6637-41EA-AE8E-D77D0535EE02}" srcOrd="0" destOrd="0" presId="urn:microsoft.com/office/officeart/2005/8/layout/chevron2"/>
    <dgm:cxn modelId="{E0481CAC-CD8C-4655-A7FF-73E41752A739}" type="presOf" srcId="{87192A17-23DE-45FE-94A4-935CB10D601A}" destId="{4E76E489-62E7-426B-9254-CC761F4C0EC4}" srcOrd="0" destOrd="0" presId="urn:microsoft.com/office/officeart/2005/8/layout/chevron2"/>
    <dgm:cxn modelId="{639074B2-607D-4563-924C-568E24329055}" type="presOf" srcId="{B665E87C-ABBD-4222-99FB-7C405FB3458C}" destId="{FAECDF7D-129A-4A5D-9026-ABF83B8C555C}" srcOrd="0" destOrd="0" presId="urn:microsoft.com/office/officeart/2005/8/layout/chevron2"/>
    <dgm:cxn modelId="{5C9484D8-9B3C-44A0-9825-6ACCD4BB4E13}" srcId="{82429D98-C2D5-4BA7-A1E6-B76AD3D1D148}" destId="{87192A17-23DE-45FE-94A4-935CB10D601A}" srcOrd="0" destOrd="0" parTransId="{A4EF3BCD-8D2B-407B-9ED7-8B21E9C1274A}" sibTransId="{2E8D0DBA-1517-44B2-A149-51D4899B3CC6}"/>
    <dgm:cxn modelId="{6A0C5EE7-B019-4C16-BC37-8E9F3D5CAB3F}" srcId="{332880E8-0476-47A6-B99A-CE83C8637113}" destId="{82429D98-C2D5-4BA7-A1E6-B76AD3D1D148}" srcOrd="1" destOrd="0" parTransId="{45429335-95A6-4CA5-94F9-DEA19EC4AE9E}" sibTransId="{5CD3C559-9376-457C-B13D-BDF392B8B54D}"/>
    <dgm:cxn modelId="{B54C9D1E-B67D-4A73-B7CA-1AC4B19DF2F5}" type="presParOf" srcId="{0875BE7F-6637-41EA-AE8E-D77D0535EE02}" destId="{9599CB05-1DC2-477A-B390-40371689A4D7}" srcOrd="0" destOrd="0" presId="urn:microsoft.com/office/officeart/2005/8/layout/chevron2"/>
    <dgm:cxn modelId="{22764EEB-65AF-450C-837B-B034CA9B1603}" type="presParOf" srcId="{9599CB05-1DC2-477A-B390-40371689A4D7}" destId="{FAECDF7D-129A-4A5D-9026-ABF83B8C555C}" srcOrd="0" destOrd="0" presId="urn:microsoft.com/office/officeart/2005/8/layout/chevron2"/>
    <dgm:cxn modelId="{E57BA8EE-5EA8-4DEB-A77B-210493B6D16E}" type="presParOf" srcId="{9599CB05-1DC2-477A-B390-40371689A4D7}" destId="{D4699D3E-360C-4312-97B0-E0A75D816555}" srcOrd="1" destOrd="0" presId="urn:microsoft.com/office/officeart/2005/8/layout/chevron2"/>
    <dgm:cxn modelId="{4C2D5E0D-BB22-43DD-9757-3751B746DA92}" type="presParOf" srcId="{0875BE7F-6637-41EA-AE8E-D77D0535EE02}" destId="{EC886519-EE71-47B2-B0E8-B8348B7E1299}" srcOrd="1" destOrd="0" presId="urn:microsoft.com/office/officeart/2005/8/layout/chevron2"/>
    <dgm:cxn modelId="{AB33CE19-BE96-4EBB-99F8-96EC2748A461}" type="presParOf" srcId="{0875BE7F-6637-41EA-AE8E-D77D0535EE02}" destId="{E89E4D62-6663-4DE2-BFAF-2157BCD06263}" srcOrd="2" destOrd="0" presId="urn:microsoft.com/office/officeart/2005/8/layout/chevron2"/>
    <dgm:cxn modelId="{96FA37DF-C7FF-4E0F-B01C-7D9B69DDD769}" type="presParOf" srcId="{E89E4D62-6663-4DE2-BFAF-2157BCD06263}" destId="{6B632456-904E-4F43-AD09-27D9F2EA86BA}" srcOrd="0" destOrd="0" presId="urn:microsoft.com/office/officeart/2005/8/layout/chevron2"/>
    <dgm:cxn modelId="{358B38D3-312D-4C04-BF94-46B0CDE5EABC}" type="presParOf" srcId="{E89E4D62-6663-4DE2-BFAF-2157BCD06263}" destId="{4E76E489-62E7-426B-9254-CC761F4C0EC4}" srcOrd="1" destOrd="0" presId="urn:microsoft.com/office/officeart/2005/8/layout/chevron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F22EF32-A3FD-4EBB-B26C-1189A5902CAD}" type="doc">
      <dgm:prSet loTypeId="urn:microsoft.com/office/officeart/2005/8/layout/cycle5" loCatId="cycle" qsTypeId="urn:microsoft.com/office/officeart/2005/8/quickstyle/simple1" qsCatId="simple" csTypeId="urn:microsoft.com/office/officeart/2005/8/colors/colorful4" csCatId="colorful" phldr="1"/>
      <dgm:spPr/>
      <dgm:t>
        <a:bodyPr/>
        <a:lstStyle/>
        <a:p>
          <a:endParaRPr lang="pt-BR"/>
        </a:p>
      </dgm:t>
    </dgm:pt>
    <dgm:pt modelId="{53EDCD69-8B5C-492A-9078-257537114240}">
      <dgm:prSet phldrT="[Texto]"/>
      <dgm:spPr/>
      <dgm:t>
        <a:bodyPr/>
        <a:lstStyle/>
        <a:p>
          <a:r>
            <a:rPr lang="pt-BR" dirty="0"/>
            <a:t>Respostas Adequadas</a:t>
          </a:r>
        </a:p>
      </dgm:t>
    </dgm:pt>
    <dgm:pt modelId="{6FCDC2B1-B704-462D-9BEA-B5CA7C8A8224}" type="parTrans" cxnId="{9EA85D68-E270-4C15-A7B4-F7356AAB6A8A}">
      <dgm:prSet/>
      <dgm:spPr/>
      <dgm:t>
        <a:bodyPr/>
        <a:lstStyle/>
        <a:p>
          <a:endParaRPr lang="pt-BR"/>
        </a:p>
      </dgm:t>
    </dgm:pt>
    <dgm:pt modelId="{4F9E91CF-0D96-4A4F-B5B2-4708D4FD732F}" type="sibTrans" cxnId="{9EA85D68-E270-4C15-A7B4-F7356AAB6A8A}">
      <dgm:prSet/>
      <dgm:spPr/>
      <dgm:t>
        <a:bodyPr/>
        <a:lstStyle/>
        <a:p>
          <a:endParaRPr lang="pt-BR"/>
        </a:p>
      </dgm:t>
    </dgm:pt>
    <dgm:pt modelId="{BFD32360-9BBC-4B10-8EA4-7E8AB523577E}">
      <dgm:prSet phldrT="[Texto]"/>
      <dgm:spPr/>
      <dgm:t>
        <a:bodyPr/>
        <a:lstStyle/>
        <a:p>
          <a:r>
            <a:rPr lang="pt-BR" dirty="0"/>
            <a:t>Preparo do Paciente</a:t>
          </a:r>
        </a:p>
      </dgm:t>
    </dgm:pt>
    <dgm:pt modelId="{0D01D3E7-11A2-46DE-85EC-AF1EC0764BD5}" type="parTrans" cxnId="{04975FB8-B397-435A-9BDA-4C6A98CAC312}">
      <dgm:prSet/>
      <dgm:spPr/>
      <dgm:t>
        <a:bodyPr/>
        <a:lstStyle/>
        <a:p>
          <a:endParaRPr lang="pt-BR"/>
        </a:p>
      </dgm:t>
    </dgm:pt>
    <dgm:pt modelId="{8A8A506C-CF4A-4667-B60C-3BFE10CA93E6}" type="sibTrans" cxnId="{04975FB8-B397-435A-9BDA-4C6A98CAC312}">
      <dgm:prSet/>
      <dgm:spPr/>
      <dgm:t>
        <a:bodyPr/>
        <a:lstStyle/>
        <a:p>
          <a:endParaRPr lang="pt-BR"/>
        </a:p>
      </dgm:t>
    </dgm:pt>
    <dgm:pt modelId="{C9E3DACD-AFAC-4F75-A557-DA1D37F81DBD}">
      <dgm:prSet phldrT="[Texto]"/>
      <dgm:spPr/>
      <dgm:t>
        <a:bodyPr/>
        <a:lstStyle/>
        <a:p>
          <a:r>
            <a:rPr lang="pt-BR" dirty="0"/>
            <a:t>Coleta adequada do material</a:t>
          </a:r>
        </a:p>
      </dgm:t>
    </dgm:pt>
    <dgm:pt modelId="{E5F02424-6ADB-41C6-9D5A-7A0C7F85421D}" type="parTrans" cxnId="{CA360DC2-72B0-4820-A911-7D65B9C13EC8}">
      <dgm:prSet/>
      <dgm:spPr/>
      <dgm:t>
        <a:bodyPr/>
        <a:lstStyle/>
        <a:p>
          <a:endParaRPr lang="pt-BR"/>
        </a:p>
      </dgm:t>
    </dgm:pt>
    <dgm:pt modelId="{7D4F91ED-C578-4BF4-8CDA-3484EE1B0C96}" type="sibTrans" cxnId="{CA360DC2-72B0-4820-A911-7D65B9C13EC8}">
      <dgm:prSet/>
      <dgm:spPr/>
      <dgm:t>
        <a:bodyPr/>
        <a:lstStyle/>
        <a:p>
          <a:endParaRPr lang="pt-BR"/>
        </a:p>
      </dgm:t>
    </dgm:pt>
    <dgm:pt modelId="{C7F2D6A6-1DE0-4610-B666-27E20F91E8A2}">
      <dgm:prSet phldrT="[Texto]"/>
      <dgm:spPr/>
      <dgm:t>
        <a:bodyPr/>
        <a:lstStyle/>
        <a:p>
          <a:r>
            <a:rPr lang="pt-BR" dirty="0"/>
            <a:t>Rotina Laboratorial</a:t>
          </a:r>
        </a:p>
      </dgm:t>
    </dgm:pt>
    <dgm:pt modelId="{78B01A79-97A9-4C10-B3DD-5FEBBB25C46A}" type="parTrans" cxnId="{3BDC287B-AB50-4CE8-A556-0323FD836FC4}">
      <dgm:prSet/>
      <dgm:spPr/>
      <dgm:t>
        <a:bodyPr/>
        <a:lstStyle/>
        <a:p>
          <a:endParaRPr lang="pt-BR"/>
        </a:p>
      </dgm:t>
    </dgm:pt>
    <dgm:pt modelId="{0B26B89C-48C6-4608-84C6-65C79DD26E11}" type="sibTrans" cxnId="{3BDC287B-AB50-4CE8-A556-0323FD836FC4}">
      <dgm:prSet/>
      <dgm:spPr/>
      <dgm:t>
        <a:bodyPr/>
        <a:lstStyle/>
        <a:p>
          <a:endParaRPr lang="pt-BR"/>
        </a:p>
      </dgm:t>
    </dgm:pt>
    <dgm:pt modelId="{0E9363C7-2097-445E-A0E8-B16B947FD322}">
      <dgm:prSet phldrT="[Texto]"/>
      <dgm:spPr/>
      <dgm:t>
        <a:bodyPr/>
        <a:lstStyle/>
        <a:p>
          <a:r>
            <a:rPr lang="pt-BR" dirty="0"/>
            <a:t>Técnicas</a:t>
          </a:r>
        </a:p>
      </dgm:t>
    </dgm:pt>
    <dgm:pt modelId="{D6B72D49-5799-447F-9635-1F2622BD215D}" type="parTrans" cxnId="{6E7EBD9A-68C1-4146-82D7-5F5FEE55E5CA}">
      <dgm:prSet/>
      <dgm:spPr/>
      <dgm:t>
        <a:bodyPr/>
        <a:lstStyle/>
        <a:p>
          <a:endParaRPr lang="pt-BR"/>
        </a:p>
      </dgm:t>
    </dgm:pt>
    <dgm:pt modelId="{B3946301-E5A8-4FF0-83DD-16D78F6A32D7}" type="sibTrans" cxnId="{6E7EBD9A-68C1-4146-82D7-5F5FEE55E5CA}">
      <dgm:prSet/>
      <dgm:spPr/>
      <dgm:t>
        <a:bodyPr/>
        <a:lstStyle/>
        <a:p>
          <a:endParaRPr lang="pt-BR"/>
        </a:p>
      </dgm:t>
    </dgm:pt>
    <dgm:pt modelId="{32487A6F-9E92-401B-8B9F-E655C79C26CA}" type="pres">
      <dgm:prSet presAssocID="{BF22EF32-A3FD-4EBB-B26C-1189A5902CAD}" presName="cycle" presStyleCnt="0">
        <dgm:presLayoutVars>
          <dgm:dir/>
          <dgm:resizeHandles val="exact"/>
        </dgm:presLayoutVars>
      </dgm:prSet>
      <dgm:spPr/>
    </dgm:pt>
    <dgm:pt modelId="{85431D82-8B81-4DD4-8992-DCC7AC87858F}" type="pres">
      <dgm:prSet presAssocID="{53EDCD69-8B5C-492A-9078-257537114240}" presName="node" presStyleLbl="node1" presStyleIdx="0" presStyleCnt="5">
        <dgm:presLayoutVars>
          <dgm:bulletEnabled val="1"/>
        </dgm:presLayoutVars>
      </dgm:prSet>
      <dgm:spPr/>
    </dgm:pt>
    <dgm:pt modelId="{9F523158-DE10-4963-9CA3-C88862C8215C}" type="pres">
      <dgm:prSet presAssocID="{53EDCD69-8B5C-492A-9078-257537114240}" presName="spNode" presStyleCnt="0"/>
      <dgm:spPr/>
    </dgm:pt>
    <dgm:pt modelId="{34BF4A0E-270D-477C-BA71-30FD967A1B47}" type="pres">
      <dgm:prSet presAssocID="{4F9E91CF-0D96-4A4F-B5B2-4708D4FD732F}" presName="sibTrans" presStyleLbl="sibTrans1D1" presStyleIdx="0" presStyleCnt="5"/>
      <dgm:spPr/>
    </dgm:pt>
    <dgm:pt modelId="{A9C8580D-A4CD-44C3-8ACC-5712C56E67F6}" type="pres">
      <dgm:prSet presAssocID="{BFD32360-9BBC-4B10-8EA4-7E8AB523577E}" presName="node" presStyleLbl="node1" presStyleIdx="1" presStyleCnt="5">
        <dgm:presLayoutVars>
          <dgm:bulletEnabled val="1"/>
        </dgm:presLayoutVars>
      </dgm:prSet>
      <dgm:spPr/>
    </dgm:pt>
    <dgm:pt modelId="{84B78DE3-F599-4AF6-9936-11F554A9A77A}" type="pres">
      <dgm:prSet presAssocID="{BFD32360-9BBC-4B10-8EA4-7E8AB523577E}" presName="spNode" presStyleCnt="0"/>
      <dgm:spPr/>
    </dgm:pt>
    <dgm:pt modelId="{23D95016-0D7C-4481-BCDE-6C63A6993FDE}" type="pres">
      <dgm:prSet presAssocID="{8A8A506C-CF4A-4667-B60C-3BFE10CA93E6}" presName="sibTrans" presStyleLbl="sibTrans1D1" presStyleIdx="1" presStyleCnt="5"/>
      <dgm:spPr/>
    </dgm:pt>
    <dgm:pt modelId="{75FD2BDF-2CD3-4E97-BCB6-3767575BA2F0}" type="pres">
      <dgm:prSet presAssocID="{C9E3DACD-AFAC-4F75-A557-DA1D37F81DBD}" presName="node" presStyleLbl="node1" presStyleIdx="2" presStyleCnt="5">
        <dgm:presLayoutVars>
          <dgm:bulletEnabled val="1"/>
        </dgm:presLayoutVars>
      </dgm:prSet>
      <dgm:spPr/>
    </dgm:pt>
    <dgm:pt modelId="{C4911A38-6BD0-44B8-86FF-866789B90E5A}" type="pres">
      <dgm:prSet presAssocID="{C9E3DACD-AFAC-4F75-A557-DA1D37F81DBD}" presName="spNode" presStyleCnt="0"/>
      <dgm:spPr/>
    </dgm:pt>
    <dgm:pt modelId="{63DD2199-E323-433E-8542-78BBE50EA37F}" type="pres">
      <dgm:prSet presAssocID="{7D4F91ED-C578-4BF4-8CDA-3484EE1B0C96}" presName="sibTrans" presStyleLbl="sibTrans1D1" presStyleIdx="2" presStyleCnt="5"/>
      <dgm:spPr/>
    </dgm:pt>
    <dgm:pt modelId="{18136443-AC7E-4DC6-825F-F599480555AE}" type="pres">
      <dgm:prSet presAssocID="{C7F2D6A6-1DE0-4610-B666-27E20F91E8A2}" presName="node" presStyleLbl="node1" presStyleIdx="3" presStyleCnt="5">
        <dgm:presLayoutVars>
          <dgm:bulletEnabled val="1"/>
        </dgm:presLayoutVars>
      </dgm:prSet>
      <dgm:spPr/>
    </dgm:pt>
    <dgm:pt modelId="{C05A2FCF-B197-4285-A4E7-8F16DCBA0C4C}" type="pres">
      <dgm:prSet presAssocID="{C7F2D6A6-1DE0-4610-B666-27E20F91E8A2}" presName="spNode" presStyleCnt="0"/>
      <dgm:spPr/>
    </dgm:pt>
    <dgm:pt modelId="{927B7944-B34F-43B8-93D6-918EA5D9F774}" type="pres">
      <dgm:prSet presAssocID="{0B26B89C-48C6-4608-84C6-65C79DD26E11}" presName="sibTrans" presStyleLbl="sibTrans1D1" presStyleIdx="3" presStyleCnt="5"/>
      <dgm:spPr/>
    </dgm:pt>
    <dgm:pt modelId="{414B2930-C1F1-4B97-A404-BD390F9C95DF}" type="pres">
      <dgm:prSet presAssocID="{0E9363C7-2097-445E-A0E8-B16B947FD322}" presName="node" presStyleLbl="node1" presStyleIdx="4" presStyleCnt="5">
        <dgm:presLayoutVars>
          <dgm:bulletEnabled val="1"/>
        </dgm:presLayoutVars>
      </dgm:prSet>
      <dgm:spPr/>
    </dgm:pt>
    <dgm:pt modelId="{F0FC580B-E56B-466B-B2D2-71500DD67D6A}" type="pres">
      <dgm:prSet presAssocID="{0E9363C7-2097-445E-A0E8-B16B947FD322}" presName="spNode" presStyleCnt="0"/>
      <dgm:spPr/>
    </dgm:pt>
    <dgm:pt modelId="{B0A2157A-8C25-4719-A50D-5A7316B85032}" type="pres">
      <dgm:prSet presAssocID="{B3946301-E5A8-4FF0-83DD-16D78F6A32D7}" presName="sibTrans" presStyleLbl="sibTrans1D1" presStyleIdx="4" presStyleCnt="5"/>
      <dgm:spPr/>
    </dgm:pt>
  </dgm:ptLst>
  <dgm:cxnLst>
    <dgm:cxn modelId="{1C6DCF0D-9AD1-4D38-AE38-A0B17E2A3223}" type="presOf" srcId="{53EDCD69-8B5C-492A-9078-257537114240}" destId="{85431D82-8B81-4DD4-8992-DCC7AC87858F}" srcOrd="0" destOrd="0" presId="urn:microsoft.com/office/officeart/2005/8/layout/cycle5"/>
    <dgm:cxn modelId="{C3968D11-D1D4-4BAE-9BAC-9D32846ED8A6}" type="presOf" srcId="{0B26B89C-48C6-4608-84C6-65C79DD26E11}" destId="{927B7944-B34F-43B8-93D6-918EA5D9F774}" srcOrd="0" destOrd="0" presId="urn:microsoft.com/office/officeart/2005/8/layout/cycle5"/>
    <dgm:cxn modelId="{934F6824-8D15-48E8-8995-F8E3DCE131A6}" type="presOf" srcId="{BF22EF32-A3FD-4EBB-B26C-1189A5902CAD}" destId="{32487A6F-9E92-401B-8B9F-E655C79C26CA}" srcOrd="0" destOrd="0" presId="urn:microsoft.com/office/officeart/2005/8/layout/cycle5"/>
    <dgm:cxn modelId="{BC8B5327-64C0-4737-8AB1-9FD5C2B211EF}" type="presOf" srcId="{C7F2D6A6-1DE0-4610-B666-27E20F91E8A2}" destId="{18136443-AC7E-4DC6-825F-F599480555AE}" srcOrd="0" destOrd="0" presId="urn:microsoft.com/office/officeart/2005/8/layout/cycle5"/>
    <dgm:cxn modelId="{E3DE213C-801D-4B13-B209-C76960163E8A}" type="presOf" srcId="{BFD32360-9BBC-4B10-8EA4-7E8AB523577E}" destId="{A9C8580D-A4CD-44C3-8ACC-5712C56E67F6}" srcOrd="0" destOrd="0" presId="urn:microsoft.com/office/officeart/2005/8/layout/cycle5"/>
    <dgm:cxn modelId="{9EA85D68-E270-4C15-A7B4-F7356AAB6A8A}" srcId="{BF22EF32-A3FD-4EBB-B26C-1189A5902CAD}" destId="{53EDCD69-8B5C-492A-9078-257537114240}" srcOrd="0" destOrd="0" parTransId="{6FCDC2B1-B704-462D-9BEA-B5CA7C8A8224}" sibTransId="{4F9E91CF-0D96-4A4F-B5B2-4708D4FD732F}"/>
    <dgm:cxn modelId="{2FB55B4B-8BEC-4A24-B53C-A4A27ADEE313}" type="presOf" srcId="{8A8A506C-CF4A-4667-B60C-3BFE10CA93E6}" destId="{23D95016-0D7C-4481-BCDE-6C63A6993FDE}" srcOrd="0" destOrd="0" presId="urn:microsoft.com/office/officeart/2005/8/layout/cycle5"/>
    <dgm:cxn modelId="{B01EF453-93BC-4F2D-9BCE-285BECD7D10E}" type="presOf" srcId="{C9E3DACD-AFAC-4F75-A557-DA1D37F81DBD}" destId="{75FD2BDF-2CD3-4E97-BCB6-3767575BA2F0}" srcOrd="0" destOrd="0" presId="urn:microsoft.com/office/officeart/2005/8/layout/cycle5"/>
    <dgm:cxn modelId="{3BDC287B-AB50-4CE8-A556-0323FD836FC4}" srcId="{BF22EF32-A3FD-4EBB-B26C-1189A5902CAD}" destId="{C7F2D6A6-1DE0-4610-B666-27E20F91E8A2}" srcOrd="3" destOrd="0" parTransId="{78B01A79-97A9-4C10-B3DD-5FEBBB25C46A}" sibTransId="{0B26B89C-48C6-4608-84C6-65C79DD26E11}"/>
    <dgm:cxn modelId="{6E7EBD9A-68C1-4146-82D7-5F5FEE55E5CA}" srcId="{BF22EF32-A3FD-4EBB-B26C-1189A5902CAD}" destId="{0E9363C7-2097-445E-A0E8-B16B947FD322}" srcOrd="4" destOrd="0" parTransId="{D6B72D49-5799-447F-9635-1F2622BD215D}" sibTransId="{B3946301-E5A8-4FF0-83DD-16D78F6A32D7}"/>
    <dgm:cxn modelId="{7D0E149D-DF3B-4BFB-809E-04C523F58143}" type="presOf" srcId="{7D4F91ED-C578-4BF4-8CDA-3484EE1B0C96}" destId="{63DD2199-E323-433E-8542-78BBE50EA37F}" srcOrd="0" destOrd="0" presId="urn:microsoft.com/office/officeart/2005/8/layout/cycle5"/>
    <dgm:cxn modelId="{04975FB8-B397-435A-9BDA-4C6A98CAC312}" srcId="{BF22EF32-A3FD-4EBB-B26C-1189A5902CAD}" destId="{BFD32360-9BBC-4B10-8EA4-7E8AB523577E}" srcOrd="1" destOrd="0" parTransId="{0D01D3E7-11A2-46DE-85EC-AF1EC0764BD5}" sibTransId="{8A8A506C-CF4A-4667-B60C-3BFE10CA93E6}"/>
    <dgm:cxn modelId="{59E617BA-61E9-4455-BC1B-C26990FDC749}" type="presOf" srcId="{4F9E91CF-0D96-4A4F-B5B2-4708D4FD732F}" destId="{34BF4A0E-270D-477C-BA71-30FD967A1B47}" srcOrd="0" destOrd="0" presId="urn:microsoft.com/office/officeart/2005/8/layout/cycle5"/>
    <dgm:cxn modelId="{CA360DC2-72B0-4820-A911-7D65B9C13EC8}" srcId="{BF22EF32-A3FD-4EBB-B26C-1189A5902CAD}" destId="{C9E3DACD-AFAC-4F75-A557-DA1D37F81DBD}" srcOrd="2" destOrd="0" parTransId="{E5F02424-6ADB-41C6-9D5A-7A0C7F85421D}" sibTransId="{7D4F91ED-C578-4BF4-8CDA-3484EE1B0C96}"/>
    <dgm:cxn modelId="{DBC7CFC4-9FA8-46A9-98FB-707ABBB50AA0}" type="presOf" srcId="{B3946301-E5A8-4FF0-83DD-16D78F6A32D7}" destId="{B0A2157A-8C25-4719-A50D-5A7316B85032}" srcOrd="0" destOrd="0" presId="urn:microsoft.com/office/officeart/2005/8/layout/cycle5"/>
    <dgm:cxn modelId="{AF00CEFE-7693-4DE2-A7A7-707BB655B42E}" type="presOf" srcId="{0E9363C7-2097-445E-A0E8-B16B947FD322}" destId="{414B2930-C1F1-4B97-A404-BD390F9C95DF}" srcOrd="0" destOrd="0" presId="urn:microsoft.com/office/officeart/2005/8/layout/cycle5"/>
    <dgm:cxn modelId="{CAA4823B-8327-49A5-A6E5-BE9F11184F52}" type="presParOf" srcId="{32487A6F-9E92-401B-8B9F-E655C79C26CA}" destId="{85431D82-8B81-4DD4-8992-DCC7AC87858F}" srcOrd="0" destOrd="0" presId="urn:microsoft.com/office/officeart/2005/8/layout/cycle5"/>
    <dgm:cxn modelId="{4867A3AC-BC0D-4E26-9FDD-F7B3BFF6463C}" type="presParOf" srcId="{32487A6F-9E92-401B-8B9F-E655C79C26CA}" destId="{9F523158-DE10-4963-9CA3-C88862C8215C}" srcOrd="1" destOrd="0" presId="urn:microsoft.com/office/officeart/2005/8/layout/cycle5"/>
    <dgm:cxn modelId="{0FAAF437-E9BB-4CB9-AF4E-DFBC296AA38B}" type="presParOf" srcId="{32487A6F-9E92-401B-8B9F-E655C79C26CA}" destId="{34BF4A0E-270D-477C-BA71-30FD967A1B47}" srcOrd="2" destOrd="0" presId="urn:microsoft.com/office/officeart/2005/8/layout/cycle5"/>
    <dgm:cxn modelId="{091C2FDE-02C4-46B3-9837-C3C5D00F2D83}" type="presParOf" srcId="{32487A6F-9E92-401B-8B9F-E655C79C26CA}" destId="{A9C8580D-A4CD-44C3-8ACC-5712C56E67F6}" srcOrd="3" destOrd="0" presId="urn:microsoft.com/office/officeart/2005/8/layout/cycle5"/>
    <dgm:cxn modelId="{DDB4CB06-4844-4B87-AD15-CC131F6FE146}" type="presParOf" srcId="{32487A6F-9E92-401B-8B9F-E655C79C26CA}" destId="{84B78DE3-F599-4AF6-9936-11F554A9A77A}" srcOrd="4" destOrd="0" presId="urn:microsoft.com/office/officeart/2005/8/layout/cycle5"/>
    <dgm:cxn modelId="{59306E8B-E23D-4527-B329-B8995AA52C61}" type="presParOf" srcId="{32487A6F-9E92-401B-8B9F-E655C79C26CA}" destId="{23D95016-0D7C-4481-BCDE-6C63A6993FDE}" srcOrd="5" destOrd="0" presId="urn:microsoft.com/office/officeart/2005/8/layout/cycle5"/>
    <dgm:cxn modelId="{B51A1BA0-AAEC-49FD-A1EC-6B54B706D0D5}" type="presParOf" srcId="{32487A6F-9E92-401B-8B9F-E655C79C26CA}" destId="{75FD2BDF-2CD3-4E97-BCB6-3767575BA2F0}" srcOrd="6" destOrd="0" presId="urn:microsoft.com/office/officeart/2005/8/layout/cycle5"/>
    <dgm:cxn modelId="{218EB5F7-8283-407A-B39D-8631E29B6BD2}" type="presParOf" srcId="{32487A6F-9E92-401B-8B9F-E655C79C26CA}" destId="{C4911A38-6BD0-44B8-86FF-866789B90E5A}" srcOrd="7" destOrd="0" presId="urn:microsoft.com/office/officeart/2005/8/layout/cycle5"/>
    <dgm:cxn modelId="{EF001F77-3F68-4D3D-A040-CAF6C9C44F99}" type="presParOf" srcId="{32487A6F-9E92-401B-8B9F-E655C79C26CA}" destId="{63DD2199-E323-433E-8542-78BBE50EA37F}" srcOrd="8" destOrd="0" presId="urn:microsoft.com/office/officeart/2005/8/layout/cycle5"/>
    <dgm:cxn modelId="{674C33A3-A26A-4BE8-A0CC-3989EB52E13B}" type="presParOf" srcId="{32487A6F-9E92-401B-8B9F-E655C79C26CA}" destId="{18136443-AC7E-4DC6-825F-F599480555AE}" srcOrd="9" destOrd="0" presId="urn:microsoft.com/office/officeart/2005/8/layout/cycle5"/>
    <dgm:cxn modelId="{FF4B9339-31E3-4AA6-B5D6-1F360E8D9ED9}" type="presParOf" srcId="{32487A6F-9E92-401B-8B9F-E655C79C26CA}" destId="{C05A2FCF-B197-4285-A4E7-8F16DCBA0C4C}" srcOrd="10" destOrd="0" presId="urn:microsoft.com/office/officeart/2005/8/layout/cycle5"/>
    <dgm:cxn modelId="{2ADFB7FD-BBD8-4FBB-AB79-9DF538D01B32}" type="presParOf" srcId="{32487A6F-9E92-401B-8B9F-E655C79C26CA}" destId="{927B7944-B34F-43B8-93D6-918EA5D9F774}" srcOrd="11" destOrd="0" presId="urn:microsoft.com/office/officeart/2005/8/layout/cycle5"/>
    <dgm:cxn modelId="{DC563C5A-50C1-4335-AF73-EB0E36AA31F2}" type="presParOf" srcId="{32487A6F-9E92-401B-8B9F-E655C79C26CA}" destId="{414B2930-C1F1-4B97-A404-BD390F9C95DF}" srcOrd="12" destOrd="0" presId="urn:microsoft.com/office/officeart/2005/8/layout/cycle5"/>
    <dgm:cxn modelId="{122A264E-4ADE-4E95-A709-4A25ED098897}" type="presParOf" srcId="{32487A6F-9E92-401B-8B9F-E655C79C26CA}" destId="{F0FC580B-E56B-466B-B2D2-71500DD67D6A}" srcOrd="13" destOrd="0" presId="urn:microsoft.com/office/officeart/2005/8/layout/cycle5"/>
    <dgm:cxn modelId="{AF0F30FF-3FA2-4463-909A-1048502B162E}" type="presParOf" srcId="{32487A6F-9E92-401B-8B9F-E655C79C26CA}" destId="{B0A2157A-8C25-4719-A50D-5A7316B85032}" srcOrd="14"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92C3004-9ACB-4811-82BE-7B69D537ECF1}" type="doc">
      <dgm:prSet loTypeId="urn:microsoft.com/office/officeart/2008/layout/VerticalCurvedList" loCatId="list" qsTypeId="urn:microsoft.com/office/officeart/2005/8/quickstyle/simple1" qsCatId="simple" csTypeId="urn:microsoft.com/office/officeart/2005/8/colors/colorful4" csCatId="colorful" phldr="1"/>
      <dgm:spPr/>
      <dgm:t>
        <a:bodyPr/>
        <a:lstStyle/>
        <a:p>
          <a:endParaRPr lang="pt-BR"/>
        </a:p>
      </dgm:t>
    </dgm:pt>
    <dgm:pt modelId="{267C52A5-A5A5-476B-83AA-451591C3D9DD}">
      <dgm:prSet phldrT="[Texto]"/>
      <dgm:spPr/>
      <dgm:t>
        <a:bodyPr/>
        <a:lstStyle/>
        <a:p>
          <a:r>
            <a:rPr lang="pt-BR" dirty="0"/>
            <a:t>Confirmar, estabelecer ou complementar o diagnóstico clínico;</a:t>
          </a:r>
        </a:p>
      </dgm:t>
    </dgm:pt>
    <dgm:pt modelId="{8E7A3CB5-419D-47EC-BB32-A513186B3EBD}" type="parTrans" cxnId="{41936D65-8D6B-43A0-A063-DEC4905FBED3}">
      <dgm:prSet/>
      <dgm:spPr/>
      <dgm:t>
        <a:bodyPr/>
        <a:lstStyle/>
        <a:p>
          <a:endParaRPr lang="pt-BR"/>
        </a:p>
      </dgm:t>
    </dgm:pt>
    <dgm:pt modelId="{A1F29EDF-95DA-4057-8234-0DB56EEA40BB}" type="sibTrans" cxnId="{41936D65-8D6B-43A0-A063-DEC4905FBED3}">
      <dgm:prSet/>
      <dgm:spPr/>
      <dgm:t>
        <a:bodyPr/>
        <a:lstStyle/>
        <a:p>
          <a:endParaRPr lang="pt-BR"/>
        </a:p>
      </dgm:t>
    </dgm:pt>
    <dgm:pt modelId="{4FE4A57A-F2C5-4ED2-BF3B-A8340EEB0DB7}">
      <dgm:prSet phldrT="[Texto]"/>
      <dgm:spPr/>
      <dgm:t>
        <a:bodyPr/>
        <a:lstStyle/>
        <a:p>
          <a:r>
            <a:rPr lang="pt-BR" dirty="0"/>
            <a:t>Fornecer elementos para o prognóstico de determinadas doenças</a:t>
          </a:r>
        </a:p>
      </dgm:t>
    </dgm:pt>
    <dgm:pt modelId="{2ECB89C3-397C-4434-964D-0DAC43B8BF23}" type="parTrans" cxnId="{D57A0CE0-4D78-402E-AA67-778CC3049FF0}">
      <dgm:prSet/>
      <dgm:spPr/>
      <dgm:t>
        <a:bodyPr/>
        <a:lstStyle/>
        <a:p>
          <a:endParaRPr lang="pt-BR"/>
        </a:p>
      </dgm:t>
    </dgm:pt>
    <dgm:pt modelId="{0F7B71F1-0CCC-4EB7-898A-7E8A3AF47D0C}" type="sibTrans" cxnId="{D57A0CE0-4D78-402E-AA67-778CC3049FF0}">
      <dgm:prSet/>
      <dgm:spPr/>
      <dgm:t>
        <a:bodyPr/>
        <a:lstStyle/>
        <a:p>
          <a:endParaRPr lang="pt-BR"/>
        </a:p>
      </dgm:t>
    </dgm:pt>
    <dgm:pt modelId="{04442F6D-A384-4E22-A7E4-78E25310C451}">
      <dgm:prSet phldrT="[Texto]"/>
      <dgm:spPr/>
      <dgm:t>
        <a:bodyPr/>
        <a:lstStyle/>
        <a:p>
          <a:r>
            <a:rPr lang="pt-BR" dirty="0"/>
            <a:t>Estabelecer critérios de normalidade</a:t>
          </a:r>
        </a:p>
      </dgm:t>
    </dgm:pt>
    <dgm:pt modelId="{BA41D57B-024B-4412-B598-6137B20277A7}" type="parTrans" cxnId="{9AF50D50-3D1F-4F72-8F76-F47CAB8949A9}">
      <dgm:prSet/>
      <dgm:spPr/>
      <dgm:t>
        <a:bodyPr/>
        <a:lstStyle/>
        <a:p>
          <a:endParaRPr lang="pt-BR"/>
        </a:p>
      </dgm:t>
    </dgm:pt>
    <dgm:pt modelId="{313B7B57-FB3C-4A37-9137-F07B9E5C5A84}" type="sibTrans" cxnId="{9AF50D50-3D1F-4F72-8F76-F47CAB8949A9}">
      <dgm:prSet/>
      <dgm:spPr/>
      <dgm:t>
        <a:bodyPr/>
        <a:lstStyle/>
        <a:p>
          <a:endParaRPr lang="pt-BR"/>
        </a:p>
      </dgm:t>
    </dgm:pt>
    <dgm:pt modelId="{8E85E836-016F-417B-BFC2-3F20ADB883CD}">
      <dgm:prSet phldrT="[Texto]"/>
      <dgm:spPr/>
      <dgm:t>
        <a:bodyPr/>
        <a:lstStyle/>
        <a:p>
          <a:r>
            <a:rPr lang="pt-BR" dirty="0"/>
            <a:t>Delinear fatores de risco evolutivo</a:t>
          </a:r>
        </a:p>
      </dgm:t>
    </dgm:pt>
    <dgm:pt modelId="{4D827A49-468F-46B7-9C50-BD23BD0137AE}" type="parTrans" cxnId="{9AEE9A4F-76C8-4260-8F72-D17485BC7402}">
      <dgm:prSet/>
      <dgm:spPr/>
      <dgm:t>
        <a:bodyPr/>
        <a:lstStyle/>
        <a:p>
          <a:endParaRPr lang="pt-BR"/>
        </a:p>
      </dgm:t>
    </dgm:pt>
    <dgm:pt modelId="{FC7696B4-F342-4A07-A680-B1C574767D85}" type="sibTrans" cxnId="{9AEE9A4F-76C8-4260-8F72-D17485BC7402}">
      <dgm:prSet/>
      <dgm:spPr/>
      <dgm:t>
        <a:bodyPr/>
        <a:lstStyle/>
        <a:p>
          <a:endParaRPr lang="pt-BR"/>
        </a:p>
      </dgm:t>
    </dgm:pt>
    <dgm:pt modelId="{A0D127DE-A11C-449B-8C13-C9B2F017B426}" type="pres">
      <dgm:prSet presAssocID="{692C3004-9ACB-4811-82BE-7B69D537ECF1}" presName="Name0" presStyleCnt="0">
        <dgm:presLayoutVars>
          <dgm:chMax val="7"/>
          <dgm:chPref val="7"/>
          <dgm:dir/>
        </dgm:presLayoutVars>
      </dgm:prSet>
      <dgm:spPr/>
    </dgm:pt>
    <dgm:pt modelId="{8B72CCF0-5BC9-4BFF-A5A3-3515499ADFE2}" type="pres">
      <dgm:prSet presAssocID="{692C3004-9ACB-4811-82BE-7B69D537ECF1}" presName="Name1" presStyleCnt="0"/>
      <dgm:spPr/>
    </dgm:pt>
    <dgm:pt modelId="{7FF48807-9714-4AB6-ACA6-548124360831}" type="pres">
      <dgm:prSet presAssocID="{692C3004-9ACB-4811-82BE-7B69D537ECF1}" presName="cycle" presStyleCnt="0"/>
      <dgm:spPr/>
    </dgm:pt>
    <dgm:pt modelId="{E79891BF-186A-4564-8600-37AF433D9A23}" type="pres">
      <dgm:prSet presAssocID="{692C3004-9ACB-4811-82BE-7B69D537ECF1}" presName="srcNode" presStyleLbl="node1" presStyleIdx="0" presStyleCnt="4"/>
      <dgm:spPr/>
    </dgm:pt>
    <dgm:pt modelId="{6E0D075E-5A6C-4AF1-BBD9-202ADF1E6C22}" type="pres">
      <dgm:prSet presAssocID="{692C3004-9ACB-4811-82BE-7B69D537ECF1}" presName="conn" presStyleLbl="parChTrans1D2" presStyleIdx="0" presStyleCnt="1"/>
      <dgm:spPr/>
    </dgm:pt>
    <dgm:pt modelId="{BFA20641-577C-4A38-ACB7-AB3BCAD985D5}" type="pres">
      <dgm:prSet presAssocID="{692C3004-9ACB-4811-82BE-7B69D537ECF1}" presName="extraNode" presStyleLbl="node1" presStyleIdx="0" presStyleCnt="4"/>
      <dgm:spPr/>
    </dgm:pt>
    <dgm:pt modelId="{79DED043-8712-487A-A55D-9D859803EBC7}" type="pres">
      <dgm:prSet presAssocID="{692C3004-9ACB-4811-82BE-7B69D537ECF1}" presName="dstNode" presStyleLbl="node1" presStyleIdx="0" presStyleCnt="4"/>
      <dgm:spPr/>
    </dgm:pt>
    <dgm:pt modelId="{64859C6A-2308-4643-B63B-F1779491C42B}" type="pres">
      <dgm:prSet presAssocID="{267C52A5-A5A5-476B-83AA-451591C3D9DD}" presName="text_1" presStyleLbl="node1" presStyleIdx="0" presStyleCnt="4">
        <dgm:presLayoutVars>
          <dgm:bulletEnabled val="1"/>
        </dgm:presLayoutVars>
      </dgm:prSet>
      <dgm:spPr/>
    </dgm:pt>
    <dgm:pt modelId="{6B6E5AC0-FA14-40FB-B02B-61AFC309452B}" type="pres">
      <dgm:prSet presAssocID="{267C52A5-A5A5-476B-83AA-451591C3D9DD}" presName="accent_1" presStyleCnt="0"/>
      <dgm:spPr/>
    </dgm:pt>
    <dgm:pt modelId="{79A098C3-4918-49BB-81B9-A324829BCDAF}" type="pres">
      <dgm:prSet presAssocID="{267C52A5-A5A5-476B-83AA-451591C3D9DD}" presName="accentRepeatNode" presStyleLbl="solidFgAcc1" presStyleIdx="0" presStyleCnt="4"/>
      <dgm:spPr/>
    </dgm:pt>
    <dgm:pt modelId="{F925B22D-B785-4706-AEED-8841430FF9D9}" type="pres">
      <dgm:prSet presAssocID="{4FE4A57A-F2C5-4ED2-BF3B-A8340EEB0DB7}" presName="text_2" presStyleLbl="node1" presStyleIdx="1" presStyleCnt="4">
        <dgm:presLayoutVars>
          <dgm:bulletEnabled val="1"/>
        </dgm:presLayoutVars>
      </dgm:prSet>
      <dgm:spPr/>
    </dgm:pt>
    <dgm:pt modelId="{B57323C7-2286-4FD6-8EA6-6128A3FB2745}" type="pres">
      <dgm:prSet presAssocID="{4FE4A57A-F2C5-4ED2-BF3B-A8340EEB0DB7}" presName="accent_2" presStyleCnt="0"/>
      <dgm:spPr/>
    </dgm:pt>
    <dgm:pt modelId="{A9EAAEA9-F7B4-4277-9FAF-07126F811386}" type="pres">
      <dgm:prSet presAssocID="{4FE4A57A-F2C5-4ED2-BF3B-A8340EEB0DB7}" presName="accentRepeatNode" presStyleLbl="solidFgAcc1" presStyleIdx="1" presStyleCnt="4"/>
      <dgm:spPr/>
    </dgm:pt>
    <dgm:pt modelId="{14F6A3A5-398E-4F79-8201-9586D26633AE}" type="pres">
      <dgm:prSet presAssocID="{04442F6D-A384-4E22-A7E4-78E25310C451}" presName="text_3" presStyleLbl="node1" presStyleIdx="2" presStyleCnt="4">
        <dgm:presLayoutVars>
          <dgm:bulletEnabled val="1"/>
        </dgm:presLayoutVars>
      </dgm:prSet>
      <dgm:spPr/>
    </dgm:pt>
    <dgm:pt modelId="{3081104F-84EA-4565-9477-E0ECE0230338}" type="pres">
      <dgm:prSet presAssocID="{04442F6D-A384-4E22-A7E4-78E25310C451}" presName="accent_3" presStyleCnt="0"/>
      <dgm:spPr/>
    </dgm:pt>
    <dgm:pt modelId="{F2F71AEF-4142-41C2-BF64-0456C3280236}" type="pres">
      <dgm:prSet presAssocID="{04442F6D-A384-4E22-A7E4-78E25310C451}" presName="accentRepeatNode" presStyleLbl="solidFgAcc1" presStyleIdx="2" presStyleCnt="4"/>
      <dgm:spPr/>
    </dgm:pt>
    <dgm:pt modelId="{F3B46480-B057-49E3-AF3E-7B596E96B95A}" type="pres">
      <dgm:prSet presAssocID="{8E85E836-016F-417B-BFC2-3F20ADB883CD}" presName="text_4" presStyleLbl="node1" presStyleIdx="3" presStyleCnt="4">
        <dgm:presLayoutVars>
          <dgm:bulletEnabled val="1"/>
        </dgm:presLayoutVars>
      </dgm:prSet>
      <dgm:spPr/>
    </dgm:pt>
    <dgm:pt modelId="{64299C12-E0E1-456D-911E-A78669E1F08F}" type="pres">
      <dgm:prSet presAssocID="{8E85E836-016F-417B-BFC2-3F20ADB883CD}" presName="accent_4" presStyleCnt="0"/>
      <dgm:spPr/>
    </dgm:pt>
    <dgm:pt modelId="{989F214F-8961-4A2A-B232-5123182A907E}" type="pres">
      <dgm:prSet presAssocID="{8E85E836-016F-417B-BFC2-3F20ADB883CD}" presName="accentRepeatNode" presStyleLbl="solidFgAcc1" presStyleIdx="3" presStyleCnt="4"/>
      <dgm:spPr/>
    </dgm:pt>
  </dgm:ptLst>
  <dgm:cxnLst>
    <dgm:cxn modelId="{FF057004-1E33-4AA8-9263-0E0FDA2917A2}" type="presOf" srcId="{8E85E836-016F-417B-BFC2-3F20ADB883CD}" destId="{F3B46480-B057-49E3-AF3E-7B596E96B95A}" srcOrd="0" destOrd="0" presId="urn:microsoft.com/office/officeart/2008/layout/VerticalCurvedList"/>
    <dgm:cxn modelId="{31C9252C-44CD-4CFA-AA53-0108DB5C2E51}" type="presOf" srcId="{04442F6D-A384-4E22-A7E4-78E25310C451}" destId="{14F6A3A5-398E-4F79-8201-9586D26633AE}" srcOrd="0" destOrd="0" presId="urn:microsoft.com/office/officeart/2008/layout/VerticalCurvedList"/>
    <dgm:cxn modelId="{828F4943-3721-4035-B792-7F8C84254679}" type="presOf" srcId="{A1F29EDF-95DA-4057-8234-0DB56EEA40BB}" destId="{6E0D075E-5A6C-4AF1-BBD9-202ADF1E6C22}" srcOrd="0" destOrd="0" presId="urn:microsoft.com/office/officeart/2008/layout/VerticalCurvedList"/>
    <dgm:cxn modelId="{41936D65-8D6B-43A0-A063-DEC4905FBED3}" srcId="{692C3004-9ACB-4811-82BE-7B69D537ECF1}" destId="{267C52A5-A5A5-476B-83AA-451591C3D9DD}" srcOrd="0" destOrd="0" parTransId="{8E7A3CB5-419D-47EC-BB32-A513186B3EBD}" sibTransId="{A1F29EDF-95DA-4057-8234-0DB56EEA40BB}"/>
    <dgm:cxn modelId="{9AEE9A4F-76C8-4260-8F72-D17485BC7402}" srcId="{692C3004-9ACB-4811-82BE-7B69D537ECF1}" destId="{8E85E836-016F-417B-BFC2-3F20ADB883CD}" srcOrd="3" destOrd="0" parTransId="{4D827A49-468F-46B7-9C50-BD23BD0137AE}" sibTransId="{FC7696B4-F342-4A07-A680-B1C574767D85}"/>
    <dgm:cxn modelId="{9AF50D50-3D1F-4F72-8F76-F47CAB8949A9}" srcId="{692C3004-9ACB-4811-82BE-7B69D537ECF1}" destId="{04442F6D-A384-4E22-A7E4-78E25310C451}" srcOrd="2" destOrd="0" parTransId="{BA41D57B-024B-4412-B598-6137B20277A7}" sibTransId="{313B7B57-FB3C-4A37-9137-F07B9E5C5A84}"/>
    <dgm:cxn modelId="{5ABB7082-1D5E-414A-9AAE-8057E752D236}" type="presOf" srcId="{267C52A5-A5A5-476B-83AA-451591C3D9DD}" destId="{64859C6A-2308-4643-B63B-F1779491C42B}" srcOrd="0" destOrd="0" presId="urn:microsoft.com/office/officeart/2008/layout/VerticalCurvedList"/>
    <dgm:cxn modelId="{B6C86C97-2503-4C6D-B911-B69A8B53D60C}" type="presOf" srcId="{692C3004-9ACB-4811-82BE-7B69D537ECF1}" destId="{A0D127DE-A11C-449B-8C13-C9B2F017B426}" srcOrd="0" destOrd="0" presId="urn:microsoft.com/office/officeart/2008/layout/VerticalCurvedList"/>
    <dgm:cxn modelId="{D57A0CE0-4D78-402E-AA67-778CC3049FF0}" srcId="{692C3004-9ACB-4811-82BE-7B69D537ECF1}" destId="{4FE4A57A-F2C5-4ED2-BF3B-A8340EEB0DB7}" srcOrd="1" destOrd="0" parTransId="{2ECB89C3-397C-4434-964D-0DAC43B8BF23}" sibTransId="{0F7B71F1-0CCC-4EB7-898A-7E8A3AF47D0C}"/>
    <dgm:cxn modelId="{27997EF5-5594-4799-8726-9367A794D669}" type="presOf" srcId="{4FE4A57A-F2C5-4ED2-BF3B-A8340EEB0DB7}" destId="{F925B22D-B785-4706-AEED-8841430FF9D9}" srcOrd="0" destOrd="0" presId="urn:microsoft.com/office/officeart/2008/layout/VerticalCurvedList"/>
    <dgm:cxn modelId="{15C66A99-5EB6-4F40-AFE8-DA1C57081594}" type="presParOf" srcId="{A0D127DE-A11C-449B-8C13-C9B2F017B426}" destId="{8B72CCF0-5BC9-4BFF-A5A3-3515499ADFE2}" srcOrd="0" destOrd="0" presId="urn:microsoft.com/office/officeart/2008/layout/VerticalCurvedList"/>
    <dgm:cxn modelId="{2BE7D901-F42C-4B8F-89BD-F8B14DC069C0}" type="presParOf" srcId="{8B72CCF0-5BC9-4BFF-A5A3-3515499ADFE2}" destId="{7FF48807-9714-4AB6-ACA6-548124360831}" srcOrd="0" destOrd="0" presId="urn:microsoft.com/office/officeart/2008/layout/VerticalCurvedList"/>
    <dgm:cxn modelId="{EFDB6B22-50D6-4640-BBD6-B1EF4434C7E7}" type="presParOf" srcId="{7FF48807-9714-4AB6-ACA6-548124360831}" destId="{E79891BF-186A-4564-8600-37AF433D9A23}" srcOrd="0" destOrd="0" presId="urn:microsoft.com/office/officeart/2008/layout/VerticalCurvedList"/>
    <dgm:cxn modelId="{89194624-0828-4FCA-810E-787C63CA6BE7}" type="presParOf" srcId="{7FF48807-9714-4AB6-ACA6-548124360831}" destId="{6E0D075E-5A6C-4AF1-BBD9-202ADF1E6C22}" srcOrd="1" destOrd="0" presId="urn:microsoft.com/office/officeart/2008/layout/VerticalCurvedList"/>
    <dgm:cxn modelId="{BBE64CDE-6217-4D79-98B2-80CB0344DF5D}" type="presParOf" srcId="{7FF48807-9714-4AB6-ACA6-548124360831}" destId="{BFA20641-577C-4A38-ACB7-AB3BCAD985D5}" srcOrd="2" destOrd="0" presId="urn:microsoft.com/office/officeart/2008/layout/VerticalCurvedList"/>
    <dgm:cxn modelId="{5201212F-6DEC-44A0-BE0F-62CBEAF58255}" type="presParOf" srcId="{7FF48807-9714-4AB6-ACA6-548124360831}" destId="{79DED043-8712-487A-A55D-9D859803EBC7}" srcOrd="3" destOrd="0" presId="urn:microsoft.com/office/officeart/2008/layout/VerticalCurvedList"/>
    <dgm:cxn modelId="{02353CEA-52BA-45D6-9EDB-9A6721BD971A}" type="presParOf" srcId="{8B72CCF0-5BC9-4BFF-A5A3-3515499ADFE2}" destId="{64859C6A-2308-4643-B63B-F1779491C42B}" srcOrd="1" destOrd="0" presId="urn:microsoft.com/office/officeart/2008/layout/VerticalCurvedList"/>
    <dgm:cxn modelId="{AA8B8E77-189C-4801-957D-A4680000F273}" type="presParOf" srcId="{8B72CCF0-5BC9-4BFF-A5A3-3515499ADFE2}" destId="{6B6E5AC0-FA14-40FB-B02B-61AFC309452B}" srcOrd="2" destOrd="0" presId="urn:microsoft.com/office/officeart/2008/layout/VerticalCurvedList"/>
    <dgm:cxn modelId="{8A9EF21B-D785-450F-A22F-E7D90DC7F9C5}" type="presParOf" srcId="{6B6E5AC0-FA14-40FB-B02B-61AFC309452B}" destId="{79A098C3-4918-49BB-81B9-A324829BCDAF}" srcOrd="0" destOrd="0" presId="urn:microsoft.com/office/officeart/2008/layout/VerticalCurvedList"/>
    <dgm:cxn modelId="{E7194F9A-FA38-4A71-83C4-3730ED0BC21C}" type="presParOf" srcId="{8B72CCF0-5BC9-4BFF-A5A3-3515499ADFE2}" destId="{F925B22D-B785-4706-AEED-8841430FF9D9}" srcOrd="3" destOrd="0" presId="urn:microsoft.com/office/officeart/2008/layout/VerticalCurvedList"/>
    <dgm:cxn modelId="{5D24D20A-A53C-40CF-8809-5118E76DE7CC}" type="presParOf" srcId="{8B72CCF0-5BC9-4BFF-A5A3-3515499ADFE2}" destId="{B57323C7-2286-4FD6-8EA6-6128A3FB2745}" srcOrd="4" destOrd="0" presId="urn:microsoft.com/office/officeart/2008/layout/VerticalCurvedList"/>
    <dgm:cxn modelId="{1697EA3C-CE51-42F7-9530-651BCCDBF3C2}" type="presParOf" srcId="{B57323C7-2286-4FD6-8EA6-6128A3FB2745}" destId="{A9EAAEA9-F7B4-4277-9FAF-07126F811386}" srcOrd="0" destOrd="0" presId="urn:microsoft.com/office/officeart/2008/layout/VerticalCurvedList"/>
    <dgm:cxn modelId="{8C511EA8-7BE5-4BF0-9ECB-54259F78D623}" type="presParOf" srcId="{8B72CCF0-5BC9-4BFF-A5A3-3515499ADFE2}" destId="{14F6A3A5-398E-4F79-8201-9586D26633AE}" srcOrd="5" destOrd="0" presId="urn:microsoft.com/office/officeart/2008/layout/VerticalCurvedList"/>
    <dgm:cxn modelId="{84DA7AB3-5F0F-4797-A039-2174FD344A55}" type="presParOf" srcId="{8B72CCF0-5BC9-4BFF-A5A3-3515499ADFE2}" destId="{3081104F-84EA-4565-9477-E0ECE0230338}" srcOrd="6" destOrd="0" presId="urn:microsoft.com/office/officeart/2008/layout/VerticalCurvedList"/>
    <dgm:cxn modelId="{12D2EBDE-CBEE-49FF-82BD-5012739AAE28}" type="presParOf" srcId="{3081104F-84EA-4565-9477-E0ECE0230338}" destId="{F2F71AEF-4142-41C2-BF64-0456C3280236}" srcOrd="0" destOrd="0" presId="urn:microsoft.com/office/officeart/2008/layout/VerticalCurvedList"/>
    <dgm:cxn modelId="{0480AA2B-E3D7-4EB0-96EA-FD28B3BF07B0}" type="presParOf" srcId="{8B72CCF0-5BC9-4BFF-A5A3-3515499ADFE2}" destId="{F3B46480-B057-49E3-AF3E-7B596E96B95A}" srcOrd="7" destOrd="0" presId="urn:microsoft.com/office/officeart/2008/layout/VerticalCurvedList"/>
    <dgm:cxn modelId="{EB0C4689-2843-4AA9-A16E-4B8B14B5475A}" type="presParOf" srcId="{8B72CCF0-5BC9-4BFF-A5A3-3515499ADFE2}" destId="{64299C12-E0E1-456D-911E-A78669E1F08F}" srcOrd="8" destOrd="0" presId="urn:microsoft.com/office/officeart/2008/layout/VerticalCurvedList"/>
    <dgm:cxn modelId="{3B9430CD-B30A-4520-935F-713213FA4FD1}" type="presParOf" srcId="{64299C12-E0E1-456D-911E-A78669E1F08F}" destId="{989F214F-8961-4A2A-B232-5123182A907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F67C3F7-93B3-4209-A1D8-8D33EF5642FE}" type="doc">
      <dgm:prSet loTypeId="urn:microsoft.com/office/officeart/2005/8/layout/process2" loCatId="process" qsTypeId="urn:microsoft.com/office/officeart/2005/8/quickstyle/simple1" qsCatId="simple" csTypeId="urn:microsoft.com/office/officeart/2005/8/colors/colorful4" csCatId="colorful" phldr="1"/>
      <dgm:spPr/>
    </dgm:pt>
    <dgm:pt modelId="{E87FFBF8-76F7-455C-8F5E-E3B683D59C4C}">
      <dgm:prSet phldrT="[Texto]"/>
      <dgm:spPr/>
      <dgm:t>
        <a:bodyPr/>
        <a:lstStyle/>
        <a:p>
          <a:r>
            <a:rPr lang="pt-BR" dirty="0"/>
            <a:t>Horário da coleta/ realização</a:t>
          </a:r>
        </a:p>
      </dgm:t>
    </dgm:pt>
    <dgm:pt modelId="{EDC24105-ACE9-4A91-9F9F-7DDF90116F95}" type="parTrans" cxnId="{B8ED32BB-787B-412A-B8EE-D8E15850FFCC}">
      <dgm:prSet/>
      <dgm:spPr/>
      <dgm:t>
        <a:bodyPr/>
        <a:lstStyle/>
        <a:p>
          <a:endParaRPr lang="pt-BR"/>
        </a:p>
      </dgm:t>
    </dgm:pt>
    <dgm:pt modelId="{C2EADD9B-4C15-4B0A-8DE8-51B725D5DF15}" type="sibTrans" cxnId="{B8ED32BB-787B-412A-B8EE-D8E15850FFCC}">
      <dgm:prSet/>
      <dgm:spPr/>
      <dgm:t>
        <a:bodyPr/>
        <a:lstStyle/>
        <a:p>
          <a:endParaRPr lang="pt-BR"/>
        </a:p>
      </dgm:t>
    </dgm:pt>
    <dgm:pt modelId="{D5422AB7-2EC0-4530-90FA-B8A94CD66544}">
      <dgm:prSet phldrT="[Texto]"/>
      <dgm:spPr/>
      <dgm:t>
        <a:bodyPr/>
        <a:lstStyle/>
        <a:p>
          <a:r>
            <a:rPr lang="pt-BR" dirty="0"/>
            <a:t>Tempo de envio da amostra para o laboratório</a:t>
          </a:r>
        </a:p>
      </dgm:t>
    </dgm:pt>
    <dgm:pt modelId="{44848D73-8BBE-4E05-9977-7A698EB4BA15}" type="parTrans" cxnId="{1194B1E4-6BD0-4FA7-B217-8C75A22D139D}">
      <dgm:prSet/>
      <dgm:spPr/>
      <dgm:t>
        <a:bodyPr/>
        <a:lstStyle/>
        <a:p>
          <a:endParaRPr lang="pt-BR"/>
        </a:p>
      </dgm:t>
    </dgm:pt>
    <dgm:pt modelId="{8508FF5C-C325-4463-A083-34206520802A}" type="sibTrans" cxnId="{1194B1E4-6BD0-4FA7-B217-8C75A22D139D}">
      <dgm:prSet/>
      <dgm:spPr/>
      <dgm:t>
        <a:bodyPr/>
        <a:lstStyle/>
        <a:p>
          <a:endParaRPr lang="pt-BR"/>
        </a:p>
      </dgm:t>
    </dgm:pt>
    <dgm:pt modelId="{1C477D12-2840-46B3-BA3D-E1B2DFC2E1D6}">
      <dgm:prSet phldrT="[Texto]"/>
      <dgm:spPr/>
      <dgm:t>
        <a:bodyPr/>
        <a:lstStyle/>
        <a:p>
          <a:r>
            <a:rPr lang="pt-BR" dirty="0"/>
            <a:t>Erro de identificação da amostra</a:t>
          </a:r>
        </a:p>
      </dgm:t>
    </dgm:pt>
    <dgm:pt modelId="{8E598F97-1205-4398-8E16-15CAD5757717}" type="parTrans" cxnId="{AC59D6AB-60F9-4CDA-B8F7-ADD48514CD0A}">
      <dgm:prSet/>
      <dgm:spPr/>
      <dgm:t>
        <a:bodyPr/>
        <a:lstStyle/>
        <a:p>
          <a:endParaRPr lang="pt-BR"/>
        </a:p>
      </dgm:t>
    </dgm:pt>
    <dgm:pt modelId="{D7AEBEF8-31F9-4FEF-B457-E35A85898811}" type="sibTrans" cxnId="{AC59D6AB-60F9-4CDA-B8F7-ADD48514CD0A}">
      <dgm:prSet/>
      <dgm:spPr/>
      <dgm:t>
        <a:bodyPr/>
        <a:lstStyle/>
        <a:p>
          <a:endParaRPr lang="pt-BR"/>
        </a:p>
      </dgm:t>
    </dgm:pt>
    <dgm:pt modelId="{FEA6D82D-875C-4919-9E06-6350664B1788}" type="pres">
      <dgm:prSet presAssocID="{1F67C3F7-93B3-4209-A1D8-8D33EF5642FE}" presName="linearFlow" presStyleCnt="0">
        <dgm:presLayoutVars>
          <dgm:resizeHandles val="exact"/>
        </dgm:presLayoutVars>
      </dgm:prSet>
      <dgm:spPr/>
    </dgm:pt>
    <dgm:pt modelId="{5508D995-818F-42AE-9B7A-327B9BA643D1}" type="pres">
      <dgm:prSet presAssocID="{E87FFBF8-76F7-455C-8F5E-E3B683D59C4C}" presName="node" presStyleLbl="node1" presStyleIdx="0" presStyleCnt="3">
        <dgm:presLayoutVars>
          <dgm:bulletEnabled val="1"/>
        </dgm:presLayoutVars>
      </dgm:prSet>
      <dgm:spPr/>
    </dgm:pt>
    <dgm:pt modelId="{AC5380B1-24F7-4416-B414-CC290C190BD4}" type="pres">
      <dgm:prSet presAssocID="{C2EADD9B-4C15-4B0A-8DE8-51B725D5DF15}" presName="sibTrans" presStyleLbl="sibTrans2D1" presStyleIdx="0" presStyleCnt="2"/>
      <dgm:spPr/>
    </dgm:pt>
    <dgm:pt modelId="{74B463A7-F2FF-4337-A606-922C1D213072}" type="pres">
      <dgm:prSet presAssocID="{C2EADD9B-4C15-4B0A-8DE8-51B725D5DF15}" presName="connectorText" presStyleLbl="sibTrans2D1" presStyleIdx="0" presStyleCnt="2"/>
      <dgm:spPr/>
    </dgm:pt>
    <dgm:pt modelId="{CBFF06F9-4E4F-49A7-A54B-4D59AA4A1C09}" type="pres">
      <dgm:prSet presAssocID="{D5422AB7-2EC0-4530-90FA-B8A94CD66544}" presName="node" presStyleLbl="node1" presStyleIdx="1" presStyleCnt="3">
        <dgm:presLayoutVars>
          <dgm:bulletEnabled val="1"/>
        </dgm:presLayoutVars>
      </dgm:prSet>
      <dgm:spPr/>
    </dgm:pt>
    <dgm:pt modelId="{1378F12D-D38C-439E-B777-CD445CB64997}" type="pres">
      <dgm:prSet presAssocID="{8508FF5C-C325-4463-A083-34206520802A}" presName="sibTrans" presStyleLbl="sibTrans2D1" presStyleIdx="1" presStyleCnt="2"/>
      <dgm:spPr/>
    </dgm:pt>
    <dgm:pt modelId="{BCDA5535-58B8-4C07-98F6-BADC4F4701C1}" type="pres">
      <dgm:prSet presAssocID="{8508FF5C-C325-4463-A083-34206520802A}" presName="connectorText" presStyleLbl="sibTrans2D1" presStyleIdx="1" presStyleCnt="2"/>
      <dgm:spPr/>
    </dgm:pt>
    <dgm:pt modelId="{2CAA2861-6267-4D96-A255-8FA16AB32779}" type="pres">
      <dgm:prSet presAssocID="{1C477D12-2840-46B3-BA3D-E1B2DFC2E1D6}" presName="node" presStyleLbl="node1" presStyleIdx="2" presStyleCnt="3">
        <dgm:presLayoutVars>
          <dgm:bulletEnabled val="1"/>
        </dgm:presLayoutVars>
      </dgm:prSet>
      <dgm:spPr/>
    </dgm:pt>
  </dgm:ptLst>
  <dgm:cxnLst>
    <dgm:cxn modelId="{F7C69800-A39A-46A7-8299-2F7E659A6107}" type="presOf" srcId="{D5422AB7-2EC0-4530-90FA-B8A94CD66544}" destId="{CBFF06F9-4E4F-49A7-A54B-4D59AA4A1C09}" srcOrd="0" destOrd="0" presId="urn:microsoft.com/office/officeart/2005/8/layout/process2"/>
    <dgm:cxn modelId="{7FCBF94B-E1C3-4996-9F17-D290E0DFEFF2}" type="presOf" srcId="{8508FF5C-C325-4463-A083-34206520802A}" destId="{BCDA5535-58B8-4C07-98F6-BADC4F4701C1}" srcOrd="1" destOrd="0" presId="urn:microsoft.com/office/officeart/2005/8/layout/process2"/>
    <dgm:cxn modelId="{B7EDA972-0B2D-4BFC-A557-509475480FC5}" type="presOf" srcId="{E87FFBF8-76F7-455C-8F5E-E3B683D59C4C}" destId="{5508D995-818F-42AE-9B7A-327B9BA643D1}" srcOrd="0" destOrd="0" presId="urn:microsoft.com/office/officeart/2005/8/layout/process2"/>
    <dgm:cxn modelId="{7B37A98B-84EF-426C-954D-099B6A5EFAA1}" type="presOf" srcId="{C2EADD9B-4C15-4B0A-8DE8-51B725D5DF15}" destId="{AC5380B1-24F7-4416-B414-CC290C190BD4}" srcOrd="0" destOrd="0" presId="urn:microsoft.com/office/officeart/2005/8/layout/process2"/>
    <dgm:cxn modelId="{2452959E-BB18-4ED4-AC44-0B957A705A36}" type="presOf" srcId="{8508FF5C-C325-4463-A083-34206520802A}" destId="{1378F12D-D38C-439E-B777-CD445CB64997}" srcOrd="0" destOrd="0" presId="urn:microsoft.com/office/officeart/2005/8/layout/process2"/>
    <dgm:cxn modelId="{AC59D6AB-60F9-4CDA-B8F7-ADD48514CD0A}" srcId="{1F67C3F7-93B3-4209-A1D8-8D33EF5642FE}" destId="{1C477D12-2840-46B3-BA3D-E1B2DFC2E1D6}" srcOrd="2" destOrd="0" parTransId="{8E598F97-1205-4398-8E16-15CAD5757717}" sibTransId="{D7AEBEF8-31F9-4FEF-B457-E35A85898811}"/>
    <dgm:cxn modelId="{B8ED32BB-787B-412A-B8EE-D8E15850FFCC}" srcId="{1F67C3F7-93B3-4209-A1D8-8D33EF5642FE}" destId="{E87FFBF8-76F7-455C-8F5E-E3B683D59C4C}" srcOrd="0" destOrd="0" parTransId="{EDC24105-ACE9-4A91-9F9F-7DDF90116F95}" sibTransId="{C2EADD9B-4C15-4B0A-8DE8-51B725D5DF15}"/>
    <dgm:cxn modelId="{731718CE-5541-4ABF-86CF-3AE438E3ED05}" type="presOf" srcId="{1F67C3F7-93B3-4209-A1D8-8D33EF5642FE}" destId="{FEA6D82D-875C-4919-9E06-6350664B1788}" srcOrd="0" destOrd="0" presId="urn:microsoft.com/office/officeart/2005/8/layout/process2"/>
    <dgm:cxn modelId="{1194B1E4-6BD0-4FA7-B217-8C75A22D139D}" srcId="{1F67C3F7-93B3-4209-A1D8-8D33EF5642FE}" destId="{D5422AB7-2EC0-4530-90FA-B8A94CD66544}" srcOrd="1" destOrd="0" parTransId="{44848D73-8BBE-4E05-9977-7A698EB4BA15}" sibTransId="{8508FF5C-C325-4463-A083-34206520802A}"/>
    <dgm:cxn modelId="{E820DDF5-C387-4BCD-8809-62D1C83EABA6}" type="presOf" srcId="{1C477D12-2840-46B3-BA3D-E1B2DFC2E1D6}" destId="{2CAA2861-6267-4D96-A255-8FA16AB32779}" srcOrd="0" destOrd="0" presId="urn:microsoft.com/office/officeart/2005/8/layout/process2"/>
    <dgm:cxn modelId="{12114BFE-707F-4BF0-A846-E035E2CFC697}" type="presOf" srcId="{C2EADD9B-4C15-4B0A-8DE8-51B725D5DF15}" destId="{74B463A7-F2FF-4337-A606-922C1D213072}" srcOrd="1" destOrd="0" presId="urn:microsoft.com/office/officeart/2005/8/layout/process2"/>
    <dgm:cxn modelId="{C88C9449-5B2E-4F59-9DC9-A3F230993D55}" type="presParOf" srcId="{FEA6D82D-875C-4919-9E06-6350664B1788}" destId="{5508D995-818F-42AE-9B7A-327B9BA643D1}" srcOrd="0" destOrd="0" presId="urn:microsoft.com/office/officeart/2005/8/layout/process2"/>
    <dgm:cxn modelId="{9A5519E7-7321-4F2F-BD23-7AABBFBE1F5E}" type="presParOf" srcId="{FEA6D82D-875C-4919-9E06-6350664B1788}" destId="{AC5380B1-24F7-4416-B414-CC290C190BD4}" srcOrd="1" destOrd="0" presId="urn:microsoft.com/office/officeart/2005/8/layout/process2"/>
    <dgm:cxn modelId="{5A4A7055-5F3C-462A-B4B7-27BDDEFB1F21}" type="presParOf" srcId="{AC5380B1-24F7-4416-B414-CC290C190BD4}" destId="{74B463A7-F2FF-4337-A606-922C1D213072}" srcOrd="0" destOrd="0" presId="urn:microsoft.com/office/officeart/2005/8/layout/process2"/>
    <dgm:cxn modelId="{B8C0FC87-0BFE-4581-A62F-4E3B143EE558}" type="presParOf" srcId="{FEA6D82D-875C-4919-9E06-6350664B1788}" destId="{CBFF06F9-4E4F-49A7-A54B-4D59AA4A1C09}" srcOrd="2" destOrd="0" presId="urn:microsoft.com/office/officeart/2005/8/layout/process2"/>
    <dgm:cxn modelId="{78E89931-BF8F-4140-BCE7-9D975EED0B3E}" type="presParOf" srcId="{FEA6D82D-875C-4919-9E06-6350664B1788}" destId="{1378F12D-D38C-439E-B777-CD445CB64997}" srcOrd="3" destOrd="0" presId="urn:microsoft.com/office/officeart/2005/8/layout/process2"/>
    <dgm:cxn modelId="{47554D0C-33A2-4108-8211-5EAF8763F769}" type="presParOf" srcId="{1378F12D-D38C-439E-B777-CD445CB64997}" destId="{BCDA5535-58B8-4C07-98F6-BADC4F4701C1}" srcOrd="0" destOrd="0" presId="urn:microsoft.com/office/officeart/2005/8/layout/process2"/>
    <dgm:cxn modelId="{54681994-DA0A-4BB7-ADF9-3B3453F9BEA9}" type="presParOf" srcId="{FEA6D82D-875C-4919-9E06-6350664B1788}" destId="{2CAA2861-6267-4D96-A255-8FA16AB32779}" srcOrd="4"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F67C3F7-93B3-4209-A1D8-8D33EF5642FE}" type="doc">
      <dgm:prSet loTypeId="urn:microsoft.com/office/officeart/2005/8/layout/process2" loCatId="process" qsTypeId="urn:microsoft.com/office/officeart/2005/8/quickstyle/simple1" qsCatId="simple" csTypeId="urn:microsoft.com/office/officeart/2005/8/colors/colorful2" csCatId="colorful" phldr="1"/>
      <dgm:spPr/>
    </dgm:pt>
    <dgm:pt modelId="{E87FFBF8-76F7-455C-8F5E-E3B683D59C4C}">
      <dgm:prSet phldrT="[Texto]"/>
      <dgm:spPr/>
      <dgm:t>
        <a:bodyPr/>
        <a:lstStyle/>
        <a:p>
          <a:r>
            <a:rPr lang="pt-BR" dirty="0"/>
            <a:t>Jejum do cliente</a:t>
          </a:r>
        </a:p>
      </dgm:t>
    </dgm:pt>
    <dgm:pt modelId="{EDC24105-ACE9-4A91-9F9F-7DDF90116F95}" type="parTrans" cxnId="{B8ED32BB-787B-412A-B8EE-D8E15850FFCC}">
      <dgm:prSet/>
      <dgm:spPr/>
      <dgm:t>
        <a:bodyPr/>
        <a:lstStyle/>
        <a:p>
          <a:endParaRPr lang="pt-BR"/>
        </a:p>
      </dgm:t>
    </dgm:pt>
    <dgm:pt modelId="{C2EADD9B-4C15-4B0A-8DE8-51B725D5DF15}" type="sibTrans" cxnId="{B8ED32BB-787B-412A-B8EE-D8E15850FFCC}">
      <dgm:prSet/>
      <dgm:spPr/>
      <dgm:t>
        <a:bodyPr/>
        <a:lstStyle/>
        <a:p>
          <a:endParaRPr lang="pt-BR"/>
        </a:p>
      </dgm:t>
    </dgm:pt>
    <dgm:pt modelId="{D5422AB7-2EC0-4530-90FA-B8A94CD66544}">
      <dgm:prSet phldrT="[Texto]"/>
      <dgm:spPr/>
      <dgm:t>
        <a:bodyPr/>
        <a:lstStyle/>
        <a:p>
          <a:r>
            <a:rPr lang="pt-BR" dirty="0"/>
            <a:t>Tempo de jejum </a:t>
          </a:r>
        </a:p>
      </dgm:t>
    </dgm:pt>
    <dgm:pt modelId="{44848D73-8BBE-4E05-9977-7A698EB4BA15}" type="parTrans" cxnId="{1194B1E4-6BD0-4FA7-B217-8C75A22D139D}">
      <dgm:prSet/>
      <dgm:spPr/>
      <dgm:t>
        <a:bodyPr/>
        <a:lstStyle/>
        <a:p>
          <a:endParaRPr lang="pt-BR"/>
        </a:p>
      </dgm:t>
    </dgm:pt>
    <dgm:pt modelId="{8508FF5C-C325-4463-A083-34206520802A}" type="sibTrans" cxnId="{1194B1E4-6BD0-4FA7-B217-8C75A22D139D}">
      <dgm:prSet/>
      <dgm:spPr/>
      <dgm:t>
        <a:bodyPr/>
        <a:lstStyle/>
        <a:p>
          <a:endParaRPr lang="pt-BR"/>
        </a:p>
      </dgm:t>
    </dgm:pt>
    <dgm:pt modelId="{1C477D12-2840-46B3-BA3D-E1B2DFC2E1D6}">
      <dgm:prSet phldrT="[Texto]"/>
      <dgm:spPr/>
      <dgm:t>
        <a:bodyPr/>
        <a:lstStyle/>
        <a:p>
          <a:r>
            <a:rPr lang="pt-BR" dirty="0"/>
            <a:t>Tempo de coleta/realização</a:t>
          </a:r>
        </a:p>
      </dgm:t>
    </dgm:pt>
    <dgm:pt modelId="{8E598F97-1205-4398-8E16-15CAD5757717}" type="parTrans" cxnId="{AC59D6AB-60F9-4CDA-B8F7-ADD48514CD0A}">
      <dgm:prSet/>
      <dgm:spPr/>
      <dgm:t>
        <a:bodyPr/>
        <a:lstStyle/>
        <a:p>
          <a:endParaRPr lang="pt-BR"/>
        </a:p>
      </dgm:t>
    </dgm:pt>
    <dgm:pt modelId="{D7AEBEF8-31F9-4FEF-B457-E35A85898811}" type="sibTrans" cxnId="{AC59D6AB-60F9-4CDA-B8F7-ADD48514CD0A}">
      <dgm:prSet/>
      <dgm:spPr/>
      <dgm:t>
        <a:bodyPr/>
        <a:lstStyle/>
        <a:p>
          <a:endParaRPr lang="pt-BR"/>
        </a:p>
      </dgm:t>
    </dgm:pt>
    <dgm:pt modelId="{FEA6D82D-875C-4919-9E06-6350664B1788}" type="pres">
      <dgm:prSet presAssocID="{1F67C3F7-93B3-4209-A1D8-8D33EF5642FE}" presName="linearFlow" presStyleCnt="0">
        <dgm:presLayoutVars>
          <dgm:resizeHandles val="exact"/>
        </dgm:presLayoutVars>
      </dgm:prSet>
      <dgm:spPr/>
    </dgm:pt>
    <dgm:pt modelId="{5508D995-818F-42AE-9B7A-327B9BA643D1}" type="pres">
      <dgm:prSet presAssocID="{E87FFBF8-76F7-455C-8F5E-E3B683D59C4C}" presName="node" presStyleLbl="node1" presStyleIdx="0" presStyleCnt="3" custLinFactNeighborX="-1630">
        <dgm:presLayoutVars>
          <dgm:bulletEnabled val="1"/>
        </dgm:presLayoutVars>
      </dgm:prSet>
      <dgm:spPr/>
    </dgm:pt>
    <dgm:pt modelId="{AC5380B1-24F7-4416-B414-CC290C190BD4}" type="pres">
      <dgm:prSet presAssocID="{C2EADD9B-4C15-4B0A-8DE8-51B725D5DF15}" presName="sibTrans" presStyleLbl="sibTrans2D1" presStyleIdx="0" presStyleCnt="2"/>
      <dgm:spPr/>
    </dgm:pt>
    <dgm:pt modelId="{74B463A7-F2FF-4337-A606-922C1D213072}" type="pres">
      <dgm:prSet presAssocID="{C2EADD9B-4C15-4B0A-8DE8-51B725D5DF15}" presName="connectorText" presStyleLbl="sibTrans2D1" presStyleIdx="0" presStyleCnt="2"/>
      <dgm:spPr/>
    </dgm:pt>
    <dgm:pt modelId="{CBFF06F9-4E4F-49A7-A54B-4D59AA4A1C09}" type="pres">
      <dgm:prSet presAssocID="{D5422AB7-2EC0-4530-90FA-B8A94CD66544}" presName="node" presStyleLbl="node1" presStyleIdx="1" presStyleCnt="3">
        <dgm:presLayoutVars>
          <dgm:bulletEnabled val="1"/>
        </dgm:presLayoutVars>
      </dgm:prSet>
      <dgm:spPr/>
    </dgm:pt>
    <dgm:pt modelId="{1378F12D-D38C-439E-B777-CD445CB64997}" type="pres">
      <dgm:prSet presAssocID="{8508FF5C-C325-4463-A083-34206520802A}" presName="sibTrans" presStyleLbl="sibTrans2D1" presStyleIdx="1" presStyleCnt="2"/>
      <dgm:spPr/>
    </dgm:pt>
    <dgm:pt modelId="{BCDA5535-58B8-4C07-98F6-BADC4F4701C1}" type="pres">
      <dgm:prSet presAssocID="{8508FF5C-C325-4463-A083-34206520802A}" presName="connectorText" presStyleLbl="sibTrans2D1" presStyleIdx="1" presStyleCnt="2"/>
      <dgm:spPr/>
    </dgm:pt>
    <dgm:pt modelId="{2CAA2861-6267-4D96-A255-8FA16AB32779}" type="pres">
      <dgm:prSet presAssocID="{1C477D12-2840-46B3-BA3D-E1B2DFC2E1D6}" presName="node" presStyleLbl="node1" presStyleIdx="2" presStyleCnt="3">
        <dgm:presLayoutVars>
          <dgm:bulletEnabled val="1"/>
        </dgm:presLayoutVars>
      </dgm:prSet>
      <dgm:spPr/>
    </dgm:pt>
  </dgm:ptLst>
  <dgm:cxnLst>
    <dgm:cxn modelId="{F7C69800-A39A-46A7-8299-2F7E659A6107}" type="presOf" srcId="{D5422AB7-2EC0-4530-90FA-B8A94CD66544}" destId="{CBFF06F9-4E4F-49A7-A54B-4D59AA4A1C09}" srcOrd="0" destOrd="0" presId="urn:microsoft.com/office/officeart/2005/8/layout/process2"/>
    <dgm:cxn modelId="{7FCBF94B-E1C3-4996-9F17-D290E0DFEFF2}" type="presOf" srcId="{8508FF5C-C325-4463-A083-34206520802A}" destId="{BCDA5535-58B8-4C07-98F6-BADC4F4701C1}" srcOrd="1" destOrd="0" presId="urn:microsoft.com/office/officeart/2005/8/layout/process2"/>
    <dgm:cxn modelId="{B7EDA972-0B2D-4BFC-A557-509475480FC5}" type="presOf" srcId="{E87FFBF8-76F7-455C-8F5E-E3B683D59C4C}" destId="{5508D995-818F-42AE-9B7A-327B9BA643D1}" srcOrd="0" destOrd="0" presId="urn:microsoft.com/office/officeart/2005/8/layout/process2"/>
    <dgm:cxn modelId="{7B37A98B-84EF-426C-954D-099B6A5EFAA1}" type="presOf" srcId="{C2EADD9B-4C15-4B0A-8DE8-51B725D5DF15}" destId="{AC5380B1-24F7-4416-B414-CC290C190BD4}" srcOrd="0" destOrd="0" presId="urn:microsoft.com/office/officeart/2005/8/layout/process2"/>
    <dgm:cxn modelId="{2452959E-BB18-4ED4-AC44-0B957A705A36}" type="presOf" srcId="{8508FF5C-C325-4463-A083-34206520802A}" destId="{1378F12D-D38C-439E-B777-CD445CB64997}" srcOrd="0" destOrd="0" presId="urn:microsoft.com/office/officeart/2005/8/layout/process2"/>
    <dgm:cxn modelId="{AC59D6AB-60F9-4CDA-B8F7-ADD48514CD0A}" srcId="{1F67C3F7-93B3-4209-A1D8-8D33EF5642FE}" destId="{1C477D12-2840-46B3-BA3D-E1B2DFC2E1D6}" srcOrd="2" destOrd="0" parTransId="{8E598F97-1205-4398-8E16-15CAD5757717}" sibTransId="{D7AEBEF8-31F9-4FEF-B457-E35A85898811}"/>
    <dgm:cxn modelId="{B8ED32BB-787B-412A-B8EE-D8E15850FFCC}" srcId="{1F67C3F7-93B3-4209-A1D8-8D33EF5642FE}" destId="{E87FFBF8-76F7-455C-8F5E-E3B683D59C4C}" srcOrd="0" destOrd="0" parTransId="{EDC24105-ACE9-4A91-9F9F-7DDF90116F95}" sibTransId="{C2EADD9B-4C15-4B0A-8DE8-51B725D5DF15}"/>
    <dgm:cxn modelId="{731718CE-5541-4ABF-86CF-3AE438E3ED05}" type="presOf" srcId="{1F67C3F7-93B3-4209-A1D8-8D33EF5642FE}" destId="{FEA6D82D-875C-4919-9E06-6350664B1788}" srcOrd="0" destOrd="0" presId="urn:microsoft.com/office/officeart/2005/8/layout/process2"/>
    <dgm:cxn modelId="{1194B1E4-6BD0-4FA7-B217-8C75A22D139D}" srcId="{1F67C3F7-93B3-4209-A1D8-8D33EF5642FE}" destId="{D5422AB7-2EC0-4530-90FA-B8A94CD66544}" srcOrd="1" destOrd="0" parTransId="{44848D73-8BBE-4E05-9977-7A698EB4BA15}" sibTransId="{8508FF5C-C325-4463-A083-34206520802A}"/>
    <dgm:cxn modelId="{E820DDF5-C387-4BCD-8809-62D1C83EABA6}" type="presOf" srcId="{1C477D12-2840-46B3-BA3D-E1B2DFC2E1D6}" destId="{2CAA2861-6267-4D96-A255-8FA16AB32779}" srcOrd="0" destOrd="0" presId="urn:microsoft.com/office/officeart/2005/8/layout/process2"/>
    <dgm:cxn modelId="{12114BFE-707F-4BF0-A846-E035E2CFC697}" type="presOf" srcId="{C2EADD9B-4C15-4B0A-8DE8-51B725D5DF15}" destId="{74B463A7-F2FF-4337-A606-922C1D213072}" srcOrd="1" destOrd="0" presId="urn:microsoft.com/office/officeart/2005/8/layout/process2"/>
    <dgm:cxn modelId="{C88C9449-5B2E-4F59-9DC9-A3F230993D55}" type="presParOf" srcId="{FEA6D82D-875C-4919-9E06-6350664B1788}" destId="{5508D995-818F-42AE-9B7A-327B9BA643D1}" srcOrd="0" destOrd="0" presId="urn:microsoft.com/office/officeart/2005/8/layout/process2"/>
    <dgm:cxn modelId="{9A5519E7-7321-4F2F-BD23-7AABBFBE1F5E}" type="presParOf" srcId="{FEA6D82D-875C-4919-9E06-6350664B1788}" destId="{AC5380B1-24F7-4416-B414-CC290C190BD4}" srcOrd="1" destOrd="0" presId="urn:microsoft.com/office/officeart/2005/8/layout/process2"/>
    <dgm:cxn modelId="{5A4A7055-5F3C-462A-B4B7-27BDDEFB1F21}" type="presParOf" srcId="{AC5380B1-24F7-4416-B414-CC290C190BD4}" destId="{74B463A7-F2FF-4337-A606-922C1D213072}" srcOrd="0" destOrd="0" presId="urn:microsoft.com/office/officeart/2005/8/layout/process2"/>
    <dgm:cxn modelId="{B8C0FC87-0BFE-4581-A62F-4E3B143EE558}" type="presParOf" srcId="{FEA6D82D-875C-4919-9E06-6350664B1788}" destId="{CBFF06F9-4E4F-49A7-A54B-4D59AA4A1C09}" srcOrd="2" destOrd="0" presId="urn:microsoft.com/office/officeart/2005/8/layout/process2"/>
    <dgm:cxn modelId="{78E89931-BF8F-4140-BCE7-9D975EED0B3E}" type="presParOf" srcId="{FEA6D82D-875C-4919-9E06-6350664B1788}" destId="{1378F12D-D38C-439E-B777-CD445CB64997}" srcOrd="3" destOrd="0" presId="urn:microsoft.com/office/officeart/2005/8/layout/process2"/>
    <dgm:cxn modelId="{47554D0C-33A2-4108-8211-5EAF8763F769}" type="presParOf" srcId="{1378F12D-D38C-439E-B777-CD445CB64997}" destId="{BCDA5535-58B8-4C07-98F6-BADC4F4701C1}" srcOrd="0" destOrd="0" presId="urn:microsoft.com/office/officeart/2005/8/layout/process2"/>
    <dgm:cxn modelId="{54681994-DA0A-4BB7-ADF9-3B3453F9BEA9}" type="presParOf" srcId="{FEA6D82D-875C-4919-9E06-6350664B1788}" destId="{2CAA2861-6267-4D96-A255-8FA16AB32779}" srcOrd="4" destOrd="0" presId="urn:microsoft.com/office/officeart/2005/8/layout/process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F67C3F7-93B3-4209-A1D8-8D33EF5642FE}" type="doc">
      <dgm:prSet loTypeId="urn:microsoft.com/office/officeart/2005/8/layout/process2" loCatId="process" qsTypeId="urn:microsoft.com/office/officeart/2005/8/quickstyle/simple1" qsCatId="simple" csTypeId="urn:microsoft.com/office/officeart/2005/8/colors/colorful5" csCatId="colorful" phldr="1"/>
      <dgm:spPr/>
    </dgm:pt>
    <dgm:pt modelId="{E87FFBF8-76F7-455C-8F5E-E3B683D59C4C}">
      <dgm:prSet phldrT="[Texto]"/>
      <dgm:spPr/>
      <dgm:t>
        <a:bodyPr/>
        <a:lstStyle/>
        <a:p>
          <a:r>
            <a:rPr lang="pt-BR" dirty="0"/>
            <a:t>Erro de volume ou amostra</a:t>
          </a:r>
        </a:p>
      </dgm:t>
    </dgm:pt>
    <dgm:pt modelId="{EDC24105-ACE9-4A91-9F9F-7DDF90116F95}" type="parTrans" cxnId="{B8ED32BB-787B-412A-B8EE-D8E15850FFCC}">
      <dgm:prSet/>
      <dgm:spPr/>
      <dgm:t>
        <a:bodyPr/>
        <a:lstStyle/>
        <a:p>
          <a:endParaRPr lang="pt-BR"/>
        </a:p>
      </dgm:t>
    </dgm:pt>
    <dgm:pt modelId="{C2EADD9B-4C15-4B0A-8DE8-51B725D5DF15}" type="sibTrans" cxnId="{B8ED32BB-787B-412A-B8EE-D8E15850FFCC}">
      <dgm:prSet/>
      <dgm:spPr/>
      <dgm:t>
        <a:bodyPr/>
        <a:lstStyle/>
        <a:p>
          <a:endParaRPr lang="pt-BR"/>
        </a:p>
      </dgm:t>
    </dgm:pt>
    <dgm:pt modelId="{D5422AB7-2EC0-4530-90FA-B8A94CD66544}">
      <dgm:prSet phldrT="[Texto]"/>
      <dgm:spPr/>
      <dgm:t>
        <a:bodyPr/>
        <a:lstStyle/>
        <a:p>
          <a:r>
            <a:rPr lang="pt-BR" dirty="0"/>
            <a:t>Uso prolongado de torniquete ou contraste</a:t>
          </a:r>
        </a:p>
      </dgm:t>
    </dgm:pt>
    <dgm:pt modelId="{44848D73-8BBE-4E05-9977-7A698EB4BA15}" type="parTrans" cxnId="{1194B1E4-6BD0-4FA7-B217-8C75A22D139D}">
      <dgm:prSet/>
      <dgm:spPr/>
      <dgm:t>
        <a:bodyPr/>
        <a:lstStyle/>
        <a:p>
          <a:endParaRPr lang="pt-BR"/>
        </a:p>
      </dgm:t>
    </dgm:pt>
    <dgm:pt modelId="{8508FF5C-C325-4463-A083-34206520802A}" type="sibTrans" cxnId="{1194B1E4-6BD0-4FA7-B217-8C75A22D139D}">
      <dgm:prSet/>
      <dgm:spPr/>
      <dgm:t>
        <a:bodyPr/>
        <a:lstStyle/>
        <a:p>
          <a:endParaRPr lang="pt-BR"/>
        </a:p>
      </dgm:t>
    </dgm:pt>
    <dgm:pt modelId="{1C477D12-2840-46B3-BA3D-E1B2DFC2E1D6}">
      <dgm:prSet phldrT="[Texto]"/>
      <dgm:spPr/>
      <dgm:t>
        <a:bodyPr/>
        <a:lstStyle/>
        <a:p>
          <a:r>
            <a:rPr lang="pt-BR" dirty="0"/>
            <a:t>Tubos ou equipamentos inapropriados</a:t>
          </a:r>
        </a:p>
      </dgm:t>
    </dgm:pt>
    <dgm:pt modelId="{8E598F97-1205-4398-8E16-15CAD5757717}" type="parTrans" cxnId="{AC59D6AB-60F9-4CDA-B8F7-ADD48514CD0A}">
      <dgm:prSet/>
      <dgm:spPr/>
      <dgm:t>
        <a:bodyPr/>
        <a:lstStyle/>
        <a:p>
          <a:endParaRPr lang="pt-BR"/>
        </a:p>
      </dgm:t>
    </dgm:pt>
    <dgm:pt modelId="{D7AEBEF8-31F9-4FEF-B457-E35A85898811}" type="sibTrans" cxnId="{AC59D6AB-60F9-4CDA-B8F7-ADD48514CD0A}">
      <dgm:prSet/>
      <dgm:spPr/>
      <dgm:t>
        <a:bodyPr/>
        <a:lstStyle/>
        <a:p>
          <a:endParaRPr lang="pt-BR"/>
        </a:p>
      </dgm:t>
    </dgm:pt>
    <dgm:pt modelId="{FEA6D82D-875C-4919-9E06-6350664B1788}" type="pres">
      <dgm:prSet presAssocID="{1F67C3F7-93B3-4209-A1D8-8D33EF5642FE}" presName="linearFlow" presStyleCnt="0">
        <dgm:presLayoutVars>
          <dgm:resizeHandles val="exact"/>
        </dgm:presLayoutVars>
      </dgm:prSet>
      <dgm:spPr/>
    </dgm:pt>
    <dgm:pt modelId="{5508D995-818F-42AE-9B7A-327B9BA643D1}" type="pres">
      <dgm:prSet presAssocID="{E87FFBF8-76F7-455C-8F5E-E3B683D59C4C}" presName="node" presStyleLbl="node1" presStyleIdx="0" presStyleCnt="3">
        <dgm:presLayoutVars>
          <dgm:bulletEnabled val="1"/>
        </dgm:presLayoutVars>
      </dgm:prSet>
      <dgm:spPr/>
    </dgm:pt>
    <dgm:pt modelId="{AC5380B1-24F7-4416-B414-CC290C190BD4}" type="pres">
      <dgm:prSet presAssocID="{C2EADD9B-4C15-4B0A-8DE8-51B725D5DF15}" presName="sibTrans" presStyleLbl="sibTrans2D1" presStyleIdx="0" presStyleCnt="2"/>
      <dgm:spPr/>
    </dgm:pt>
    <dgm:pt modelId="{74B463A7-F2FF-4337-A606-922C1D213072}" type="pres">
      <dgm:prSet presAssocID="{C2EADD9B-4C15-4B0A-8DE8-51B725D5DF15}" presName="connectorText" presStyleLbl="sibTrans2D1" presStyleIdx="0" presStyleCnt="2"/>
      <dgm:spPr/>
    </dgm:pt>
    <dgm:pt modelId="{CBFF06F9-4E4F-49A7-A54B-4D59AA4A1C09}" type="pres">
      <dgm:prSet presAssocID="{D5422AB7-2EC0-4530-90FA-B8A94CD66544}" presName="node" presStyleLbl="node1" presStyleIdx="1" presStyleCnt="3">
        <dgm:presLayoutVars>
          <dgm:bulletEnabled val="1"/>
        </dgm:presLayoutVars>
      </dgm:prSet>
      <dgm:spPr/>
    </dgm:pt>
    <dgm:pt modelId="{1378F12D-D38C-439E-B777-CD445CB64997}" type="pres">
      <dgm:prSet presAssocID="{8508FF5C-C325-4463-A083-34206520802A}" presName="sibTrans" presStyleLbl="sibTrans2D1" presStyleIdx="1" presStyleCnt="2"/>
      <dgm:spPr/>
    </dgm:pt>
    <dgm:pt modelId="{BCDA5535-58B8-4C07-98F6-BADC4F4701C1}" type="pres">
      <dgm:prSet presAssocID="{8508FF5C-C325-4463-A083-34206520802A}" presName="connectorText" presStyleLbl="sibTrans2D1" presStyleIdx="1" presStyleCnt="2"/>
      <dgm:spPr/>
    </dgm:pt>
    <dgm:pt modelId="{2CAA2861-6267-4D96-A255-8FA16AB32779}" type="pres">
      <dgm:prSet presAssocID="{1C477D12-2840-46B3-BA3D-E1B2DFC2E1D6}" presName="node" presStyleLbl="node1" presStyleIdx="2" presStyleCnt="3">
        <dgm:presLayoutVars>
          <dgm:bulletEnabled val="1"/>
        </dgm:presLayoutVars>
      </dgm:prSet>
      <dgm:spPr/>
    </dgm:pt>
  </dgm:ptLst>
  <dgm:cxnLst>
    <dgm:cxn modelId="{F7C69800-A39A-46A7-8299-2F7E659A6107}" type="presOf" srcId="{D5422AB7-2EC0-4530-90FA-B8A94CD66544}" destId="{CBFF06F9-4E4F-49A7-A54B-4D59AA4A1C09}" srcOrd="0" destOrd="0" presId="urn:microsoft.com/office/officeart/2005/8/layout/process2"/>
    <dgm:cxn modelId="{7FCBF94B-E1C3-4996-9F17-D290E0DFEFF2}" type="presOf" srcId="{8508FF5C-C325-4463-A083-34206520802A}" destId="{BCDA5535-58B8-4C07-98F6-BADC4F4701C1}" srcOrd="1" destOrd="0" presId="urn:microsoft.com/office/officeart/2005/8/layout/process2"/>
    <dgm:cxn modelId="{B7EDA972-0B2D-4BFC-A557-509475480FC5}" type="presOf" srcId="{E87FFBF8-76F7-455C-8F5E-E3B683D59C4C}" destId="{5508D995-818F-42AE-9B7A-327B9BA643D1}" srcOrd="0" destOrd="0" presId="urn:microsoft.com/office/officeart/2005/8/layout/process2"/>
    <dgm:cxn modelId="{7B37A98B-84EF-426C-954D-099B6A5EFAA1}" type="presOf" srcId="{C2EADD9B-4C15-4B0A-8DE8-51B725D5DF15}" destId="{AC5380B1-24F7-4416-B414-CC290C190BD4}" srcOrd="0" destOrd="0" presId="urn:microsoft.com/office/officeart/2005/8/layout/process2"/>
    <dgm:cxn modelId="{2452959E-BB18-4ED4-AC44-0B957A705A36}" type="presOf" srcId="{8508FF5C-C325-4463-A083-34206520802A}" destId="{1378F12D-D38C-439E-B777-CD445CB64997}" srcOrd="0" destOrd="0" presId="urn:microsoft.com/office/officeart/2005/8/layout/process2"/>
    <dgm:cxn modelId="{AC59D6AB-60F9-4CDA-B8F7-ADD48514CD0A}" srcId="{1F67C3F7-93B3-4209-A1D8-8D33EF5642FE}" destId="{1C477D12-2840-46B3-BA3D-E1B2DFC2E1D6}" srcOrd="2" destOrd="0" parTransId="{8E598F97-1205-4398-8E16-15CAD5757717}" sibTransId="{D7AEBEF8-31F9-4FEF-B457-E35A85898811}"/>
    <dgm:cxn modelId="{B8ED32BB-787B-412A-B8EE-D8E15850FFCC}" srcId="{1F67C3F7-93B3-4209-A1D8-8D33EF5642FE}" destId="{E87FFBF8-76F7-455C-8F5E-E3B683D59C4C}" srcOrd="0" destOrd="0" parTransId="{EDC24105-ACE9-4A91-9F9F-7DDF90116F95}" sibTransId="{C2EADD9B-4C15-4B0A-8DE8-51B725D5DF15}"/>
    <dgm:cxn modelId="{731718CE-5541-4ABF-86CF-3AE438E3ED05}" type="presOf" srcId="{1F67C3F7-93B3-4209-A1D8-8D33EF5642FE}" destId="{FEA6D82D-875C-4919-9E06-6350664B1788}" srcOrd="0" destOrd="0" presId="urn:microsoft.com/office/officeart/2005/8/layout/process2"/>
    <dgm:cxn modelId="{1194B1E4-6BD0-4FA7-B217-8C75A22D139D}" srcId="{1F67C3F7-93B3-4209-A1D8-8D33EF5642FE}" destId="{D5422AB7-2EC0-4530-90FA-B8A94CD66544}" srcOrd="1" destOrd="0" parTransId="{44848D73-8BBE-4E05-9977-7A698EB4BA15}" sibTransId="{8508FF5C-C325-4463-A083-34206520802A}"/>
    <dgm:cxn modelId="{E820DDF5-C387-4BCD-8809-62D1C83EABA6}" type="presOf" srcId="{1C477D12-2840-46B3-BA3D-E1B2DFC2E1D6}" destId="{2CAA2861-6267-4D96-A255-8FA16AB32779}" srcOrd="0" destOrd="0" presId="urn:microsoft.com/office/officeart/2005/8/layout/process2"/>
    <dgm:cxn modelId="{12114BFE-707F-4BF0-A846-E035E2CFC697}" type="presOf" srcId="{C2EADD9B-4C15-4B0A-8DE8-51B725D5DF15}" destId="{74B463A7-F2FF-4337-A606-922C1D213072}" srcOrd="1" destOrd="0" presId="urn:microsoft.com/office/officeart/2005/8/layout/process2"/>
    <dgm:cxn modelId="{C88C9449-5B2E-4F59-9DC9-A3F230993D55}" type="presParOf" srcId="{FEA6D82D-875C-4919-9E06-6350664B1788}" destId="{5508D995-818F-42AE-9B7A-327B9BA643D1}" srcOrd="0" destOrd="0" presId="urn:microsoft.com/office/officeart/2005/8/layout/process2"/>
    <dgm:cxn modelId="{9A5519E7-7321-4F2F-BD23-7AABBFBE1F5E}" type="presParOf" srcId="{FEA6D82D-875C-4919-9E06-6350664B1788}" destId="{AC5380B1-24F7-4416-B414-CC290C190BD4}" srcOrd="1" destOrd="0" presId="urn:microsoft.com/office/officeart/2005/8/layout/process2"/>
    <dgm:cxn modelId="{5A4A7055-5F3C-462A-B4B7-27BDDEFB1F21}" type="presParOf" srcId="{AC5380B1-24F7-4416-B414-CC290C190BD4}" destId="{74B463A7-F2FF-4337-A606-922C1D213072}" srcOrd="0" destOrd="0" presId="urn:microsoft.com/office/officeart/2005/8/layout/process2"/>
    <dgm:cxn modelId="{B8C0FC87-0BFE-4581-A62F-4E3B143EE558}" type="presParOf" srcId="{FEA6D82D-875C-4919-9E06-6350664B1788}" destId="{CBFF06F9-4E4F-49A7-A54B-4D59AA4A1C09}" srcOrd="2" destOrd="0" presId="urn:microsoft.com/office/officeart/2005/8/layout/process2"/>
    <dgm:cxn modelId="{78E89931-BF8F-4140-BCE7-9D975EED0B3E}" type="presParOf" srcId="{FEA6D82D-875C-4919-9E06-6350664B1788}" destId="{1378F12D-D38C-439E-B777-CD445CB64997}" srcOrd="3" destOrd="0" presId="urn:microsoft.com/office/officeart/2005/8/layout/process2"/>
    <dgm:cxn modelId="{47554D0C-33A2-4108-8211-5EAF8763F769}" type="presParOf" srcId="{1378F12D-D38C-439E-B777-CD445CB64997}" destId="{BCDA5535-58B8-4C07-98F6-BADC4F4701C1}" srcOrd="0" destOrd="0" presId="urn:microsoft.com/office/officeart/2005/8/layout/process2"/>
    <dgm:cxn modelId="{54681994-DA0A-4BB7-ADF9-3B3453F9BEA9}" type="presParOf" srcId="{FEA6D82D-875C-4919-9E06-6350664B1788}" destId="{2CAA2861-6267-4D96-A255-8FA16AB32779}" srcOrd="4" destOrd="0" presId="urn:microsoft.com/office/officeart/2005/8/layout/process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D65B998-766A-4512-B11E-B1DB7F81B439}" type="doc">
      <dgm:prSet loTypeId="urn:microsoft.com/office/officeart/2005/8/layout/default" loCatId="list" qsTypeId="urn:microsoft.com/office/officeart/2005/8/quickstyle/simple1" qsCatId="simple" csTypeId="urn:microsoft.com/office/officeart/2005/8/colors/colorful4" csCatId="colorful" phldr="1"/>
      <dgm:spPr/>
      <dgm:t>
        <a:bodyPr/>
        <a:lstStyle/>
        <a:p>
          <a:endParaRPr lang="pt-BR"/>
        </a:p>
      </dgm:t>
    </dgm:pt>
    <dgm:pt modelId="{0BB5F49F-5F7E-4F29-BDD4-B4044EDDB3AC}">
      <dgm:prSet phldrT="[Texto]"/>
      <dgm:spPr/>
      <dgm:t>
        <a:bodyPr/>
        <a:lstStyle/>
        <a:p>
          <a:r>
            <a:rPr lang="pt-BR" dirty="0"/>
            <a:t>Sangue</a:t>
          </a:r>
        </a:p>
      </dgm:t>
    </dgm:pt>
    <dgm:pt modelId="{43FD67FF-FED4-4444-8C79-74C12C6F86E2}" type="parTrans" cxnId="{1BEE7B83-A1E5-4E5E-90D9-1B376EFE6CA5}">
      <dgm:prSet/>
      <dgm:spPr/>
      <dgm:t>
        <a:bodyPr/>
        <a:lstStyle/>
        <a:p>
          <a:endParaRPr lang="pt-BR"/>
        </a:p>
      </dgm:t>
    </dgm:pt>
    <dgm:pt modelId="{DD4760F4-3FE6-4303-B174-A7E1AB284FD5}" type="sibTrans" cxnId="{1BEE7B83-A1E5-4E5E-90D9-1B376EFE6CA5}">
      <dgm:prSet/>
      <dgm:spPr/>
      <dgm:t>
        <a:bodyPr/>
        <a:lstStyle/>
        <a:p>
          <a:endParaRPr lang="pt-BR"/>
        </a:p>
      </dgm:t>
    </dgm:pt>
    <dgm:pt modelId="{70483E0C-5842-4769-BCD2-C901691D5DBC}">
      <dgm:prSet phldrT="[Texto]"/>
      <dgm:spPr/>
      <dgm:t>
        <a:bodyPr/>
        <a:lstStyle/>
        <a:p>
          <a:r>
            <a:rPr lang="pt-BR" dirty="0"/>
            <a:t>Urina</a:t>
          </a:r>
        </a:p>
      </dgm:t>
    </dgm:pt>
    <dgm:pt modelId="{5EE9A3C6-C2DD-4E0A-ADF3-F7035651440C}" type="parTrans" cxnId="{71F3C5F7-84C2-46B7-BB43-952E6961BD6B}">
      <dgm:prSet/>
      <dgm:spPr/>
      <dgm:t>
        <a:bodyPr/>
        <a:lstStyle/>
        <a:p>
          <a:endParaRPr lang="pt-BR"/>
        </a:p>
      </dgm:t>
    </dgm:pt>
    <dgm:pt modelId="{5C0FDA1F-450D-4E0F-93BA-D6FDEC3A7AE0}" type="sibTrans" cxnId="{71F3C5F7-84C2-46B7-BB43-952E6961BD6B}">
      <dgm:prSet/>
      <dgm:spPr/>
      <dgm:t>
        <a:bodyPr/>
        <a:lstStyle/>
        <a:p>
          <a:endParaRPr lang="pt-BR"/>
        </a:p>
      </dgm:t>
    </dgm:pt>
    <dgm:pt modelId="{324E2ACC-23D4-4735-9490-732EA90E2CA1}">
      <dgm:prSet phldrT="[Texto]"/>
      <dgm:spPr/>
      <dgm:t>
        <a:bodyPr/>
        <a:lstStyle/>
        <a:p>
          <a:r>
            <a:rPr lang="pt-BR" dirty="0"/>
            <a:t>Fezes</a:t>
          </a:r>
        </a:p>
      </dgm:t>
    </dgm:pt>
    <dgm:pt modelId="{75192164-BFF2-4483-9963-1A3CC8CC447E}" type="parTrans" cxnId="{618B9925-E557-4497-9045-095AEE2D728C}">
      <dgm:prSet/>
      <dgm:spPr/>
      <dgm:t>
        <a:bodyPr/>
        <a:lstStyle/>
        <a:p>
          <a:endParaRPr lang="pt-BR"/>
        </a:p>
      </dgm:t>
    </dgm:pt>
    <dgm:pt modelId="{CCBF6D93-D828-43F6-BF6A-BEB0F3BF60DF}" type="sibTrans" cxnId="{618B9925-E557-4497-9045-095AEE2D728C}">
      <dgm:prSet/>
      <dgm:spPr/>
      <dgm:t>
        <a:bodyPr/>
        <a:lstStyle/>
        <a:p>
          <a:endParaRPr lang="pt-BR"/>
        </a:p>
      </dgm:t>
    </dgm:pt>
    <dgm:pt modelId="{2CC58FCE-D44A-48A6-A181-1FDB31CE258D}">
      <dgm:prSet phldrT="[Texto]"/>
      <dgm:spPr/>
      <dgm:t>
        <a:bodyPr/>
        <a:lstStyle/>
        <a:p>
          <a:r>
            <a:rPr lang="pt-BR" dirty="0"/>
            <a:t>Secreções</a:t>
          </a:r>
        </a:p>
      </dgm:t>
    </dgm:pt>
    <dgm:pt modelId="{6F1B1303-5D8D-401E-ABB3-D0F5BD0EC380}" type="parTrans" cxnId="{39305C48-BC79-4459-AA5D-1B3D8703057E}">
      <dgm:prSet/>
      <dgm:spPr/>
      <dgm:t>
        <a:bodyPr/>
        <a:lstStyle/>
        <a:p>
          <a:endParaRPr lang="pt-BR"/>
        </a:p>
      </dgm:t>
    </dgm:pt>
    <dgm:pt modelId="{A4A47E58-7EFF-4D32-8756-5404744481E4}" type="sibTrans" cxnId="{39305C48-BC79-4459-AA5D-1B3D8703057E}">
      <dgm:prSet/>
      <dgm:spPr/>
      <dgm:t>
        <a:bodyPr/>
        <a:lstStyle/>
        <a:p>
          <a:endParaRPr lang="pt-BR"/>
        </a:p>
      </dgm:t>
    </dgm:pt>
    <dgm:pt modelId="{DA36294D-E8CB-4F8A-AD9C-5474C96DCF81}">
      <dgm:prSet phldrT="[Texto]"/>
      <dgm:spPr/>
      <dgm:t>
        <a:bodyPr/>
        <a:lstStyle/>
        <a:p>
          <a:r>
            <a:rPr lang="pt-BR" dirty="0"/>
            <a:t>Imagem</a:t>
          </a:r>
        </a:p>
      </dgm:t>
    </dgm:pt>
    <dgm:pt modelId="{8164CCD4-2F0E-46C0-B6BA-039197318B10}" type="parTrans" cxnId="{D6EC8309-9355-4C5B-9E85-94471EC63319}">
      <dgm:prSet/>
      <dgm:spPr/>
      <dgm:t>
        <a:bodyPr/>
        <a:lstStyle/>
        <a:p>
          <a:endParaRPr lang="pt-BR"/>
        </a:p>
      </dgm:t>
    </dgm:pt>
    <dgm:pt modelId="{20ECC637-25DA-472B-A37C-193EEF023B7C}" type="sibTrans" cxnId="{D6EC8309-9355-4C5B-9E85-94471EC63319}">
      <dgm:prSet/>
      <dgm:spPr/>
      <dgm:t>
        <a:bodyPr/>
        <a:lstStyle/>
        <a:p>
          <a:endParaRPr lang="pt-BR"/>
        </a:p>
      </dgm:t>
    </dgm:pt>
    <dgm:pt modelId="{EA9CDFE5-498C-4390-9E70-7A75918BA5C3}" type="pres">
      <dgm:prSet presAssocID="{7D65B998-766A-4512-B11E-B1DB7F81B439}" presName="diagram" presStyleCnt="0">
        <dgm:presLayoutVars>
          <dgm:dir/>
          <dgm:resizeHandles val="exact"/>
        </dgm:presLayoutVars>
      </dgm:prSet>
      <dgm:spPr/>
    </dgm:pt>
    <dgm:pt modelId="{20484E43-D6D3-40D0-BF2A-0BE4D8EE5D8E}" type="pres">
      <dgm:prSet presAssocID="{0BB5F49F-5F7E-4F29-BDD4-B4044EDDB3AC}" presName="node" presStyleLbl="node1" presStyleIdx="0" presStyleCnt="5">
        <dgm:presLayoutVars>
          <dgm:bulletEnabled val="1"/>
        </dgm:presLayoutVars>
      </dgm:prSet>
      <dgm:spPr/>
    </dgm:pt>
    <dgm:pt modelId="{8FF160AF-179F-4E3C-8578-78A5C1D55409}" type="pres">
      <dgm:prSet presAssocID="{DD4760F4-3FE6-4303-B174-A7E1AB284FD5}" presName="sibTrans" presStyleCnt="0"/>
      <dgm:spPr/>
    </dgm:pt>
    <dgm:pt modelId="{A2B335D1-8CDA-457D-B459-92558C87751F}" type="pres">
      <dgm:prSet presAssocID="{70483E0C-5842-4769-BCD2-C901691D5DBC}" presName="node" presStyleLbl="node1" presStyleIdx="1" presStyleCnt="5">
        <dgm:presLayoutVars>
          <dgm:bulletEnabled val="1"/>
        </dgm:presLayoutVars>
      </dgm:prSet>
      <dgm:spPr/>
    </dgm:pt>
    <dgm:pt modelId="{D471F044-48C1-43DD-A66A-14B3EFB45499}" type="pres">
      <dgm:prSet presAssocID="{5C0FDA1F-450D-4E0F-93BA-D6FDEC3A7AE0}" presName="sibTrans" presStyleCnt="0"/>
      <dgm:spPr/>
    </dgm:pt>
    <dgm:pt modelId="{D2612263-3527-4763-B6B0-FFCF33C51111}" type="pres">
      <dgm:prSet presAssocID="{324E2ACC-23D4-4735-9490-732EA90E2CA1}" presName="node" presStyleLbl="node1" presStyleIdx="2" presStyleCnt="5">
        <dgm:presLayoutVars>
          <dgm:bulletEnabled val="1"/>
        </dgm:presLayoutVars>
      </dgm:prSet>
      <dgm:spPr/>
    </dgm:pt>
    <dgm:pt modelId="{A3648C3C-3680-4C6F-BF03-2190995AB673}" type="pres">
      <dgm:prSet presAssocID="{CCBF6D93-D828-43F6-BF6A-BEB0F3BF60DF}" presName="sibTrans" presStyleCnt="0"/>
      <dgm:spPr/>
    </dgm:pt>
    <dgm:pt modelId="{D3C20139-0E12-48AE-AB00-00C0489A6B91}" type="pres">
      <dgm:prSet presAssocID="{2CC58FCE-D44A-48A6-A181-1FDB31CE258D}" presName="node" presStyleLbl="node1" presStyleIdx="3" presStyleCnt="5">
        <dgm:presLayoutVars>
          <dgm:bulletEnabled val="1"/>
        </dgm:presLayoutVars>
      </dgm:prSet>
      <dgm:spPr/>
    </dgm:pt>
    <dgm:pt modelId="{22D1FA0B-E05D-444A-81BB-37FF1810E1F2}" type="pres">
      <dgm:prSet presAssocID="{A4A47E58-7EFF-4D32-8756-5404744481E4}" presName="sibTrans" presStyleCnt="0"/>
      <dgm:spPr/>
    </dgm:pt>
    <dgm:pt modelId="{6E4574A7-A7BA-43B4-9A75-BA7EE3FFDDB0}" type="pres">
      <dgm:prSet presAssocID="{DA36294D-E8CB-4F8A-AD9C-5474C96DCF81}" presName="node" presStyleLbl="node1" presStyleIdx="4" presStyleCnt="5">
        <dgm:presLayoutVars>
          <dgm:bulletEnabled val="1"/>
        </dgm:presLayoutVars>
      </dgm:prSet>
      <dgm:spPr/>
    </dgm:pt>
  </dgm:ptLst>
  <dgm:cxnLst>
    <dgm:cxn modelId="{D6EC8309-9355-4C5B-9E85-94471EC63319}" srcId="{7D65B998-766A-4512-B11E-B1DB7F81B439}" destId="{DA36294D-E8CB-4F8A-AD9C-5474C96DCF81}" srcOrd="4" destOrd="0" parTransId="{8164CCD4-2F0E-46C0-B6BA-039197318B10}" sibTransId="{20ECC637-25DA-472B-A37C-193EEF023B7C}"/>
    <dgm:cxn modelId="{25FF2215-4617-49B3-8FB6-17FEB54310BE}" type="presOf" srcId="{DA36294D-E8CB-4F8A-AD9C-5474C96DCF81}" destId="{6E4574A7-A7BA-43B4-9A75-BA7EE3FFDDB0}" srcOrd="0" destOrd="0" presId="urn:microsoft.com/office/officeart/2005/8/layout/default"/>
    <dgm:cxn modelId="{67468C21-B389-4F0A-8140-D45BE4C11270}" type="presOf" srcId="{70483E0C-5842-4769-BCD2-C901691D5DBC}" destId="{A2B335D1-8CDA-457D-B459-92558C87751F}" srcOrd="0" destOrd="0" presId="urn:microsoft.com/office/officeart/2005/8/layout/default"/>
    <dgm:cxn modelId="{618B9925-E557-4497-9045-095AEE2D728C}" srcId="{7D65B998-766A-4512-B11E-B1DB7F81B439}" destId="{324E2ACC-23D4-4735-9490-732EA90E2CA1}" srcOrd="2" destOrd="0" parTransId="{75192164-BFF2-4483-9963-1A3CC8CC447E}" sibTransId="{CCBF6D93-D828-43F6-BF6A-BEB0F3BF60DF}"/>
    <dgm:cxn modelId="{5DBB662D-8405-416A-94E9-A54B3B751B53}" type="presOf" srcId="{2CC58FCE-D44A-48A6-A181-1FDB31CE258D}" destId="{D3C20139-0E12-48AE-AB00-00C0489A6B91}" srcOrd="0" destOrd="0" presId="urn:microsoft.com/office/officeart/2005/8/layout/default"/>
    <dgm:cxn modelId="{39305C48-BC79-4459-AA5D-1B3D8703057E}" srcId="{7D65B998-766A-4512-B11E-B1DB7F81B439}" destId="{2CC58FCE-D44A-48A6-A181-1FDB31CE258D}" srcOrd="3" destOrd="0" parTransId="{6F1B1303-5D8D-401E-ABB3-D0F5BD0EC380}" sibTransId="{A4A47E58-7EFF-4D32-8756-5404744481E4}"/>
    <dgm:cxn modelId="{5DE2204D-2B8C-47F6-82C1-1D2AE7875E59}" type="presOf" srcId="{7D65B998-766A-4512-B11E-B1DB7F81B439}" destId="{EA9CDFE5-498C-4390-9E70-7A75918BA5C3}" srcOrd="0" destOrd="0" presId="urn:microsoft.com/office/officeart/2005/8/layout/default"/>
    <dgm:cxn modelId="{C2989C81-FEC4-4C9A-9485-9EAC36E0EB3F}" type="presOf" srcId="{0BB5F49F-5F7E-4F29-BDD4-B4044EDDB3AC}" destId="{20484E43-D6D3-40D0-BF2A-0BE4D8EE5D8E}" srcOrd="0" destOrd="0" presId="urn:microsoft.com/office/officeart/2005/8/layout/default"/>
    <dgm:cxn modelId="{1BEE7B83-A1E5-4E5E-90D9-1B376EFE6CA5}" srcId="{7D65B998-766A-4512-B11E-B1DB7F81B439}" destId="{0BB5F49F-5F7E-4F29-BDD4-B4044EDDB3AC}" srcOrd="0" destOrd="0" parTransId="{43FD67FF-FED4-4444-8C79-74C12C6F86E2}" sibTransId="{DD4760F4-3FE6-4303-B174-A7E1AB284FD5}"/>
    <dgm:cxn modelId="{F71AEABA-136F-418D-A8EB-79CD6CDD6EA8}" type="presOf" srcId="{324E2ACC-23D4-4735-9490-732EA90E2CA1}" destId="{D2612263-3527-4763-B6B0-FFCF33C51111}" srcOrd="0" destOrd="0" presId="urn:microsoft.com/office/officeart/2005/8/layout/default"/>
    <dgm:cxn modelId="{71F3C5F7-84C2-46B7-BB43-952E6961BD6B}" srcId="{7D65B998-766A-4512-B11E-B1DB7F81B439}" destId="{70483E0C-5842-4769-BCD2-C901691D5DBC}" srcOrd="1" destOrd="0" parTransId="{5EE9A3C6-C2DD-4E0A-ADF3-F7035651440C}" sibTransId="{5C0FDA1F-450D-4E0F-93BA-D6FDEC3A7AE0}"/>
    <dgm:cxn modelId="{5835C716-643D-4889-A4DF-343A6EB19DA1}" type="presParOf" srcId="{EA9CDFE5-498C-4390-9E70-7A75918BA5C3}" destId="{20484E43-D6D3-40D0-BF2A-0BE4D8EE5D8E}" srcOrd="0" destOrd="0" presId="urn:microsoft.com/office/officeart/2005/8/layout/default"/>
    <dgm:cxn modelId="{4494CB68-28D7-4AB5-8F91-FCA870789C54}" type="presParOf" srcId="{EA9CDFE5-498C-4390-9E70-7A75918BA5C3}" destId="{8FF160AF-179F-4E3C-8578-78A5C1D55409}" srcOrd="1" destOrd="0" presId="urn:microsoft.com/office/officeart/2005/8/layout/default"/>
    <dgm:cxn modelId="{88DA4344-7C67-4D38-8DED-0936DED7D02C}" type="presParOf" srcId="{EA9CDFE5-498C-4390-9E70-7A75918BA5C3}" destId="{A2B335D1-8CDA-457D-B459-92558C87751F}" srcOrd="2" destOrd="0" presId="urn:microsoft.com/office/officeart/2005/8/layout/default"/>
    <dgm:cxn modelId="{2F9A34F2-805F-499F-B661-D65AC615AFBB}" type="presParOf" srcId="{EA9CDFE5-498C-4390-9E70-7A75918BA5C3}" destId="{D471F044-48C1-43DD-A66A-14B3EFB45499}" srcOrd="3" destOrd="0" presId="urn:microsoft.com/office/officeart/2005/8/layout/default"/>
    <dgm:cxn modelId="{D6D6880E-0069-41EA-B66F-46E5A111C0B7}" type="presParOf" srcId="{EA9CDFE5-498C-4390-9E70-7A75918BA5C3}" destId="{D2612263-3527-4763-B6B0-FFCF33C51111}" srcOrd="4" destOrd="0" presId="urn:microsoft.com/office/officeart/2005/8/layout/default"/>
    <dgm:cxn modelId="{BD828C09-E373-452F-92AD-1F1BC381B58D}" type="presParOf" srcId="{EA9CDFE5-498C-4390-9E70-7A75918BA5C3}" destId="{A3648C3C-3680-4C6F-BF03-2190995AB673}" srcOrd="5" destOrd="0" presId="urn:microsoft.com/office/officeart/2005/8/layout/default"/>
    <dgm:cxn modelId="{B8978724-7FC3-4B94-917A-ADB72EB2B5C3}" type="presParOf" srcId="{EA9CDFE5-498C-4390-9E70-7A75918BA5C3}" destId="{D3C20139-0E12-48AE-AB00-00C0489A6B91}" srcOrd="6" destOrd="0" presId="urn:microsoft.com/office/officeart/2005/8/layout/default"/>
    <dgm:cxn modelId="{34978AB1-84FD-4BC7-9611-97EF376374C0}" type="presParOf" srcId="{EA9CDFE5-498C-4390-9E70-7A75918BA5C3}" destId="{22D1FA0B-E05D-444A-81BB-37FF1810E1F2}" srcOrd="7" destOrd="0" presId="urn:microsoft.com/office/officeart/2005/8/layout/default"/>
    <dgm:cxn modelId="{14650554-E939-4217-85AB-C0AA5CF1873D}" type="presParOf" srcId="{EA9CDFE5-498C-4390-9E70-7A75918BA5C3}" destId="{6E4574A7-A7BA-43B4-9A75-BA7EE3FFDDB0}"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B6BEA7-465B-4DBA-81B5-8238E380CF59}">
      <dsp:nvSpPr>
        <dsp:cNvPr id="0" name=""/>
        <dsp:cNvSpPr/>
      </dsp:nvSpPr>
      <dsp:spPr>
        <a:xfrm rot="16200000">
          <a:off x="-159972" y="1128"/>
          <a:ext cx="2590804" cy="2273066"/>
        </a:xfrm>
        <a:prstGeom prst="downArrow">
          <a:avLst>
            <a:gd name="adj1" fmla="val 50000"/>
            <a:gd name="adj2" fmla="val 35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pt-BR" sz="2400" kern="1200" dirty="0"/>
            <a:t>A sofisticação tecnológica</a:t>
          </a:r>
        </a:p>
      </dsp:txBody>
      <dsp:txXfrm rot="5400000">
        <a:off x="-1102" y="489959"/>
        <a:ext cx="1875279" cy="1295402"/>
      </dsp:txXfrm>
    </dsp:sp>
    <dsp:sp modelId="{EC92B128-D4D5-4F0A-A05A-03A3FCA0344B}">
      <dsp:nvSpPr>
        <dsp:cNvPr id="0" name=""/>
        <dsp:cNvSpPr/>
      </dsp:nvSpPr>
      <dsp:spPr>
        <a:xfrm rot="5400000">
          <a:off x="2278646" y="1128"/>
          <a:ext cx="2511370" cy="2273066"/>
        </a:xfrm>
        <a:prstGeom prst="downArrow">
          <a:avLst>
            <a:gd name="adj1" fmla="val 50000"/>
            <a:gd name="adj2" fmla="val 35000"/>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pt-BR" sz="2000" kern="1200" dirty="0"/>
            <a:t>Exige profissionais especializados nessa área</a:t>
          </a:r>
        </a:p>
      </dsp:txBody>
      <dsp:txXfrm rot="-5400000">
        <a:off x="2795585" y="509819"/>
        <a:ext cx="1875279" cy="125568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ECDF7D-129A-4A5D-9026-ABF83B8C555C}">
      <dsp:nvSpPr>
        <dsp:cNvPr id="0" name=""/>
        <dsp:cNvSpPr/>
      </dsp:nvSpPr>
      <dsp:spPr>
        <a:xfrm rot="5400000">
          <a:off x="-174330" y="174452"/>
          <a:ext cx="1162205" cy="813543"/>
        </a:xfrm>
        <a:prstGeom prst="chevron">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pt-BR" sz="2200" kern="1200" dirty="0"/>
            <a:t>1</a:t>
          </a:r>
        </a:p>
      </dsp:txBody>
      <dsp:txXfrm rot="-5400000">
        <a:off x="2" y="406893"/>
        <a:ext cx="813543" cy="348662"/>
      </dsp:txXfrm>
    </dsp:sp>
    <dsp:sp modelId="{D4699D3E-360C-4312-97B0-E0A75D816555}">
      <dsp:nvSpPr>
        <dsp:cNvPr id="0" name=""/>
        <dsp:cNvSpPr/>
      </dsp:nvSpPr>
      <dsp:spPr>
        <a:xfrm rot="5400000">
          <a:off x="4552463" y="-3738797"/>
          <a:ext cx="755433" cy="8233273"/>
        </a:xfrm>
        <a:prstGeom prst="round2SameRect">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576" tIns="14605" rIns="14605" bIns="14605" numCol="1" spcCol="1270" anchor="ctr" anchorCtr="0">
          <a:noAutofit/>
        </a:bodyPr>
        <a:lstStyle/>
        <a:p>
          <a:pPr marL="228600" lvl="1" indent="-228600" algn="l" defTabSz="1022350">
            <a:lnSpc>
              <a:spcPct val="90000"/>
            </a:lnSpc>
            <a:spcBef>
              <a:spcPct val="0"/>
            </a:spcBef>
            <a:spcAft>
              <a:spcPct val="15000"/>
            </a:spcAft>
            <a:buChar char="•"/>
          </a:pPr>
          <a:r>
            <a:rPr lang="pt-BR" sz="2300" kern="1200" dirty="0"/>
            <a:t>Tanto na análise propriamente dita </a:t>
          </a:r>
        </a:p>
      </dsp:txBody>
      <dsp:txXfrm rot="-5400000">
        <a:off x="813544" y="36999"/>
        <a:ext cx="8196396" cy="681679"/>
      </dsp:txXfrm>
    </dsp:sp>
    <dsp:sp modelId="{6B632456-904E-4F43-AD09-27D9F2EA86BA}">
      <dsp:nvSpPr>
        <dsp:cNvPr id="0" name=""/>
        <dsp:cNvSpPr/>
      </dsp:nvSpPr>
      <dsp:spPr>
        <a:xfrm rot="5400000">
          <a:off x="-174330" y="1092595"/>
          <a:ext cx="1162205" cy="813543"/>
        </a:xfrm>
        <a:prstGeom prst="chevron">
          <a:avLst/>
        </a:prstGeom>
        <a:solidFill>
          <a:schemeClr val="accent5">
            <a:hueOff val="-6758543"/>
            <a:satOff val="-17419"/>
            <a:lumOff val="-11765"/>
            <a:alphaOff val="0"/>
          </a:schemeClr>
        </a:solidFill>
        <a:ln w="12700" cap="flat" cmpd="sng" algn="ctr">
          <a:solidFill>
            <a:schemeClr val="accent5">
              <a:hueOff val="-6758543"/>
              <a:satOff val="-17419"/>
              <a:lumOff val="-1176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pt-BR" sz="2200" kern="1200" dirty="0"/>
            <a:t>2</a:t>
          </a:r>
        </a:p>
      </dsp:txBody>
      <dsp:txXfrm rot="-5400000">
        <a:off x="2" y="1325036"/>
        <a:ext cx="813543" cy="348662"/>
      </dsp:txXfrm>
    </dsp:sp>
    <dsp:sp modelId="{4E76E489-62E7-426B-9254-CC761F4C0EC4}">
      <dsp:nvSpPr>
        <dsp:cNvPr id="0" name=""/>
        <dsp:cNvSpPr/>
      </dsp:nvSpPr>
      <dsp:spPr>
        <a:xfrm rot="5400000">
          <a:off x="4552463" y="-2820655"/>
          <a:ext cx="755433" cy="8233273"/>
        </a:xfrm>
        <a:prstGeom prst="round2SameRect">
          <a:avLst/>
        </a:prstGeom>
        <a:solidFill>
          <a:schemeClr val="lt1">
            <a:alpha val="90000"/>
            <a:hueOff val="0"/>
            <a:satOff val="0"/>
            <a:lumOff val="0"/>
            <a:alphaOff val="0"/>
          </a:schemeClr>
        </a:solidFill>
        <a:ln w="12700" cap="flat" cmpd="sng" algn="ctr">
          <a:solidFill>
            <a:schemeClr val="accent5">
              <a:hueOff val="-6758543"/>
              <a:satOff val="-17419"/>
              <a:lumOff val="-1176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576" tIns="14605" rIns="14605" bIns="14605" numCol="1" spcCol="1270" anchor="ctr" anchorCtr="0">
          <a:noAutofit/>
        </a:bodyPr>
        <a:lstStyle/>
        <a:p>
          <a:pPr marL="228600" lvl="1" indent="-228600" algn="l" defTabSz="1022350">
            <a:lnSpc>
              <a:spcPct val="90000"/>
            </a:lnSpc>
            <a:spcBef>
              <a:spcPct val="0"/>
            </a:spcBef>
            <a:spcAft>
              <a:spcPct val="15000"/>
            </a:spcAft>
            <a:buChar char="•"/>
          </a:pPr>
          <a:r>
            <a:rPr lang="pt-BR" sz="2300" kern="1200" dirty="0"/>
            <a:t>Como na obtenção da matéria- prima do laboratório, a amostra biológica</a:t>
          </a:r>
        </a:p>
      </dsp:txBody>
      <dsp:txXfrm rot="-5400000">
        <a:off x="813544" y="955141"/>
        <a:ext cx="8196396" cy="68167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431D82-8B81-4DD4-8992-DCC7AC87858F}">
      <dsp:nvSpPr>
        <dsp:cNvPr id="0" name=""/>
        <dsp:cNvSpPr/>
      </dsp:nvSpPr>
      <dsp:spPr>
        <a:xfrm>
          <a:off x="3444145" y="916"/>
          <a:ext cx="1906734" cy="1239377"/>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pt-BR" sz="2200" kern="1200" dirty="0"/>
            <a:t>Respostas Adequadas</a:t>
          </a:r>
        </a:p>
      </dsp:txBody>
      <dsp:txXfrm>
        <a:off x="3504646" y="61417"/>
        <a:ext cx="1785732" cy="1118375"/>
      </dsp:txXfrm>
    </dsp:sp>
    <dsp:sp modelId="{34BF4A0E-270D-477C-BA71-30FD967A1B47}">
      <dsp:nvSpPr>
        <dsp:cNvPr id="0" name=""/>
        <dsp:cNvSpPr/>
      </dsp:nvSpPr>
      <dsp:spPr>
        <a:xfrm>
          <a:off x="1919163" y="620605"/>
          <a:ext cx="4956698" cy="4956698"/>
        </a:xfrm>
        <a:custGeom>
          <a:avLst/>
          <a:gdLst/>
          <a:ahLst/>
          <a:cxnLst/>
          <a:rect l="0" t="0" r="0" b="0"/>
          <a:pathLst>
            <a:path>
              <a:moveTo>
                <a:pt x="3687693" y="315087"/>
              </a:moveTo>
              <a:arcTo wR="2478349" hR="2478349" stAng="17952409" swAng="1213168"/>
            </a:path>
          </a:pathLst>
        </a:custGeom>
        <a:noFill/>
        <a:ln w="635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A9C8580D-A4CD-44C3-8ACC-5712C56E67F6}">
      <dsp:nvSpPr>
        <dsp:cNvPr id="0" name=""/>
        <dsp:cNvSpPr/>
      </dsp:nvSpPr>
      <dsp:spPr>
        <a:xfrm>
          <a:off x="5801196" y="1713414"/>
          <a:ext cx="1906734" cy="1239377"/>
        </a:xfrm>
        <a:prstGeom prst="roundRect">
          <a:avLst/>
        </a:prstGeom>
        <a:solidFill>
          <a:schemeClr val="accent4">
            <a:hueOff val="2450223"/>
            <a:satOff val="-10194"/>
            <a:lumOff val="24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pt-BR" sz="2200" kern="1200" dirty="0"/>
            <a:t>Preparo do Paciente</a:t>
          </a:r>
        </a:p>
      </dsp:txBody>
      <dsp:txXfrm>
        <a:off x="5861697" y="1773915"/>
        <a:ext cx="1785732" cy="1118375"/>
      </dsp:txXfrm>
    </dsp:sp>
    <dsp:sp modelId="{23D95016-0D7C-4481-BCDE-6C63A6993FDE}">
      <dsp:nvSpPr>
        <dsp:cNvPr id="0" name=""/>
        <dsp:cNvSpPr/>
      </dsp:nvSpPr>
      <dsp:spPr>
        <a:xfrm>
          <a:off x="1919163" y="620605"/>
          <a:ext cx="4956698" cy="4956698"/>
        </a:xfrm>
        <a:custGeom>
          <a:avLst/>
          <a:gdLst/>
          <a:ahLst/>
          <a:cxnLst/>
          <a:rect l="0" t="0" r="0" b="0"/>
          <a:pathLst>
            <a:path>
              <a:moveTo>
                <a:pt x="4950780" y="2649522"/>
              </a:moveTo>
              <a:arcTo wR="2478349" hR="2478349" stAng="21837626" swAng="1360986"/>
            </a:path>
          </a:pathLst>
        </a:custGeom>
        <a:noFill/>
        <a:ln w="6350" cap="flat" cmpd="sng" algn="ctr">
          <a:solidFill>
            <a:schemeClr val="accent4">
              <a:hueOff val="2450223"/>
              <a:satOff val="-10194"/>
              <a:lumOff val="2402"/>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75FD2BDF-2CD3-4E97-BCB6-3767575BA2F0}">
      <dsp:nvSpPr>
        <dsp:cNvPr id="0" name=""/>
        <dsp:cNvSpPr/>
      </dsp:nvSpPr>
      <dsp:spPr>
        <a:xfrm>
          <a:off x="4900883" y="4484292"/>
          <a:ext cx="1906734" cy="1239377"/>
        </a:xfrm>
        <a:prstGeom prst="roundRect">
          <a:avLst/>
        </a:prstGeom>
        <a:solidFill>
          <a:schemeClr val="accent4">
            <a:hueOff val="4900445"/>
            <a:satOff val="-20388"/>
            <a:lumOff val="4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pt-BR" sz="2200" kern="1200" dirty="0"/>
            <a:t>Coleta adequada do material</a:t>
          </a:r>
        </a:p>
      </dsp:txBody>
      <dsp:txXfrm>
        <a:off x="4961384" y="4544793"/>
        <a:ext cx="1785732" cy="1118375"/>
      </dsp:txXfrm>
    </dsp:sp>
    <dsp:sp modelId="{63DD2199-E323-433E-8542-78BBE50EA37F}">
      <dsp:nvSpPr>
        <dsp:cNvPr id="0" name=""/>
        <dsp:cNvSpPr/>
      </dsp:nvSpPr>
      <dsp:spPr>
        <a:xfrm>
          <a:off x="1919163" y="620605"/>
          <a:ext cx="4956698" cy="4956698"/>
        </a:xfrm>
        <a:custGeom>
          <a:avLst/>
          <a:gdLst/>
          <a:ahLst/>
          <a:cxnLst/>
          <a:rect l="0" t="0" r="0" b="0"/>
          <a:pathLst>
            <a:path>
              <a:moveTo>
                <a:pt x="2783124" y="4937887"/>
              </a:moveTo>
              <a:arcTo wR="2478349" hR="2478349" stAng="4976170" swAng="847660"/>
            </a:path>
          </a:pathLst>
        </a:custGeom>
        <a:noFill/>
        <a:ln w="6350" cap="flat" cmpd="sng" algn="ctr">
          <a:solidFill>
            <a:schemeClr val="accent4">
              <a:hueOff val="4900445"/>
              <a:satOff val="-20388"/>
              <a:lumOff val="4804"/>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18136443-AC7E-4DC6-825F-F599480555AE}">
      <dsp:nvSpPr>
        <dsp:cNvPr id="0" name=""/>
        <dsp:cNvSpPr/>
      </dsp:nvSpPr>
      <dsp:spPr>
        <a:xfrm>
          <a:off x="1987408" y="4484292"/>
          <a:ext cx="1906734" cy="1239377"/>
        </a:xfrm>
        <a:prstGeom prst="roundRect">
          <a:avLst/>
        </a:prstGeom>
        <a:solidFill>
          <a:schemeClr val="accent4">
            <a:hueOff val="7350668"/>
            <a:satOff val="-30583"/>
            <a:lumOff val="72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pt-BR" sz="2200" kern="1200" dirty="0"/>
            <a:t>Rotina Laboratorial</a:t>
          </a:r>
        </a:p>
      </dsp:txBody>
      <dsp:txXfrm>
        <a:off x="2047909" y="4544793"/>
        <a:ext cx="1785732" cy="1118375"/>
      </dsp:txXfrm>
    </dsp:sp>
    <dsp:sp modelId="{927B7944-B34F-43B8-93D6-918EA5D9F774}">
      <dsp:nvSpPr>
        <dsp:cNvPr id="0" name=""/>
        <dsp:cNvSpPr/>
      </dsp:nvSpPr>
      <dsp:spPr>
        <a:xfrm>
          <a:off x="1919163" y="620605"/>
          <a:ext cx="4956698" cy="4956698"/>
        </a:xfrm>
        <a:custGeom>
          <a:avLst/>
          <a:gdLst/>
          <a:ahLst/>
          <a:cxnLst/>
          <a:rect l="0" t="0" r="0" b="0"/>
          <a:pathLst>
            <a:path>
              <a:moveTo>
                <a:pt x="263166" y="3589736"/>
              </a:moveTo>
              <a:arcTo wR="2478349" hR="2478349" stAng="9201388" swAng="1360986"/>
            </a:path>
          </a:pathLst>
        </a:custGeom>
        <a:noFill/>
        <a:ln w="6350" cap="flat" cmpd="sng" algn="ctr">
          <a:solidFill>
            <a:schemeClr val="accent4">
              <a:hueOff val="7350668"/>
              <a:satOff val="-30583"/>
              <a:lumOff val="7206"/>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414B2930-C1F1-4B97-A404-BD390F9C95DF}">
      <dsp:nvSpPr>
        <dsp:cNvPr id="0" name=""/>
        <dsp:cNvSpPr/>
      </dsp:nvSpPr>
      <dsp:spPr>
        <a:xfrm>
          <a:off x="1087095" y="1713414"/>
          <a:ext cx="1906734" cy="1239377"/>
        </a:xfrm>
        <a:prstGeom prst="roundRect">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pt-BR" sz="2200" kern="1200" dirty="0"/>
            <a:t>Técnicas</a:t>
          </a:r>
        </a:p>
      </dsp:txBody>
      <dsp:txXfrm>
        <a:off x="1147596" y="1773915"/>
        <a:ext cx="1785732" cy="1118375"/>
      </dsp:txXfrm>
    </dsp:sp>
    <dsp:sp modelId="{B0A2157A-8C25-4719-A50D-5A7316B85032}">
      <dsp:nvSpPr>
        <dsp:cNvPr id="0" name=""/>
        <dsp:cNvSpPr/>
      </dsp:nvSpPr>
      <dsp:spPr>
        <a:xfrm>
          <a:off x="1919163" y="620605"/>
          <a:ext cx="4956698" cy="4956698"/>
        </a:xfrm>
        <a:custGeom>
          <a:avLst/>
          <a:gdLst/>
          <a:ahLst/>
          <a:cxnLst/>
          <a:rect l="0" t="0" r="0" b="0"/>
          <a:pathLst>
            <a:path>
              <a:moveTo>
                <a:pt x="595870" y="866366"/>
              </a:moveTo>
              <a:arcTo wR="2478349" hR="2478349" stAng="13234423" swAng="1213168"/>
            </a:path>
          </a:pathLst>
        </a:custGeom>
        <a:noFill/>
        <a:ln w="6350" cap="flat" cmpd="sng" algn="ctr">
          <a:solidFill>
            <a:schemeClr val="accent4">
              <a:hueOff val="9800891"/>
              <a:satOff val="-40777"/>
              <a:lumOff val="9608"/>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0D075E-5A6C-4AF1-BBD9-202ADF1E6C22}">
      <dsp:nvSpPr>
        <dsp:cNvPr id="0" name=""/>
        <dsp:cNvSpPr/>
      </dsp:nvSpPr>
      <dsp:spPr>
        <a:xfrm>
          <a:off x="-6126981" y="-937410"/>
          <a:ext cx="7293488" cy="7293488"/>
        </a:xfrm>
        <a:prstGeom prst="blockArc">
          <a:avLst>
            <a:gd name="adj1" fmla="val 18900000"/>
            <a:gd name="adj2" fmla="val 2700000"/>
            <a:gd name="adj3" fmla="val 296"/>
          </a:avLst>
        </a:pr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4859C6A-2308-4643-B63B-F1779491C42B}">
      <dsp:nvSpPr>
        <dsp:cNvPr id="0" name=""/>
        <dsp:cNvSpPr/>
      </dsp:nvSpPr>
      <dsp:spPr>
        <a:xfrm>
          <a:off x="610504" y="416587"/>
          <a:ext cx="7440913" cy="833607"/>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63500" rIns="63500" bIns="63500" numCol="1" spcCol="1270" anchor="ctr" anchorCtr="0">
          <a:noAutofit/>
        </a:bodyPr>
        <a:lstStyle/>
        <a:p>
          <a:pPr marL="0" lvl="0" indent="0" algn="l" defTabSz="1111250">
            <a:lnSpc>
              <a:spcPct val="90000"/>
            </a:lnSpc>
            <a:spcBef>
              <a:spcPct val="0"/>
            </a:spcBef>
            <a:spcAft>
              <a:spcPct val="35000"/>
            </a:spcAft>
            <a:buNone/>
          </a:pPr>
          <a:r>
            <a:rPr lang="pt-BR" sz="2500" kern="1200" dirty="0"/>
            <a:t>Confirmar, estabelecer ou complementar o diagnóstico clínico;</a:t>
          </a:r>
        </a:p>
      </dsp:txBody>
      <dsp:txXfrm>
        <a:off x="610504" y="416587"/>
        <a:ext cx="7440913" cy="833607"/>
      </dsp:txXfrm>
    </dsp:sp>
    <dsp:sp modelId="{79A098C3-4918-49BB-81B9-A324829BCDAF}">
      <dsp:nvSpPr>
        <dsp:cNvPr id="0" name=""/>
        <dsp:cNvSpPr/>
      </dsp:nvSpPr>
      <dsp:spPr>
        <a:xfrm>
          <a:off x="89500" y="312386"/>
          <a:ext cx="1042009" cy="1042009"/>
        </a:xfrm>
        <a:prstGeom prst="ellipse">
          <a:avLst/>
        </a:prstGeom>
        <a:solidFill>
          <a:schemeClr val="lt1">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925B22D-B785-4706-AEED-8841430FF9D9}">
      <dsp:nvSpPr>
        <dsp:cNvPr id="0" name=""/>
        <dsp:cNvSpPr/>
      </dsp:nvSpPr>
      <dsp:spPr>
        <a:xfrm>
          <a:off x="1088431" y="1667215"/>
          <a:ext cx="6962986" cy="833607"/>
        </a:xfrm>
        <a:prstGeom prst="rect">
          <a:avLst/>
        </a:prstGeom>
        <a:solidFill>
          <a:schemeClr val="accent4">
            <a:hueOff val="3266964"/>
            <a:satOff val="-13592"/>
            <a:lumOff val="32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63500" rIns="63500" bIns="63500" numCol="1" spcCol="1270" anchor="ctr" anchorCtr="0">
          <a:noAutofit/>
        </a:bodyPr>
        <a:lstStyle/>
        <a:p>
          <a:pPr marL="0" lvl="0" indent="0" algn="l" defTabSz="1111250">
            <a:lnSpc>
              <a:spcPct val="90000"/>
            </a:lnSpc>
            <a:spcBef>
              <a:spcPct val="0"/>
            </a:spcBef>
            <a:spcAft>
              <a:spcPct val="35000"/>
            </a:spcAft>
            <a:buNone/>
          </a:pPr>
          <a:r>
            <a:rPr lang="pt-BR" sz="2500" kern="1200" dirty="0"/>
            <a:t>Fornecer elementos para o prognóstico de determinadas doenças</a:t>
          </a:r>
        </a:p>
      </dsp:txBody>
      <dsp:txXfrm>
        <a:off x="1088431" y="1667215"/>
        <a:ext cx="6962986" cy="833607"/>
      </dsp:txXfrm>
    </dsp:sp>
    <dsp:sp modelId="{A9EAAEA9-F7B4-4277-9FAF-07126F811386}">
      <dsp:nvSpPr>
        <dsp:cNvPr id="0" name=""/>
        <dsp:cNvSpPr/>
      </dsp:nvSpPr>
      <dsp:spPr>
        <a:xfrm>
          <a:off x="567426" y="1563014"/>
          <a:ext cx="1042009" cy="1042009"/>
        </a:xfrm>
        <a:prstGeom prst="ellipse">
          <a:avLst/>
        </a:prstGeom>
        <a:solidFill>
          <a:schemeClr val="lt1">
            <a:hueOff val="0"/>
            <a:satOff val="0"/>
            <a:lumOff val="0"/>
            <a:alphaOff val="0"/>
          </a:schemeClr>
        </a:solidFill>
        <a:ln w="12700" cap="flat" cmpd="sng" algn="ctr">
          <a:solidFill>
            <a:schemeClr val="accent4">
              <a:hueOff val="3266964"/>
              <a:satOff val="-13592"/>
              <a:lumOff val="3203"/>
              <a:alphaOff val="0"/>
            </a:schemeClr>
          </a:solidFill>
          <a:prstDash val="solid"/>
          <a:miter lim="800000"/>
        </a:ln>
        <a:effectLst/>
      </dsp:spPr>
      <dsp:style>
        <a:lnRef idx="2">
          <a:scrgbClr r="0" g="0" b="0"/>
        </a:lnRef>
        <a:fillRef idx="1">
          <a:scrgbClr r="0" g="0" b="0"/>
        </a:fillRef>
        <a:effectRef idx="0">
          <a:scrgbClr r="0" g="0" b="0"/>
        </a:effectRef>
        <a:fontRef idx="minor"/>
      </dsp:style>
    </dsp:sp>
    <dsp:sp modelId="{14F6A3A5-398E-4F79-8201-9586D26633AE}">
      <dsp:nvSpPr>
        <dsp:cNvPr id="0" name=""/>
        <dsp:cNvSpPr/>
      </dsp:nvSpPr>
      <dsp:spPr>
        <a:xfrm>
          <a:off x="1088431" y="2917843"/>
          <a:ext cx="6962986" cy="833607"/>
        </a:xfrm>
        <a:prstGeom prst="rect">
          <a:avLst/>
        </a:prstGeom>
        <a:solidFill>
          <a:schemeClr val="accent4">
            <a:hueOff val="6533927"/>
            <a:satOff val="-27185"/>
            <a:lumOff val="640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63500" rIns="63500" bIns="63500" numCol="1" spcCol="1270" anchor="ctr" anchorCtr="0">
          <a:noAutofit/>
        </a:bodyPr>
        <a:lstStyle/>
        <a:p>
          <a:pPr marL="0" lvl="0" indent="0" algn="l" defTabSz="1111250">
            <a:lnSpc>
              <a:spcPct val="90000"/>
            </a:lnSpc>
            <a:spcBef>
              <a:spcPct val="0"/>
            </a:spcBef>
            <a:spcAft>
              <a:spcPct val="35000"/>
            </a:spcAft>
            <a:buNone/>
          </a:pPr>
          <a:r>
            <a:rPr lang="pt-BR" sz="2500" kern="1200" dirty="0"/>
            <a:t>Estabelecer critérios de normalidade</a:t>
          </a:r>
        </a:p>
      </dsp:txBody>
      <dsp:txXfrm>
        <a:off x="1088431" y="2917843"/>
        <a:ext cx="6962986" cy="833607"/>
      </dsp:txXfrm>
    </dsp:sp>
    <dsp:sp modelId="{F2F71AEF-4142-41C2-BF64-0456C3280236}">
      <dsp:nvSpPr>
        <dsp:cNvPr id="0" name=""/>
        <dsp:cNvSpPr/>
      </dsp:nvSpPr>
      <dsp:spPr>
        <a:xfrm>
          <a:off x="567426" y="2813642"/>
          <a:ext cx="1042009" cy="1042009"/>
        </a:xfrm>
        <a:prstGeom prst="ellipse">
          <a:avLst/>
        </a:prstGeom>
        <a:solidFill>
          <a:schemeClr val="lt1">
            <a:hueOff val="0"/>
            <a:satOff val="0"/>
            <a:lumOff val="0"/>
            <a:alphaOff val="0"/>
          </a:schemeClr>
        </a:solidFill>
        <a:ln w="12700" cap="flat" cmpd="sng" algn="ctr">
          <a:solidFill>
            <a:schemeClr val="accent4">
              <a:hueOff val="6533927"/>
              <a:satOff val="-27185"/>
              <a:lumOff val="6405"/>
              <a:alphaOff val="0"/>
            </a:schemeClr>
          </a:solidFill>
          <a:prstDash val="solid"/>
          <a:miter lim="800000"/>
        </a:ln>
        <a:effectLst/>
      </dsp:spPr>
      <dsp:style>
        <a:lnRef idx="2">
          <a:scrgbClr r="0" g="0" b="0"/>
        </a:lnRef>
        <a:fillRef idx="1">
          <a:scrgbClr r="0" g="0" b="0"/>
        </a:fillRef>
        <a:effectRef idx="0">
          <a:scrgbClr r="0" g="0" b="0"/>
        </a:effectRef>
        <a:fontRef idx="minor"/>
      </dsp:style>
    </dsp:sp>
    <dsp:sp modelId="{F3B46480-B057-49E3-AF3E-7B596E96B95A}">
      <dsp:nvSpPr>
        <dsp:cNvPr id="0" name=""/>
        <dsp:cNvSpPr/>
      </dsp:nvSpPr>
      <dsp:spPr>
        <a:xfrm>
          <a:off x="610504" y="4168472"/>
          <a:ext cx="7440913" cy="833607"/>
        </a:xfrm>
        <a:prstGeom prst="rect">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63500" rIns="63500" bIns="63500" numCol="1" spcCol="1270" anchor="ctr" anchorCtr="0">
          <a:noAutofit/>
        </a:bodyPr>
        <a:lstStyle/>
        <a:p>
          <a:pPr marL="0" lvl="0" indent="0" algn="l" defTabSz="1111250">
            <a:lnSpc>
              <a:spcPct val="90000"/>
            </a:lnSpc>
            <a:spcBef>
              <a:spcPct val="0"/>
            </a:spcBef>
            <a:spcAft>
              <a:spcPct val="35000"/>
            </a:spcAft>
            <a:buNone/>
          </a:pPr>
          <a:r>
            <a:rPr lang="pt-BR" sz="2500" kern="1200" dirty="0"/>
            <a:t>Delinear fatores de risco evolutivo</a:t>
          </a:r>
        </a:p>
      </dsp:txBody>
      <dsp:txXfrm>
        <a:off x="610504" y="4168472"/>
        <a:ext cx="7440913" cy="833607"/>
      </dsp:txXfrm>
    </dsp:sp>
    <dsp:sp modelId="{989F214F-8961-4A2A-B232-5123182A907E}">
      <dsp:nvSpPr>
        <dsp:cNvPr id="0" name=""/>
        <dsp:cNvSpPr/>
      </dsp:nvSpPr>
      <dsp:spPr>
        <a:xfrm>
          <a:off x="89500" y="4064271"/>
          <a:ext cx="1042009" cy="1042009"/>
        </a:xfrm>
        <a:prstGeom prst="ellipse">
          <a:avLst/>
        </a:prstGeom>
        <a:solidFill>
          <a:schemeClr val="lt1">
            <a:hueOff val="0"/>
            <a:satOff val="0"/>
            <a:lumOff val="0"/>
            <a:alphaOff val="0"/>
          </a:schemeClr>
        </a:solidFill>
        <a:ln w="12700" cap="flat" cmpd="sng" algn="ctr">
          <a:solidFill>
            <a:schemeClr val="accent4">
              <a:hueOff val="9800891"/>
              <a:satOff val="-40777"/>
              <a:lumOff val="9608"/>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08D995-818F-42AE-9B7A-327B9BA643D1}">
      <dsp:nvSpPr>
        <dsp:cNvPr id="0" name=""/>
        <dsp:cNvSpPr/>
      </dsp:nvSpPr>
      <dsp:spPr>
        <a:xfrm>
          <a:off x="812799" y="0"/>
          <a:ext cx="2438400" cy="1354666"/>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pt-BR" sz="2500" kern="1200" dirty="0"/>
            <a:t>Horário da coleta/ realização</a:t>
          </a:r>
        </a:p>
      </dsp:txBody>
      <dsp:txXfrm>
        <a:off x="852476" y="39677"/>
        <a:ext cx="2359046" cy="1275312"/>
      </dsp:txXfrm>
    </dsp:sp>
    <dsp:sp modelId="{AC5380B1-24F7-4416-B414-CC290C190BD4}">
      <dsp:nvSpPr>
        <dsp:cNvPr id="0" name=""/>
        <dsp:cNvSpPr/>
      </dsp:nvSpPr>
      <dsp:spPr>
        <a:xfrm rot="5400000">
          <a:off x="1777999" y="1388533"/>
          <a:ext cx="508000" cy="609600"/>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pt-BR" sz="2000" kern="1200"/>
        </a:p>
      </dsp:txBody>
      <dsp:txXfrm rot="-5400000">
        <a:off x="1849119" y="1439333"/>
        <a:ext cx="365760" cy="355600"/>
      </dsp:txXfrm>
    </dsp:sp>
    <dsp:sp modelId="{CBFF06F9-4E4F-49A7-A54B-4D59AA4A1C09}">
      <dsp:nvSpPr>
        <dsp:cNvPr id="0" name=""/>
        <dsp:cNvSpPr/>
      </dsp:nvSpPr>
      <dsp:spPr>
        <a:xfrm>
          <a:off x="812799" y="2032000"/>
          <a:ext cx="2438400" cy="1354666"/>
        </a:xfrm>
        <a:prstGeom prst="roundRect">
          <a:avLst>
            <a:gd name="adj" fmla="val 10000"/>
          </a:avLst>
        </a:prstGeom>
        <a:solidFill>
          <a:schemeClr val="accent4">
            <a:hueOff val="4900445"/>
            <a:satOff val="-20388"/>
            <a:lumOff val="4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pt-BR" sz="2500" kern="1200" dirty="0"/>
            <a:t>Tempo de envio da amostra para o laboratório</a:t>
          </a:r>
        </a:p>
      </dsp:txBody>
      <dsp:txXfrm>
        <a:off x="852476" y="2071677"/>
        <a:ext cx="2359046" cy="1275312"/>
      </dsp:txXfrm>
    </dsp:sp>
    <dsp:sp modelId="{1378F12D-D38C-439E-B777-CD445CB64997}">
      <dsp:nvSpPr>
        <dsp:cNvPr id="0" name=""/>
        <dsp:cNvSpPr/>
      </dsp:nvSpPr>
      <dsp:spPr>
        <a:xfrm rot="5400000">
          <a:off x="1777999" y="3420533"/>
          <a:ext cx="508000" cy="609600"/>
        </a:xfrm>
        <a:prstGeom prst="rightArrow">
          <a:avLst>
            <a:gd name="adj1" fmla="val 60000"/>
            <a:gd name="adj2" fmla="val 50000"/>
          </a:avLst>
        </a:prstGeom>
        <a:solidFill>
          <a:schemeClr val="accent4">
            <a:hueOff val="9800891"/>
            <a:satOff val="-40777"/>
            <a:lumOff val="960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pt-BR" sz="2000" kern="1200"/>
        </a:p>
      </dsp:txBody>
      <dsp:txXfrm rot="-5400000">
        <a:off x="1849119" y="3471333"/>
        <a:ext cx="365760" cy="355600"/>
      </dsp:txXfrm>
    </dsp:sp>
    <dsp:sp modelId="{2CAA2861-6267-4D96-A255-8FA16AB32779}">
      <dsp:nvSpPr>
        <dsp:cNvPr id="0" name=""/>
        <dsp:cNvSpPr/>
      </dsp:nvSpPr>
      <dsp:spPr>
        <a:xfrm>
          <a:off x="812799" y="4064000"/>
          <a:ext cx="2438400" cy="1354666"/>
        </a:xfrm>
        <a:prstGeom prst="roundRect">
          <a:avLst>
            <a:gd name="adj" fmla="val 10000"/>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pt-BR" sz="2500" kern="1200" dirty="0"/>
            <a:t>Erro de identificação da amostra</a:t>
          </a:r>
        </a:p>
      </dsp:txBody>
      <dsp:txXfrm>
        <a:off x="852476" y="4103677"/>
        <a:ext cx="2359046" cy="127531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08D995-818F-42AE-9B7A-327B9BA643D1}">
      <dsp:nvSpPr>
        <dsp:cNvPr id="0" name=""/>
        <dsp:cNvSpPr/>
      </dsp:nvSpPr>
      <dsp:spPr>
        <a:xfrm>
          <a:off x="773053" y="0"/>
          <a:ext cx="2438400" cy="1354666"/>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pt-BR" sz="2400" kern="1200" dirty="0"/>
            <a:t>Jejum do cliente</a:t>
          </a:r>
        </a:p>
      </dsp:txBody>
      <dsp:txXfrm>
        <a:off x="812730" y="39677"/>
        <a:ext cx="2359046" cy="1275312"/>
      </dsp:txXfrm>
    </dsp:sp>
    <dsp:sp modelId="{AC5380B1-24F7-4416-B414-CC290C190BD4}">
      <dsp:nvSpPr>
        <dsp:cNvPr id="0" name=""/>
        <dsp:cNvSpPr/>
      </dsp:nvSpPr>
      <dsp:spPr>
        <a:xfrm rot="5332766">
          <a:off x="1758077" y="1388533"/>
          <a:ext cx="508097" cy="609600"/>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pt-BR" sz="1900" kern="1200"/>
        </a:p>
      </dsp:txBody>
      <dsp:txXfrm rot="-5400000">
        <a:off x="1827755" y="1439299"/>
        <a:ext cx="365760" cy="355668"/>
      </dsp:txXfrm>
    </dsp:sp>
    <dsp:sp modelId="{CBFF06F9-4E4F-49A7-A54B-4D59AA4A1C09}">
      <dsp:nvSpPr>
        <dsp:cNvPr id="0" name=""/>
        <dsp:cNvSpPr/>
      </dsp:nvSpPr>
      <dsp:spPr>
        <a:xfrm>
          <a:off x="812799" y="2032000"/>
          <a:ext cx="2438400" cy="1354666"/>
        </a:xfrm>
        <a:prstGeom prst="roundRect">
          <a:avLst>
            <a:gd name="adj" fmla="val 10000"/>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pt-BR" sz="2400" kern="1200" dirty="0"/>
            <a:t>Tempo de jejum </a:t>
          </a:r>
        </a:p>
      </dsp:txBody>
      <dsp:txXfrm>
        <a:off x="852476" y="2071677"/>
        <a:ext cx="2359046" cy="1275312"/>
      </dsp:txXfrm>
    </dsp:sp>
    <dsp:sp modelId="{1378F12D-D38C-439E-B777-CD445CB64997}">
      <dsp:nvSpPr>
        <dsp:cNvPr id="0" name=""/>
        <dsp:cNvSpPr/>
      </dsp:nvSpPr>
      <dsp:spPr>
        <a:xfrm rot="5400000">
          <a:off x="1777999" y="3420533"/>
          <a:ext cx="508000" cy="609600"/>
        </a:xfrm>
        <a:prstGeom prst="rightArrow">
          <a:avLst>
            <a:gd name="adj1" fmla="val 60000"/>
            <a:gd name="adj2" fmla="val 50000"/>
          </a:avLst>
        </a:prstGeom>
        <a:solidFill>
          <a:schemeClr val="accent2">
            <a:hueOff val="-1455363"/>
            <a:satOff val="-83928"/>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pt-BR" sz="1900" kern="1200"/>
        </a:p>
      </dsp:txBody>
      <dsp:txXfrm rot="-5400000">
        <a:off x="1849119" y="3471333"/>
        <a:ext cx="365760" cy="355600"/>
      </dsp:txXfrm>
    </dsp:sp>
    <dsp:sp modelId="{2CAA2861-6267-4D96-A255-8FA16AB32779}">
      <dsp:nvSpPr>
        <dsp:cNvPr id="0" name=""/>
        <dsp:cNvSpPr/>
      </dsp:nvSpPr>
      <dsp:spPr>
        <a:xfrm>
          <a:off x="812799" y="4064000"/>
          <a:ext cx="2438400" cy="1354666"/>
        </a:xfrm>
        <a:prstGeom prst="roundRect">
          <a:avLst>
            <a:gd name="adj" fmla="val 10000"/>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pt-BR" sz="2400" kern="1200" dirty="0"/>
            <a:t>Tempo de coleta/realização</a:t>
          </a:r>
        </a:p>
      </dsp:txBody>
      <dsp:txXfrm>
        <a:off x="852476" y="4103677"/>
        <a:ext cx="2359046" cy="127531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08D995-818F-42AE-9B7A-327B9BA643D1}">
      <dsp:nvSpPr>
        <dsp:cNvPr id="0" name=""/>
        <dsp:cNvSpPr/>
      </dsp:nvSpPr>
      <dsp:spPr>
        <a:xfrm>
          <a:off x="812799" y="0"/>
          <a:ext cx="2438400" cy="1354666"/>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pt-BR" sz="2500" kern="1200" dirty="0"/>
            <a:t>Erro de volume ou amostra</a:t>
          </a:r>
        </a:p>
      </dsp:txBody>
      <dsp:txXfrm>
        <a:off x="852476" y="39677"/>
        <a:ext cx="2359046" cy="1275312"/>
      </dsp:txXfrm>
    </dsp:sp>
    <dsp:sp modelId="{AC5380B1-24F7-4416-B414-CC290C190BD4}">
      <dsp:nvSpPr>
        <dsp:cNvPr id="0" name=""/>
        <dsp:cNvSpPr/>
      </dsp:nvSpPr>
      <dsp:spPr>
        <a:xfrm rot="5400000">
          <a:off x="1777999" y="1388533"/>
          <a:ext cx="508000" cy="609600"/>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pt-BR" sz="2000" kern="1200"/>
        </a:p>
      </dsp:txBody>
      <dsp:txXfrm rot="-5400000">
        <a:off x="1849119" y="1439333"/>
        <a:ext cx="365760" cy="355600"/>
      </dsp:txXfrm>
    </dsp:sp>
    <dsp:sp modelId="{CBFF06F9-4E4F-49A7-A54B-4D59AA4A1C09}">
      <dsp:nvSpPr>
        <dsp:cNvPr id="0" name=""/>
        <dsp:cNvSpPr/>
      </dsp:nvSpPr>
      <dsp:spPr>
        <a:xfrm>
          <a:off x="812799" y="2032000"/>
          <a:ext cx="2438400" cy="1354666"/>
        </a:xfrm>
        <a:prstGeom prst="roundRect">
          <a:avLst>
            <a:gd name="adj" fmla="val 10000"/>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pt-BR" sz="2500" kern="1200" dirty="0"/>
            <a:t>Uso prolongado de torniquete ou contraste</a:t>
          </a:r>
        </a:p>
      </dsp:txBody>
      <dsp:txXfrm>
        <a:off x="852476" y="2071677"/>
        <a:ext cx="2359046" cy="1275312"/>
      </dsp:txXfrm>
    </dsp:sp>
    <dsp:sp modelId="{1378F12D-D38C-439E-B777-CD445CB64997}">
      <dsp:nvSpPr>
        <dsp:cNvPr id="0" name=""/>
        <dsp:cNvSpPr/>
      </dsp:nvSpPr>
      <dsp:spPr>
        <a:xfrm rot="5400000">
          <a:off x="1777999" y="3420533"/>
          <a:ext cx="508000" cy="609600"/>
        </a:xfrm>
        <a:prstGeom prst="rightArrow">
          <a:avLst>
            <a:gd name="adj1" fmla="val 60000"/>
            <a:gd name="adj2" fmla="val 50000"/>
          </a:avLst>
        </a:prstGeom>
        <a:solidFill>
          <a:schemeClr val="accent5">
            <a:hueOff val="-6758543"/>
            <a:satOff val="-17419"/>
            <a:lumOff val="-1176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pt-BR" sz="2000" kern="1200"/>
        </a:p>
      </dsp:txBody>
      <dsp:txXfrm rot="-5400000">
        <a:off x="1849119" y="3471333"/>
        <a:ext cx="365760" cy="355600"/>
      </dsp:txXfrm>
    </dsp:sp>
    <dsp:sp modelId="{2CAA2861-6267-4D96-A255-8FA16AB32779}">
      <dsp:nvSpPr>
        <dsp:cNvPr id="0" name=""/>
        <dsp:cNvSpPr/>
      </dsp:nvSpPr>
      <dsp:spPr>
        <a:xfrm>
          <a:off x="812799" y="4064000"/>
          <a:ext cx="2438400" cy="1354666"/>
        </a:xfrm>
        <a:prstGeom prst="roundRect">
          <a:avLst>
            <a:gd name="adj" fmla="val 10000"/>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pt-BR" sz="2500" kern="1200" dirty="0"/>
            <a:t>Tubos ou equipamentos inapropriados</a:t>
          </a:r>
        </a:p>
      </dsp:txBody>
      <dsp:txXfrm>
        <a:off x="852476" y="4103677"/>
        <a:ext cx="2359046" cy="127531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484E43-D6D3-40D0-BF2A-0BE4D8EE5D8E}">
      <dsp:nvSpPr>
        <dsp:cNvPr id="0" name=""/>
        <dsp:cNvSpPr/>
      </dsp:nvSpPr>
      <dsp:spPr>
        <a:xfrm>
          <a:off x="0" y="712005"/>
          <a:ext cx="2433706" cy="146022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Sangue</a:t>
          </a:r>
        </a:p>
      </dsp:txBody>
      <dsp:txXfrm>
        <a:off x="0" y="712005"/>
        <a:ext cx="2433706" cy="1460223"/>
      </dsp:txXfrm>
    </dsp:sp>
    <dsp:sp modelId="{A2B335D1-8CDA-457D-B459-92558C87751F}">
      <dsp:nvSpPr>
        <dsp:cNvPr id="0" name=""/>
        <dsp:cNvSpPr/>
      </dsp:nvSpPr>
      <dsp:spPr>
        <a:xfrm>
          <a:off x="2677077" y="712005"/>
          <a:ext cx="2433706" cy="1460223"/>
        </a:xfrm>
        <a:prstGeom prst="rect">
          <a:avLst/>
        </a:prstGeom>
        <a:solidFill>
          <a:schemeClr val="accent4">
            <a:hueOff val="2450223"/>
            <a:satOff val="-10194"/>
            <a:lumOff val="24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Urina</a:t>
          </a:r>
        </a:p>
      </dsp:txBody>
      <dsp:txXfrm>
        <a:off x="2677077" y="712005"/>
        <a:ext cx="2433706" cy="1460223"/>
      </dsp:txXfrm>
    </dsp:sp>
    <dsp:sp modelId="{D2612263-3527-4763-B6B0-FFCF33C51111}">
      <dsp:nvSpPr>
        <dsp:cNvPr id="0" name=""/>
        <dsp:cNvSpPr/>
      </dsp:nvSpPr>
      <dsp:spPr>
        <a:xfrm>
          <a:off x="5354154" y="712005"/>
          <a:ext cx="2433706" cy="1460223"/>
        </a:xfrm>
        <a:prstGeom prst="rect">
          <a:avLst/>
        </a:prstGeom>
        <a:solidFill>
          <a:schemeClr val="accent4">
            <a:hueOff val="4900445"/>
            <a:satOff val="-20388"/>
            <a:lumOff val="4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Fezes</a:t>
          </a:r>
        </a:p>
      </dsp:txBody>
      <dsp:txXfrm>
        <a:off x="5354154" y="712005"/>
        <a:ext cx="2433706" cy="1460223"/>
      </dsp:txXfrm>
    </dsp:sp>
    <dsp:sp modelId="{D3C20139-0E12-48AE-AB00-00C0489A6B91}">
      <dsp:nvSpPr>
        <dsp:cNvPr id="0" name=""/>
        <dsp:cNvSpPr/>
      </dsp:nvSpPr>
      <dsp:spPr>
        <a:xfrm>
          <a:off x="1338538" y="2415599"/>
          <a:ext cx="2433706" cy="1460223"/>
        </a:xfrm>
        <a:prstGeom prst="rect">
          <a:avLst/>
        </a:prstGeom>
        <a:solidFill>
          <a:schemeClr val="accent4">
            <a:hueOff val="7350668"/>
            <a:satOff val="-30583"/>
            <a:lumOff val="72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Secreções</a:t>
          </a:r>
        </a:p>
      </dsp:txBody>
      <dsp:txXfrm>
        <a:off x="1338538" y="2415599"/>
        <a:ext cx="2433706" cy="1460223"/>
      </dsp:txXfrm>
    </dsp:sp>
    <dsp:sp modelId="{6E4574A7-A7BA-43B4-9A75-BA7EE3FFDDB0}">
      <dsp:nvSpPr>
        <dsp:cNvPr id="0" name=""/>
        <dsp:cNvSpPr/>
      </dsp:nvSpPr>
      <dsp:spPr>
        <a:xfrm>
          <a:off x="4015615" y="2415599"/>
          <a:ext cx="2433706" cy="1460223"/>
        </a:xfrm>
        <a:prstGeom prst="rect">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Imagem</a:t>
          </a:r>
        </a:p>
      </dsp:txBody>
      <dsp:txXfrm>
        <a:off x="4015615" y="2415599"/>
        <a:ext cx="2433706" cy="1460223"/>
      </dsp:txXfrm>
    </dsp:sp>
  </dsp:spTree>
</dsp:drawing>
</file>

<file path=ppt/diagrams/layout1.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59380D-20A2-4DB5-B435-76492FFA838E}" type="datetimeFigureOut">
              <a:rPr lang="pt-BR" smtClean="0"/>
              <a:t>10/11/2020</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CEE991-1477-4DAB-B56F-C5C53B29B2EB}" type="slidenum">
              <a:rPr lang="pt-BR" smtClean="0"/>
              <a:t>‹nº›</a:t>
            </a:fld>
            <a:endParaRPr lang="pt-BR"/>
          </a:p>
        </p:txBody>
      </p:sp>
    </p:spTree>
    <p:extLst>
      <p:ext uri="{BB962C8B-B14F-4D97-AF65-F5344CB8AC3E}">
        <p14:creationId xmlns:p14="http://schemas.microsoft.com/office/powerpoint/2010/main" val="23369515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50bc5c043a_0_6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0" name="Google Shape;160;g50bc5c043a_0_6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9476510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50bc5c043a_0_6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0" name="Google Shape;160;g50bc5c043a_0_6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0528597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50bc5c043a_0_6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0" name="Google Shape;160;g50bc5c043a_0_6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8495918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p1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25" name="Google Shape;225;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4062842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ide de Título">
    <p:spTree>
      <p:nvGrpSpPr>
        <p:cNvPr id="1" name=""/>
        <p:cNvGrpSpPr/>
        <p:nvPr/>
      </p:nvGrpSpPr>
      <p:grpSpPr>
        <a:xfrm>
          <a:off x="0" y="0"/>
          <a:ext cx="0" cy="0"/>
          <a:chOff x="0" y="0"/>
          <a:chExt cx="0" cy="0"/>
        </a:xfrm>
      </p:grpSpPr>
      <p:sp>
        <p:nvSpPr>
          <p:cNvPr id="7" name="Retângulo 6">
            <a:extLst>
              <a:ext uri="{FF2B5EF4-FFF2-40B4-BE49-F238E27FC236}">
                <a16:creationId xmlns:a16="http://schemas.microsoft.com/office/drawing/2014/main" id="{EC5F94BA-BCFB-4208-8ABF-2FAE49E328D3}"/>
              </a:ext>
            </a:extLst>
          </p:cNvPr>
          <p:cNvSpPr/>
          <p:nvPr userDrawn="1"/>
        </p:nvSpPr>
        <p:spPr>
          <a:xfrm>
            <a:off x="0" y="-1280"/>
            <a:ext cx="12192000" cy="6858002"/>
          </a:xfrm>
          <a:prstGeom prst="rect">
            <a:avLst/>
          </a:prstGeom>
          <a:gradFill flip="none" rotWithShape="1">
            <a:gsLst>
              <a:gs pos="0">
                <a:schemeClr val="bg1">
                  <a:lumMod val="85000"/>
                </a:schemeClr>
              </a:gs>
              <a:gs pos="50000">
                <a:schemeClr val="bg1"/>
              </a:gs>
              <a:gs pos="100000">
                <a:schemeClr val="bg1">
                  <a:lumMod val="85000"/>
                </a:scheme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Fluxograma: Documento 5">
            <a:extLst>
              <a:ext uri="{FF2B5EF4-FFF2-40B4-BE49-F238E27FC236}">
                <a16:creationId xmlns:a16="http://schemas.microsoft.com/office/drawing/2014/main" id="{FF838C2C-A427-4B74-9F56-37392CDE0576}"/>
              </a:ext>
            </a:extLst>
          </p:cNvPr>
          <p:cNvSpPr/>
          <p:nvPr userDrawn="1"/>
        </p:nvSpPr>
        <p:spPr>
          <a:xfrm rot="5400000" flipH="1">
            <a:off x="6089916" y="973631"/>
            <a:ext cx="6891937" cy="4942113"/>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20781"/>
              <a:gd name="connsiteX1" fmla="*/ 21600 w 21600"/>
              <a:gd name="connsiteY1" fmla="*/ 0 h 20781"/>
              <a:gd name="connsiteX2" fmla="*/ 21600 w 21600"/>
              <a:gd name="connsiteY2" fmla="*/ 9135 h 20781"/>
              <a:gd name="connsiteX3" fmla="*/ 0 w 21600"/>
              <a:gd name="connsiteY3" fmla="*/ 20172 h 20781"/>
              <a:gd name="connsiteX4" fmla="*/ 0 w 21600"/>
              <a:gd name="connsiteY4" fmla="*/ 0 h 20781"/>
              <a:gd name="connsiteX0" fmla="*/ 0 w 21600"/>
              <a:gd name="connsiteY0" fmla="*/ 0 h 20172"/>
              <a:gd name="connsiteX1" fmla="*/ 21600 w 21600"/>
              <a:gd name="connsiteY1" fmla="*/ 0 h 20172"/>
              <a:gd name="connsiteX2" fmla="*/ 21600 w 21600"/>
              <a:gd name="connsiteY2" fmla="*/ 9135 h 20172"/>
              <a:gd name="connsiteX3" fmla="*/ 0 w 21600"/>
              <a:gd name="connsiteY3" fmla="*/ 20172 h 20172"/>
              <a:gd name="connsiteX4" fmla="*/ 0 w 21600"/>
              <a:gd name="connsiteY4" fmla="*/ 0 h 20172"/>
              <a:gd name="connsiteX0" fmla="*/ 0 w 21600"/>
              <a:gd name="connsiteY0" fmla="*/ 0 h 20172"/>
              <a:gd name="connsiteX1" fmla="*/ 21600 w 21600"/>
              <a:gd name="connsiteY1" fmla="*/ 0 h 20172"/>
              <a:gd name="connsiteX2" fmla="*/ 21600 w 21600"/>
              <a:gd name="connsiteY2" fmla="*/ 9135 h 20172"/>
              <a:gd name="connsiteX3" fmla="*/ 0 w 21600"/>
              <a:gd name="connsiteY3" fmla="*/ 20172 h 20172"/>
              <a:gd name="connsiteX4" fmla="*/ 0 w 21600"/>
              <a:gd name="connsiteY4" fmla="*/ 0 h 20172"/>
              <a:gd name="connsiteX0" fmla="*/ 0 w 21600"/>
              <a:gd name="connsiteY0" fmla="*/ 0 h 20172"/>
              <a:gd name="connsiteX1" fmla="*/ 21600 w 21600"/>
              <a:gd name="connsiteY1" fmla="*/ 0 h 20172"/>
              <a:gd name="connsiteX2" fmla="*/ 21600 w 21600"/>
              <a:gd name="connsiteY2" fmla="*/ 9135 h 20172"/>
              <a:gd name="connsiteX3" fmla="*/ 0 w 21600"/>
              <a:gd name="connsiteY3" fmla="*/ 20172 h 20172"/>
              <a:gd name="connsiteX4" fmla="*/ 0 w 21600"/>
              <a:gd name="connsiteY4" fmla="*/ 0 h 20172"/>
              <a:gd name="connsiteX0" fmla="*/ 0 w 21600"/>
              <a:gd name="connsiteY0" fmla="*/ 0 h 20172"/>
              <a:gd name="connsiteX1" fmla="*/ 21600 w 21600"/>
              <a:gd name="connsiteY1" fmla="*/ 0 h 20172"/>
              <a:gd name="connsiteX2" fmla="*/ 21600 w 21600"/>
              <a:gd name="connsiteY2" fmla="*/ 6098 h 20172"/>
              <a:gd name="connsiteX3" fmla="*/ 0 w 21600"/>
              <a:gd name="connsiteY3" fmla="*/ 20172 h 20172"/>
              <a:gd name="connsiteX4" fmla="*/ 0 w 21600"/>
              <a:gd name="connsiteY4" fmla="*/ 0 h 20172"/>
              <a:gd name="connsiteX0" fmla="*/ 0 w 21600"/>
              <a:gd name="connsiteY0" fmla="*/ 0 h 20172"/>
              <a:gd name="connsiteX1" fmla="*/ 21600 w 21600"/>
              <a:gd name="connsiteY1" fmla="*/ 0 h 20172"/>
              <a:gd name="connsiteX2" fmla="*/ 21600 w 21600"/>
              <a:gd name="connsiteY2" fmla="*/ 6098 h 20172"/>
              <a:gd name="connsiteX3" fmla="*/ 0 w 21600"/>
              <a:gd name="connsiteY3" fmla="*/ 20172 h 20172"/>
              <a:gd name="connsiteX4" fmla="*/ 0 w 21600"/>
              <a:gd name="connsiteY4" fmla="*/ 0 h 20172"/>
              <a:gd name="connsiteX0" fmla="*/ 0 w 21600"/>
              <a:gd name="connsiteY0" fmla="*/ 0 h 17493"/>
              <a:gd name="connsiteX1" fmla="*/ 21600 w 21600"/>
              <a:gd name="connsiteY1" fmla="*/ 0 h 17493"/>
              <a:gd name="connsiteX2" fmla="*/ 21600 w 21600"/>
              <a:gd name="connsiteY2" fmla="*/ 6098 h 17493"/>
              <a:gd name="connsiteX3" fmla="*/ 0 w 21600"/>
              <a:gd name="connsiteY3" fmla="*/ 17493 h 17493"/>
              <a:gd name="connsiteX4" fmla="*/ 0 w 21600"/>
              <a:gd name="connsiteY4" fmla="*/ 0 h 17493"/>
              <a:gd name="connsiteX0" fmla="*/ 0 w 21600"/>
              <a:gd name="connsiteY0" fmla="*/ 0 h 17493"/>
              <a:gd name="connsiteX1" fmla="*/ 21600 w 21600"/>
              <a:gd name="connsiteY1" fmla="*/ 0 h 17493"/>
              <a:gd name="connsiteX2" fmla="*/ 21600 w 21600"/>
              <a:gd name="connsiteY2" fmla="*/ 6098 h 17493"/>
              <a:gd name="connsiteX3" fmla="*/ 0 w 21600"/>
              <a:gd name="connsiteY3" fmla="*/ 17493 h 17493"/>
              <a:gd name="connsiteX4" fmla="*/ 0 w 21600"/>
              <a:gd name="connsiteY4" fmla="*/ 0 h 17493"/>
              <a:gd name="connsiteX0" fmla="*/ 0 w 21600"/>
              <a:gd name="connsiteY0" fmla="*/ 0 h 17493"/>
              <a:gd name="connsiteX1" fmla="*/ 21600 w 21600"/>
              <a:gd name="connsiteY1" fmla="*/ 0 h 17493"/>
              <a:gd name="connsiteX2" fmla="*/ 21566 w 21600"/>
              <a:gd name="connsiteY2" fmla="*/ 6604 h 17493"/>
              <a:gd name="connsiteX3" fmla="*/ 0 w 21600"/>
              <a:gd name="connsiteY3" fmla="*/ 17493 h 17493"/>
              <a:gd name="connsiteX4" fmla="*/ 0 w 21600"/>
              <a:gd name="connsiteY4" fmla="*/ 0 h 17493"/>
              <a:gd name="connsiteX0" fmla="*/ 0 w 21600"/>
              <a:gd name="connsiteY0" fmla="*/ 0 h 17195"/>
              <a:gd name="connsiteX1" fmla="*/ 21600 w 21600"/>
              <a:gd name="connsiteY1" fmla="*/ 0 h 17195"/>
              <a:gd name="connsiteX2" fmla="*/ 21566 w 21600"/>
              <a:gd name="connsiteY2" fmla="*/ 6604 h 17195"/>
              <a:gd name="connsiteX3" fmla="*/ 69 w 21600"/>
              <a:gd name="connsiteY3" fmla="*/ 17195 h 17195"/>
              <a:gd name="connsiteX4" fmla="*/ 0 w 21600"/>
              <a:gd name="connsiteY4" fmla="*/ 0 h 17195"/>
              <a:gd name="connsiteX0" fmla="*/ 0 w 21600"/>
              <a:gd name="connsiteY0" fmla="*/ 0 h 17195"/>
              <a:gd name="connsiteX1" fmla="*/ 21600 w 21600"/>
              <a:gd name="connsiteY1" fmla="*/ 0 h 17195"/>
              <a:gd name="connsiteX2" fmla="*/ 21566 w 21600"/>
              <a:gd name="connsiteY2" fmla="*/ 6604 h 17195"/>
              <a:gd name="connsiteX3" fmla="*/ 69 w 21600"/>
              <a:gd name="connsiteY3" fmla="*/ 17195 h 17195"/>
              <a:gd name="connsiteX4" fmla="*/ 0 w 21600"/>
              <a:gd name="connsiteY4" fmla="*/ 0 h 17195"/>
              <a:gd name="connsiteX0" fmla="*/ 0 w 21600"/>
              <a:gd name="connsiteY0" fmla="*/ 0 h 17195"/>
              <a:gd name="connsiteX1" fmla="*/ 21600 w 21600"/>
              <a:gd name="connsiteY1" fmla="*/ 0 h 17195"/>
              <a:gd name="connsiteX2" fmla="*/ 21566 w 21600"/>
              <a:gd name="connsiteY2" fmla="*/ 6693 h 17195"/>
              <a:gd name="connsiteX3" fmla="*/ 69 w 21600"/>
              <a:gd name="connsiteY3" fmla="*/ 17195 h 17195"/>
              <a:gd name="connsiteX4" fmla="*/ 0 w 21600"/>
              <a:gd name="connsiteY4" fmla="*/ 0 h 17195"/>
              <a:gd name="connsiteX0" fmla="*/ 0 w 22556"/>
              <a:gd name="connsiteY0" fmla="*/ 0 h 17195"/>
              <a:gd name="connsiteX1" fmla="*/ 21600 w 22556"/>
              <a:gd name="connsiteY1" fmla="*/ 0 h 17195"/>
              <a:gd name="connsiteX2" fmla="*/ 22556 w 22556"/>
              <a:gd name="connsiteY2" fmla="*/ 6812 h 17195"/>
              <a:gd name="connsiteX3" fmla="*/ 69 w 22556"/>
              <a:gd name="connsiteY3" fmla="*/ 17195 h 17195"/>
              <a:gd name="connsiteX4" fmla="*/ 0 w 22556"/>
              <a:gd name="connsiteY4" fmla="*/ 0 h 17195"/>
              <a:gd name="connsiteX0" fmla="*/ 0 w 21604"/>
              <a:gd name="connsiteY0" fmla="*/ 0 h 17195"/>
              <a:gd name="connsiteX1" fmla="*/ 21600 w 21604"/>
              <a:gd name="connsiteY1" fmla="*/ 0 h 17195"/>
              <a:gd name="connsiteX2" fmla="*/ 21601 w 21604"/>
              <a:gd name="connsiteY2" fmla="*/ 6752 h 17195"/>
              <a:gd name="connsiteX3" fmla="*/ 69 w 21604"/>
              <a:gd name="connsiteY3" fmla="*/ 17195 h 17195"/>
              <a:gd name="connsiteX4" fmla="*/ 0 w 21604"/>
              <a:gd name="connsiteY4" fmla="*/ 0 h 171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04" h="17195">
                <a:moveTo>
                  <a:pt x="0" y="0"/>
                </a:moveTo>
                <a:lnTo>
                  <a:pt x="21600" y="0"/>
                </a:lnTo>
                <a:cubicBezTo>
                  <a:pt x="21589" y="2201"/>
                  <a:pt x="21612" y="4551"/>
                  <a:pt x="21601" y="6752"/>
                </a:cubicBezTo>
                <a:cubicBezTo>
                  <a:pt x="11796" y="5412"/>
                  <a:pt x="6755" y="8739"/>
                  <a:pt x="69" y="17195"/>
                </a:cubicBezTo>
                <a:cubicBezTo>
                  <a:pt x="46" y="11463"/>
                  <a:pt x="23" y="5732"/>
                  <a:pt x="0" y="0"/>
                </a:cubicBezTo>
                <a:close/>
              </a:path>
            </a:pathLst>
          </a:custGeom>
          <a:solidFill>
            <a:srgbClr val="FAB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rgbClr val="F39122"/>
              </a:solidFill>
            </a:endParaRPr>
          </a:p>
        </p:txBody>
      </p:sp>
      <p:sp>
        <p:nvSpPr>
          <p:cNvPr id="9" name="Fluxograma: Documento 5">
            <a:extLst>
              <a:ext uri="{FF2B5EF4-FFF2-40B4-BE49-F238E27FC236}">
                <a16:creationId xmlns:a16="http://schemas.microsoft.com/office/drawing/2014/main" id="{E4B0BA58-7E04-4A7F-81A7-4DD950F29571}"/>
              </a:ext>
            </a:extLst>
          </p:cNvPr>
          <p:cNvSpPr/>
          <p:nvPr userDrawn="1"/>
        </p:nvSpPr>
        <p:spPr>
          <a:xfrm rot="5400000" flipH="1">
            <a:off x="6249116" y="915115"/>
            <a:ext cx="6858001" cy="5027765"/>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20781"/>
              <a:gd name="connsiteX1" fmla="*/ 21600 w 21600"/>
              <a:gd name="connsiteY1" fmla="*/ 0 h 20781"/>
              <a:gd name="connsiteX2" fmla="*/ 21600 w 21600"/>
              <a:gd name="connsiteY2" fmla="*/ 9135 h 20781"/>
              <a:gd name="connsiteX3" fmla="*/ 0 w 21600"/>
              <a:gd name="connsiteY3" fmla="*/ 20172 h 20781"/>
              <a:gd name="connsiteX4" fmla="*/ 0 w 21600"/>
              <a:gd name="connsiteY4" fmla="*/ 0 h 20781"/>
              <a:gd name="connsiteX0" fmla="*/ 0 w 21600"/>
              <a:gd name="connsiteY0" fmla="*/ 0 h 20172"/>
              <a:gd name="connsiteX1" fmla="*/ 21600 w 21600"/>
              <a:gd name="connsiteY1" fmla="*/ 0 h 20172"/>
              <a:gd name="connsiteX2" fmla="*/ 21600 w 21600"/>
              <a:gd name="connsiteY2" fmla="*/ 9135 h 20172"/>
              <a:gd name="connsiteX3" fmla="*/ 0 w 21600"/>
              <a:gd name="connsiteY3" fmla="*/ 20172 h 20172"/>
              <a:gd name="connsiteX4" fmla="*/ 0 w 21600"/>
              <a:gd name="connsiteY4" fmla="*/ 0 h 20172"/>
              <a:gd name="connsiteX0" fmla="*/ 0 w 21600"/>
              <a:gd name="connsiteY0" fmla="*/ 0 h 20172"/>
              <a:gd name="connsiteX1" fmla="*/ 21600 w 21600"/>
              <a:gd name="connsiteY1" fmla="*/ 0 h 20172"/>
              <a:gd name="connsiteX2" fmla="*/ 21600 w 21600"/>
              <a:gd name="connsiteY2" fmla="*/ 9135 h 20172"/>
              <a:gd name="connsiteX3" fmla="*/ 0 w 21600"/>
              <a:gd name="connsiteY3" fmla="*/ 20172 h 20172"/>
              <a:gd name="connsiteX4" fmla="*/ 0 w 21600"/>
              <a:gd name="connsiteY4" fmla="*/ 0 h 20172"/>
              <a:gd name="connsiteX0" fmla="*/ 0 w 21600"/>
              <a:gd name="connsiteY0" fmla="*/ 0 h 20172"/>
              <a:gd name="connsiteX1" fmla="*/ 21600 w 21600"/>
              <a:gd name="connsiteY1" fmla="*/ 0 h 20172"/>
              <a:gd name="connsiteX2" fmla="*/ 21600 w 21600"/>
              <a:gd name="connsiteY2" fmla="*/ 9135 h 20172"/>
              <a:gd name="connsiteX3" fmla="*/ 0 w 21600"/>
              <a:gd name="connsiteY3" fmla="*/ 20172 h 20172"/>
              <a:gd name="connsiteX4" fmla="*/ 0 w 21600"/>
              <a:gd name="connsiteY4" fmla="*/ 0 h 20172"/>
              <a:gd name="connsiteX0" fmla="*/ 0 w 21600"/>
              <a:gd name="connsiteY0" fmla="*/ 0 h 20172"/>
              <a:gd name="connsiteX1" fmla="*/ 21600 w 21600"/>
              <a:gd name="connsiteY1" fmla="*/ 0 h 20172"/>
              <a:gd name="connsiteX2" fmla="*/ 21600 w 21600"/>
              <a:gd name="connsiteY2" fmla="*/ 6098 h 20172"/>
              <a:gd name="connsiteX3" fmla="*/ 0 w 21600"/>
              <a:gd name="connsiteY3" fmla="*/ 20172 h 20172"/>
              <a:gd name="connsiteX4" fmla="*/ 0 w 21600"/>
              <a:gd name="connsiteY4" fmla="*/ 0 h 20172"/>
              <a:gd name="connsiteX0" fmla="*/ 0 w 21600"/>
              <a:gd name="connsiteY0" fmla="*/ 0 h 20172"/>
              <a:gd name="connsiteX1" fmla="*/ 21600 w 21600"/>
              <a:gd name="connsiteY1" fmla="*/ 0 h 20172"/>
              <a:gd name="connsiteX2" fmla="*/ 21600 w 21600"/>
              <a:gd name="connsiteY2" fmla="*/ 6098 h 20172"/>
              <a:gd name="connsiteX3" fmla="*/ 0 w 21600"/>
              <a:gd name="connsiteY3" fmla="*/ 20172 h 20172"/>
              <a:gd name="connsiteX4" fmla="*/ 0 w 21600"/>
              <a:gd name="connsiteY4" fmla="*/ 0 h 20172"/>
              <a:gd name="connsiteX0" fmla="*/ 0 w 21600"/>
              <a:gd name="connsiteY0" fmla="*/ 0 h 17493"/>
              <a:gd name="connsiteX1" fmla="*/ 21600 w 21600"/>
              <a:gd name="connsiteY1" fmla="*/ 0 h 17493"/>
              <a:gd name="connsiteX2" fmla="*/ 21600 w 21600"/>
              <a:gd name="connsiteY2" fmla="*/ 6098 h 17493"/>
              <a:gd name="connsiteX3" fmla="*/ 0 w 21600"/>
              <a:gd name="connsiteY3" fmla="*/ 17493 h 17493"/>
              <a:gd name="connsiteX4" fmla="*/ 0 w 21600"/>
              <a:gd name="connsiteY4" fmla="*/ 0 h 17493"/>
              <a:gd name="connsiteX0" fmla="*/ 0 w 21600"/>
              <a:gd name="connsiteY0" fmla="*/ 0 h 17493"/>
              <a:gd name="connsiteX1" fmla="*/ 21600 w 21600"/>
              <a:gd name="connsiteY1" fmla="*/ 0 h 17493"/>
              <a:gd name="connsiteX2" fmla="*/ 21600 w 21600"/>
              <a:gd name="connsiteY2" fmla="*/ 6098 h 17493"/>
              <a:gd name="connsiteX3" fmla="*/ 0 w 21600"/>
              <a:gd name="connsiteY3" fmla="*/ 17493 h 17493"/>
              <a:gd name="connsiteX4" fmla="*/ 0 w 21600"/>
              <a:gd name="connsiteY4" fmla="*/ 0 h 17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00" h="17493">
                <a:moveTo>
                  <a:pt x="0" y="0"/>
                </a:moveTo>
                <a:lnTo>
                  <a:pt x="21600" y="0"/>
                </a:lnTo>
                <a:lnTo>
                  <a:pt x="21600" y="6098"/>
                </a:lnTo>
                <a:cubicBezTo>
                  <a:pt x="11795" y="4758"/>
                  <a:pt x="6892" y="9126"/>
                  <a:pt x="0" y="17493"/>
                </a:cubicBezTo>
                <a:lnTo>
                  <a:pt x="0" y="0"/>
                </a:lnTo>
                <a:close/>
              </a:path>
            </a:pathLst>
          </a:custGeom>
          <a:solidFill>
            <a:srgbClr val="0E4F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Título 1">
            <a:extLst>
              <a:ext uri="{FF2B5EF4-FFF2-40B4-BE49-F238E27FC236}">
                <a16:creationId xmlns:a16="http://schemas.microsoft.com/office/drawing/2014/main" id="{127ED51E-C141-4D9A-8E0B-DA16AB568258}"/>
              </a:ext>
            </a:extLst>
          </p:cNvPr>
          <p:cNvSpPr>
            <a:spLocks noGrp="1"/>
          </p:cNvSpPr>
          <p:nvPr>
            <p:ph type="ctrTitle"/>
          </p:nvPr>
        </p:nvSpPr>
        <p:spPr>
          <a:xfrm>
            <a:off x="816746" y="967667"/>
            <a:ext cx="8131946" cy="2100822"/>
          </a:xfrm>
        </p:spPr>
        <p:txBody>
          <a:bodyPr/>
          <a:lstStyle/>
          <a:p>
            <a:pPr algn="l"/>
            <a:r>
              <a:rPr lang="pt-BR" dirty="0">
                <a:solidFill>
                  <a:srgbClr val="0E4F95"/>
                </a:solidFill>
                <a:latin typeface="Arial Black" panose="020B0A04020102020204" pitchFamily="34" charset="0"/>
              </a:rPr>
              <a:t>Nome do Curso</a:t>
            </a:r>
          </a:p>
        </p:txBody>
      </p:sp>
      <p:sp>
        <p:nvSpPr>
          <p:cNvPr id="11" name="Subtítulo 2">
            <a:extLst>
              <a:ext uri="{FF2B5EF4-FFF2-40B4-BE49-F238E27FC236}">
                <a16:creationId xmlns:a16="http://schemas.microsoft.com/office/drawing/2014/main" id="{79993297-04AF-4E44-BA37-09BF84B8E61E}"/>
              </a:ext>
            </a:extLst>
          </p:cNvPr>
          <p:cNvSpPr>
            <a:spLocks noGrp="1"/>
          </p:cNvSpPr>
          <p:nvPr>
            <p:ph type="subTitle" idx="1"/>
          </p:nvPr>
        </p:nvSpPr>
        <p:spPr>
          <a:xfrm>
            <a:off x="816745" y="3309072"/>
            <a:ext cx="9993297" cy="907821"/>
          </a:xfrm>
        </p:spPr>
        <p:txBody>
          <a:bodyPr/>
          <a:lstStyle/>
          <a:p>
            <a:pPr algn="l"/>
            <a:r>
              <a:rPr lang="pt-BR" b="1" dirty="0">
                <a:solidFill>
                  <a:srgbClr val="0E4F95"/>
                </a:solidFill>
                <a:latin typeface="Arial" panose="020B0604020202020204" pitchFamily="34" charset="0"/>
                <a:cs typeface="Arial" panose="020B0604020202020204" pitchFamily="34" charset="0"/>
              </a:rPr>
              <a:t>Nome do Instrutor </a:t>
            </a:r>
            <a:r>
              <a:rPr lang="pt-BR" dirty="0">
                <a:solidFill>
                  <a:srgbClr val="0E4F95"/>
                </a:solidFill>
                <a:latin typeface="Arial" panose="020B0604020202020204" pitchFamily="34" charset="0"/>
                <a:cs typeface="Arial" panose="020B0604020202020204" pitchFamily="34" charset="0"/>
              </a:rPr>
              <a:t>| Turma</a:t>
            </a:r>
          </a:p>
          <a:p>
            <a:pPr algn="l"/>
            <a:r>
              <a:rPr lang="pt-BR" dirty="0">
                <a:solidFill>
                  <a:srgbClr val="0E4F95"/>
                </a:solidFill>
                <a:latin typeface="Arial" panose="020B0604020202020204" pitchFamily="34" charset="0"/>
                <a:cs typeface="Arial" panose="020B0604020202020204" pitchFamily="34" charset="0"/>
              </a:rPr>
              <a:t>Cidade</a:t>
            </a:r>
          </a:p>
        </p:txBody>
      </p:sp>
      <p:pic>
        <p:nvPicPr>
          <p:cNvPr id="12" name="Imagem 11" descr="Uma imagem contendo desenho, luz&#10;&#10;Descrição gerada automaticamente">
            <a:extLst>
              <a:ext uri="{FF2B5EF4-FFF2-40B4-BE49-F238E27FC236}">
                <a16:creationId xmlns:a16="http://schemas.microsoft.com/office/drawing/2014/main" id="{FD72C256-E2DC-4559-9188-199980624F4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35884" y="4872304"/>
            <a:ext cx="1787575" cy="1074780"/>
          </a:xfrm>
          <a:prstGeom prst="rect">
            <a:avLst/>
          </a:prstGeom>
        </p:spPr>
      </p:pic>
      <p:cxnSp>
        <p:nvCxnSpPr>
          <p:cNvPr id="13" name="Conector reto 12">
            <a:extLst>
              <a:ext uri="{FF2B5EF4-FFF2-40B4-BE49-F238E27FC236}">
                <a16:creationId xmlns:a16="http://schemas.microsoft.com/office/drawing/2014/main" id="{B431449E-32B8-41B4-B924-FAE513A6292A}"/>
              </a:ext>
            </a:extLst>
          </p:cNvPr>
          <p:cNvCxnSpPr>
            <a:cxnSpLocks/>
          </p:cNvCxnSpPr>
          <p:nvPr userDrawn="1"/>
        </p:nvCxnSpPr>
        <p:spPr>
          <a:xfrm>
            <a:off x="925286" y="3102429"/>
            <a:ext cx="1153885" cy="0"/>
          </a:xfrm>
          <a:prstGeom prst="line">
            <a:avLst/>
          </a:prstGeom>
          <a:ln w="57150">
            <a:solidFill>
              <a:srgbClr val="FABE80"/>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31843038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7" name="Retângulo 6">
            <a:extLst>
              <a:ext uri="{FF2B5EF4-FFF2-40B4-BE49-F238E27FC236}">
                <a16:creationId xmlns:a16="http://schemas.microsoft.com/office/drawing/2014/main" id="{BF9C05FD-D96A-4810-9EC7-7322ADE44F5B}"/>
              </a:ext>
            </a:extLst>
          </p:cNvPr>
          <p:cNvSpPr/>
          <p:nvPr userDrawn="1"/>
        </p:nvSpPr>
        <p:spPr>
          <a:xfrm>
            <a:off x="0" y="0"/>
            <a:ext cx="12192000" cy="6858002"/>
          </a:xfrm>
          <a:prstGeom prst="rect">
            <a:avLst/>
          </a:prstGeom>
          <a:gradFill flip="none" rotWithShape="1">
            <a:gsLst>
              <a:gs pos="0">
                <a:schemeClr val="bg1">
                  <a:lumMod val="85000"/>
                </a:schemeClr>
              </a:gs>
              <a:gs pos="50000">
                <a:schemeClr val="bg1"/>
              </a:gs>
              <a:gs pos="100000">
                <a:schemeClr val="bg1">
                  <a:lumMod val="85000"/>
                </a:scheme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8" name="Imagem 7" descr="Uma imagem contendo guarda-chuva, chuva, quarto&#10;&#10;Descrição gerada automaticamente">
            <a:extLst>
              <a:ext uri="{FF2B5EF4-FFF2-40B4-BE49-F238E27FC236}">
                <a16:creationId xmlns:a16="http://schemas.microsoft.com/office/drawing/2014/main" id="{CEF0DC7F-9464-4476-911B-5D2584A940E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51673" y="5844720"/>
            <a:ext cx="1467394" cy="882271"/>
          </a:xfrm>
          <a:prstGeom prst="rect">
            <a:avLst/>
          </a:prstGeom>
        </p:spPr>
      </p:pic>
      <p:cxnSp>
        <p:nvCxnSpPr>
          <p:cNvPr id="9" name="Conector reto 8">
            <a:extLst>
              <a:ext uri="{FF2B5EF4-FFF2-40B4-BE49-F238E27FC236}">
                <a16:creationId xmlns:a16="http://schemas.microsoft.com/office/drawing/2014/main" id="{A27ED051-ACA6-4FF5-9E0B-CD5212A494B8}"/>
              </a:ext>
            </a:extLst>
          </p:cNvPr>
          <p:cNvCxnSpPr>
            <a:cxnSpLocks/>
          </p:cNvCxnSpPr>
          <p:nvPr userDrawn="1"/>
        </p:nvCxnSpPr>
        <p:spPr>
          <a:xfrm>
            <a:off x="10035541" y="6176963"/>
            <a:ext cx="1153885" cy="0"/>
          </a:xfrm>
          <a:prstGeom prst="line">
            <a:avLst/>
          </a:prstGeom>
          <a:ln w="57150">
            <a:solidFill>
              <a:srgbClr val="FABE80"/>
            </a:solidFill>
          </a:ln>
        </p:spPr>
        <p:style>
          <a:lnRef idx="1">
            <a:schemeClr val="accent2"/>
          </a:lnRef>
          <a:fillRef idx="0">
            <a:schemeClr val="accent2"/>
          </a:fillRef>
          <a:effectRef idx="0">
            <a:schemeClr val="accent2"/>
          </a:effectRef>
          <a:fontRef idx="minor">
            <a:schemeClr val="tx1"/>
          </a:fontRef>
        </p:style>
      </p:cxnSp>
      <p:cxnSp>
        <p:nvCxnSpPr>
          <p:cNvPr id="10" name="Conector reto 9">
            <a:extLst>
              <a:ext uri="{FF2B5EF4-FFF2-40B4-BE49-F238E27FC236}">
                <a16:creationId xmlns:a16="http://schemas.microsoft.com/office/drawing/2014/main" id="{EC0DAE53-0AD0-444E-B9E5-769B833D7D5D}"/>
              </a:ext>
            </a:extLst>
          </p:cNvPr>
          <p:cNvCxnSpPr>
            <a:cxnSpLocks/>
          </p:cNvCxnSpPr>
          <p:nvPr userDrawn="1"/>
        </p:nvCxnSpPr>
        <p:spPr>
          <a:xfrm>
            <a:off x="11325498" y="4956946"/>
            <a:ext cx="0" cy="986654"/>
          </a:xfrm>
          <a:prstGeom prst="line">
            <a:avLst/>
          </a:prstGeom>
          <a:ln w="57150">
            <a:solidFill>
              <a:srgbClr val="FABE80"/>
            </a:solidFill>
          </a:ln>
        </p:spPr>
        <p:style>
          <a:lnRef idx="1">
            <a:schemeClr val="accent2"/>
          </a:lnRef>
          <a:fillRef idx="0">
            <a:schemeClr val="accent2"/>
          </a:fillRef>
          <a:effectRef idx="0">
            <a:schemeClr val="accent2"/>
          </a:effectRef>
          <a:fontRef idx="minor">
            <a:schemeClr val="tx1"/>
          </a:fontRef>
        </p:style>
      </p:cxnSp>
      <p:sp>
        <p:nvSpPr>
          <p:cNvPr id="2" name="Título 1">
            <a:extLst>
              <a:ext uri="{FF2B5EF4-FFF2-40B4-BE49-F238E27FC236}">
                <a16:creationId xmlns:a16="http://schemas.microsoft.com/office/drawing/2014/main" id="{5C959F04-0EB2-41F4-BA03-E38246162E21}"/>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7F89129D-26BA-4B47-95A1-D8D66163F65D}"/>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433A02B6-579D-4839-93D3-49EC03719875}"/>
              </a:ext>
            </a:extLst>
          </p:cNvPr>
          <p:cNvSpPr>
            <a:spLocks noGrp="1"/>
          </p:cNvSpPr>
          <p:nvPr>
            <p:ph type="dt" sz="half" idx="10"/>
          </p:nvPr>
        </p:nvSpPr>
        <p:spPr>
          <a:xfrm>
            <a:off x="838200" y="6356350"/>
            <a:ext cx="2743200" cy="365125"/>
          </a:xfrm>
          <a:prstGeom prst="rect">
            <a:avLst/>
          </a:prstGeom>
        </p:spPr>
        <p:txBody>
          <a:bodyPr/>
          <a:lstStyle/>
          <a:p>
            <a:fld id="{D8CA011C-FF58-4035-8BC3-8195AE8964F0}" type="datetimeFigureOut">
              <a:rPr lang="pt-BR" smtClean="0"/>
              <a:t>10/11/2020</a:t>
            </a:fld>
            <a:endParaRPr lang="pt-BR"/>
          </a:p>
        </p:txBody>
      </p:sp>
      <p:sp>
        <p:nvSpPr>
          <p:cNvPr id="5" name="Espaço Reservado para Rodapé 4">
            <a:extLst>
              <a:ext uri="{FF2B5EF4-FFF2-40B4-BE49-F238E27FC236}">
                <a16:creationId xmlns:a16="http://schemas.microsoft.com/office/drawing/2014/main" id="{5E73EFA3-8850-485E-BE32-B049C67A6C10}"/>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90936435-3444-46AC-8445-F4BDEBC766A4}"/>
              </a:ext>
            </a:extLst>
          </p:cNvPr>
          <p:cNvSpPr>
            <a:spLocks noGrp="1"/>
          </p:cNvSpPr>
          <p:nvPr>
            <p:ph type="sldNum" sz="quarter" idx="12"/>
          </p:nvPr>
        </p:nvSpPr>
        <p:spPr>
          <a:xfrm>
            <a:off x="8610600" y="6356350"/>
            <a:ext cx="2743200" cy="365125"/>
          </a:xfrm>
          <a:prstGeom prst="rect">
            <a:avLst/>
          </a:prstGeom>
        </p:spPr>
        <p:txBody>
          <a:bodyPr/>
          <a:lstStyle/>
          <a:p>
            <a:fld id="{3E85538A-86F7-4855-AAD8-BA6C17DB61C6}" type="slidenum">
              <a:rPr lang="pt-BR" smtClean="0"/>
              <a:t>‹nº›</a:t>
            </a:fld>
            <a:endParaRPr lang="pt-BR"/>
          </a:p>
        </p:txBody>
      </p:sp>
    </p:spTree>
    <p:extLst>
      <p:ext uri="{BB962C8B-B14F-4D97-AF65-F5344CB8AC3E}">
        <p14:creationId xmlns:p14="http://schemas.microsoft.com/office/powerpoint/2010/main" val="1061002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7" name="Retângulo 6">
            <a:extLst>
              <a:ext uri="{FF2B5EF4-FFF2-40B4-BE49-F238E27FC236}">
                <a16:creationId xmlns:a16="http://schemas.microsoft.com/office/drawing/2014/main" id="{907351EA-43EF-4C84-BCD3-497665F52BCE}"/>
              </a:ext>
            </a:extLst>
          </p:cNvPr>
          <p:cNvSpPr/>
          <p:nvPr userDrawn="1"/>
        </p:nvSpPr>
        <p:spPr>
          <a:xfrm>
            <a:off x="0" y="0"/>
            <a:ext cx="12192000" cy="6858002"/>
          </a:xfrm>
          <a:prstGeom prst="rect">
            <a:avLst/>
          </a:prstGeom>
          <a:gradFill flip="none" rotWithShape="1">
            <a:gsLst>
              <a:gs pos="0">
                <a:schemeClr val="bg1">
                  <a:lumMod val="85000"/>
                </a:schemeClr>
              </a:gs>
              <a:gs pos="50000">
                <a:schemeClr val="bg1"/>
              </a:gs>
              <a:gs pos="100000">
                <a:schemeClr val="bg1">
                  <a:lumMod val="85000"/>
                </a:scheme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8" name="Imagem 7" descr="Uma imagem contendo guarda-chuva, chuva, quarto&#10;&#10;Descrição gerada automaticamente">
            <a:extLst>
              <a:ext uri="{FF2B5EF4-FFF2-40B4-BE49-F238E27FC236}">
                <a16:creationId xmlns:a16="http://schemas.microsoft.com/office/drawing/2014/main" id="{8998969C-DDA2-4A81-8A75-B5D2409404C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51673" y="5844720"/>
            <a:ext cx="1467394" cy="882271"/>
          </a:xfrm>
          <a:prstGeom prst="rect">
            <a:avLst/>
          </a:prstGeom>
        </p:spPr>
      </p:pic>
      <p:cxnSp>
        <p:nvCxnSpPr>
          <p:cNvPr id="9" name="Conector reto 8">
            <a:extLst>
              <a:ext uri="{FF2B5EF4-FFF2-40B4-BE49-F238E27FC236}">
                <a16:creationId xmlns:a16="http://schemas.microsoft.com/office/drawing/2014/main" id="{A97E6FB5-BA04-4413-8BD2-F8D5B522DB7C}"/>
              </a:ext>
            </a:extLst>
          </p:cNvPr>
          <p:cNvCxnSpPr>
            <a:cxnSpLocks/>
          </p:cNvCxnSpPr>
          <p:nvPr userDrawn="1"/>
        </p:nvCxnSpPr>
        <p:spPr>
          <a:xfrm>
            <a:off x="10035541" y="6176963"/>
            <a:ext cx="1153885" cy="0"/>
          </a:xfrm>
          <a:prstGeom prst="line">
            <a:avLst/>
          </a:prstGeom>
          <a:ln w="57150">
            <a:solidFill>
              <a:srgbClr val="FABE80"/>
            </a:solidFill>
          </a:ln>
        </p:spPr>
        <p:style>
          <a:lnRef idx="1">
            <a:schemeClr val="accent2"/>
          </a:lnRef>
          <a:fillRef idx="0">
            <a:schemeClr val="accent2"/>
          </a:fillRef>
          <a:effectRef idx="0">
            <a:schemeClr val="accent2"/>
          </a:effectRef>
          <a:fontRef idx="minor">
            <a:schemeClr val="tx1"/>
          </a:fontRef>
        </p:style>
      </p:cxnSp>
      <p:cxnSp>
        <p:nvCxnSpPr>
          <p:cNvPr id="10" name="Conector reto 9">
            <a:extLst>
              <a:ext uri="{FF2B5EF4-FFF2-40B4-BE49-F238E27FC236}">
                <a16:creationId xmlns:a16="http://schemas.microsoft.com/office/drawing/2014/main" id="{0CB72621-92BA-4893-B724-76B3C1EF55D0}"/>
              </a:ext>
            </a:extLst>
          </p:cNvPr>
          <p:cNvCxnSpPr>
            <a:cxnSpLocks/>
          </p:cNvCxnSpPr>
          <p:nvPr userDrawn="1"/>
        </p:nvCxnSpPr>
        <p:spPr>
          <a:xfrm>
            <a:off x="11325498" y="4956946"/>
            <a:ext cx="0" cy="986654"/>
          </a:xfrm>
          <a:prstGeom prst="line">
            <a:avLst/>
          </a:prstGeom>
          <a:ln w="57150">
            <a:solidFill>
              <a:srgbClr val="FABE80"/>
            </a:solidFill>
          </a:ln>
        </p:spPr>
        <p:style>
          <a:lnRef idx="1">
            <a:schemeClr val="accent2"/>
          </a:lnRef>
          <a:fillRef idx="0">
            <a:schemeClr val="accent2"/>
          </a:fillRef>
          <a:effectRef idx="0">
            <a:schemeClr val="accent2"/>
          </a:effectRef>
          <a:fontRef idx="minor">
            <a:schemeClr val="tx1"/>
          </a:fontRef>
        </p:style>
      </p:cxnSp>
      <p:sp>
        <p:nvSpPr>
          <p:cNvPr id="2" name="Título Vertical 1">
            <a:extLst>
              <a:ext uri="{FF2B5EF4-FFF2-40B4-BE49-F238E27FC236}">
                <a16:creationId xmlns:a16="http://schemas.microsoft.com/office/drawing/2014/main" id="{BB3B19D0-F867-4B82-96C7-540881F37DCE}"/>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9F571011-DC29-468D-AF6F-6A141F58CEC0}"/>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12AEE241-AD13-434C-A169-801E0E70B7E8}"/>
              </a:ext>
            </a:extLst>
          </p:cNvPr>
          <p:cNvSpPr>
            <a:spLocks noGrp="1"/>
          </p:cNvSpPr>
          <p:nvPr>
            <p:ph type="dt" sz="half" idx="10"/>
          </p:nvPr>
        </p:nvSpPr>
        <p:spPr>
          <a:xfrm>
            <a:off x="838200" y="6356350"/>
            <a:ext cx="2743200" cy="365125"/>
          </a:xfrm>
          <a:prstGeom prst="rect">
            <a:avLst/>
          </a:prstGeom>
        </p:spPr>
        <p:txBody>
          <a:bodyPr/>
          <a:lstStyle/>
          <a:p>
            <a:fld id="{D8CA011C-FF58-4035-8BC3-8195AE8964F0}" type="datetimeFigureOut">
              <a:rPr lang="pt-BR" smtClean="0"/>
              <a:t>10/11/2020</a:t>
            </a:fld>
            <a:endParaRPr lang="pt-BR"/>
          </a:p>
        </p:txBody>
      </p:sp>
      <p:sp>
        <p:nvSpPr>
          <p:cNvPr id="5" name="Espaço Reservado para Rodapé 4">
            <a:extLst>
              <a:ext uri="{FF2B5EF4-FFF2-40B4-BE49-F238E27FC236}">
                <a16:creationId xmlns:a16="http://schemas.microsoft.com/office/drawing/2014/main" id="{F148E025-9961-4C02-AEF7-5A83BAF572FC}"/>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4BAC278E-785B-46E0-A1AA-15859DF4CF7B}"/>
              </a:ext>
            </a:extLst>
          </p:cNvPr>
          <p:cNvSpPr>
            <a:spLocks noGrp="1"/>
          </p:cNvSpPr>
          <p:nvPr>
            <p:ph type="sldNum" sz="quarter" idx="12"/>
          </p:nvPr>
        </p:nvSpPr>
        <p:spPr>
          <a:xfrm>
            <a:off x="8610600" y="6356350"/>
            <a:ext cx="2743200" cy="365125"/>
          </a:xfrm>
          <a:prstGeom prst="rect">
            <a:avLst/>
          </a:prstGeom>
        </p:spPr>
        <p:txBody>
          <a:bodyPr/>
          <a:lstStyle/>
          <a:p>
            <a:fld id="{3E85538A-86F7-4855-AAD8-BA6C17DB61C6}" type="slidenum">
              <a:rPr lang="pt-BR" smtClean="0"/>
              <a:t>‹nº›</a:t>
            </a:fld>
            <a:endParaRPr lang="pt-BR"/>
          </a:p>
        </p:txBody>
      </p:sp>
    </p:spTree>
    <p:extLst>
      <p:ext uri="{BB962C8B-B14F-4D97-AF65-F5344CB8AC3E}">
        <p14:creationId xmlns:p14="http://schemas.microsoft.com/office/powerpoint/2010/main" val="1334416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7" name="Retângulo 6">
            <a:extLst>
              <a:ext uri="{FF2B5EF4-FFF2-40B4-BE49-F238E27FC236}">
                <a16:creationId xmlns:a16="http://schemas.microsoft.com/office/drawing/2014/main" id="{A27D61C1-769D-49FC-A3F4-411021AC7BBC}"/>
              </a:ext>
            </a:extLst>
          </p:cNvPr>
          <p:cNvSpPr/>
          <p:nvPr userDrawn="1"/>
        </p:nvSpPr>
        <p:spPr>
          <a:xfrm>
            <a:off x="0" y="0"/>
            <a:ext cx="12192000" cy="6858002"/>
          </a:xfrm>
          <a:prstGeom prst="rect">
            <a:avLst/>
          </a:prstGeom>
          <a:gradFill flip="none" rotWithShape="1">
            <a:gsLst>
              <a:gs pos="0">
                <a:schemeClr val="bg1">
                  <a:lumMod val="85000"/>
                </a:schemeClr>
              </a:gs>
              <a:gs pos="50000">
                <a:schemeClr val="bg1"/>
              </a:gs>
              <a:gs pos="100000">
                <a:schemeClr val="bg1">
                  <a:lumMod val="85000"/>
                </a:scheme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 name="Título 1">
            <a:extLst>
              <a:ext uri="{FF2B5EF4-FFF2-40B4-BE49-F238E27FC236}">
                <a16:creationId xmlns:a16="http://schemas.microsoft.com/office/drawing/2014/main" id="{F8CA6C7D-AFC9-4161-94C3-F056374B94D7}"/>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389DE757-E104-433A-956E-1CED49F75F49}"/>
              </a:ext>
            </a:extLst>
          </p:cNvPr>
          <p:cNvSpPr>
            <a:spLocks noGrp="1"/>
          </p:cNvSpPr>
          <p:nvPr>
            <p:ph idx="1"/>
          </p:nvPr>
        </p:nvSpPr>
        <p:spPr>
          <a:xfrm>
            <a:off x="838200" y="1825626"/>
            <a:ext cx="10239103" cy="4117974"/>
          </a:xfrm>
        </p:spPr>
        <p:txBody>
          <a:body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5" name="Espaço Reservado para Rodapé 4">
            <a:extLst>
              <a:ext uri="{FF2B5EF4-FFF2-40B4-BE49-F238E27FC236}">
                <a16:creationId xmlns:a16="http://schemas.microsoft.com/office/drawing/2014/main" id="{15506F72-1439-4FBE-A491-6813E54A5206}"/>
              </a:ext>
            </a:extLst>
          </p:cNvPr>
          <p:cNvSpPr>
            <a:spLocks noGrp="1"/>
          </p:cNvSpPr>
          <p:nvPr>
            <p:ph type="ftr" sz="quarter" idx="11"/>
          </p:nvPr>
        </p:nvSpPr>
        <p:spPr>
          <a:xfrm>
            <a:off x="838200" y="6377784"/>
            <a:ext cx="4114800" cy="365125"/>
          </a:xfrm>
        </p:spPr>
        <p:txBody>
          <a:bodyPr/>
          <a:lstStyle/>
          <a:p>
            <a:r>
              <a:rPr lang="pt-BR" dirty="0"/>
              <a:t>Nome do Instrutor</a:t>
            </a:r>
          </a:p>
        </p:txBody>
      </p:sp>
      <p:pic>
        <p:nvPicPr>
          <p:cNvPr id="9" name="Imagem 8" descr="Uma imagem contendo guarda-chuva, chuva, quarto&#10;&#10;Descrição gerada automaticamente">
            <a:extLst>
              <a:ext uri="{FF2B5EF4-FFF2-40B4-BE49-F238E27FC236}">
                <a16:creationId xmlns:a16="http://schemas.microsoft.com/office/drawing/2014/main" id="{A5898982-8237-4013-BB57-B9A39778F24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51673" y="5844720"/>
            <a:ext cx="1467394" cy="882271"/>
          </a:xfrm>
          <a:prstGeom prst="rect">
            <a:avLst/>
          </a:prstGeom>
        </p:spPr>
      </p:pic>
      <p:cxnSp>
        <p:nvCxnSpPr>
          <p:cNvPr id="10" name="Conector reto 9">
            <a:extLst>
              <a:ext uri="{FF2B5EF4-FFF2-40B4-BE49-F238E27FC236}">
                <a16:creationId xmlns:a16="http://schemas.microsoft.com/office/drawing/2014/main" id="{FED76787-8648-4C6B-AF84-F3C8C97E6C30}"/>
              </a:ext>
            </a:extLst>
          </p:cNvPr>
          <p:cNvCxnSpPr>
            <a:cxnSpLocks/>
          </p:cNvCxnSpPr>
          <p:nvPr userDrawn="1"/>
        </p:nvCxnSpPr>
        <p:spPr>
          <a:xfrm>
            <a:off x="10035541" y="6176963"/>
            <a:ext cx="1153885" cy="0"/>
          </a:xfrm>
          <a:prstGeom prst="line">
            <a:avLst/>
          </a:prstGeom>
          <a:ln w="57150">
            <a:solidFill>
              <a:srgbClr val="FABE80"/>
            </a:solidFill>
          </a:ln>
        </p:spPr>
        <p:style>
          <a:lnRef idx="1">
            <a:schemeClr val="accent2"/>
          </a:lnRef>
          <a:fillRef idx="0">
            <a:schemeClr val="accent2"/>
          </a:fillRef>
          <a:effectRef idx="0">
            <a:schemeClr val="accent2"/>
          </a:effectRef>
          <a:fontRef idx="minor">
            <a:schemeClr val="tx1"/>
          </a:fontRef>
        </p:style>
      </p:cxnSp>
      <p:cxnSp>
        <p:nvCxnSpPr>
          <p:cNvPr id="11" name="Conector reto 10">
            <a:extLst>
              <a:ext uri="{FF2B5EF4-FFF2-40B4-BE49-F238E27FC236}">
                <a16:creationId xmlns:a16="http://schemas.microsoft.com/office/drawing/2014/main" id="{A432F1AA-4827-419C-9D52-A249716E658A}"/>
              </a:ext>
            </a:extLst>
          </p:cNvPr>
          <p:cNvCxnSpPr>
            <a:cxnSpLocks/>
          </p:cNvCxnSpPr>
          <p:nvPr userDrawn="1"/>
        </p:nvCxnSpPr>
        <p:spPr>
          <a:xfrm>
            <a:off x="11325498" y="4956946"/>
            <a:ext cx="0" cy="986654"/>
          </a:xfrm>
          <a:prstGeom prst="line">
            <a:avLst/>
          </a:prstGeom>
          <a:ln w="57150">
            <a:solidFill>
              <a:srgbClr val="FABE80"/>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082906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7" name="Retângulo 6">
            <a:extLst>
              <a:ext uri="{FF2B5EF4-FFF2-40B4-BE49-F238E27FC236}">
                <a16:creationId xmlns:a16="http://schemas.microsoft.com/office/drawing/2014/main" id="{D7EF1DEE-CEFD-402C-9D92-046A91389610}"/>
              </a:ext>
            </a:extLst>
          </p:cNvPr>
          <p:cNvSpPr/>
          <p:nvPr userDrawn="1"/>
        </p:nvSpPr>
        <p:spPr>
          <a:xfrm>
            <a:off x="0" y="0"/>
            <a:ext cx="12192000" cy="6858002"/>
          </a:xfrm>
          <a:prstGeom prst="rect">
            <a:avLst/>
          </a:prstGeom>
          <a:gradFill flip="none" rotWithShape="1">
            <a:gsLst>
              <a:gs pos="0">
                <a:schemeClr val="bg1">
                  <a:lumMod val="85000"/>
                </a:schemeClr>
              </a:gs>
              <a:gs pos="50000">
                <a:schemeClr val="bg1"/>
              </a:gs>
              <a:gs pos="100000">
                <a:schemeClr val="bg1">
                  <a:lumMod val="85000"/>
                </a:scheme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8" name="Imagem 7" descr="Uma imagem contendo guarda-chuva, chuva, quarto&#10;&#10;Descrição gerada automaticamente">
            <a:extLst>
              <a:ext uri="{FF2B5EF4-FFF2-40B4-BE49-F238E27FC236}">
                <a16:creationId xmlns:a16="http://schemas.microsoft.com/office/drawing/2014/main" id="{44E6EB44-C61A-4EB9-9C9A-565D1A5A249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51673" y="5844720"/>
            <a:ext cx="1467394" cy="882271"/>
          </a:xfrm>
          <a:prstGeom prst="rect">
            <a:avLst/>
          </a:prstGeom>
        </p:spPr>
      </p:pic>
      <p:cxnSp>
        <p:nvCxnSpPr>
          <p:cNvPr id="9" name="Conector reto 8">
            <a:extLst>
              <a:ext uri="{FF2B5EF4-FFF2-40B4-BE49-F238E27FC236}">
                <a16:creationId xmlns:a16="http://schemas.microsoft.com/office/drawing/2014/main" id="{C900CB79-B0B1-44C6-8FF5-78D9D0D5E33B}"/>
              </a:ext>
            </a:extLst>
          </p:cNvPr>
          <p:cNvCxnSpPr>
            <a:cxnSpLocks/>
          </p:cNvCxnSpPr>
          <p:nvPr userDrawn="1"/>
        </p:nvCxnSpPr>
        <p:spPr>
          <a:xfrm>
            <a:off x="10035541" y="6176963"/>
            <a:ext cx="1153885" cy="0"/>
          </a:xfrm>
          <a:prstGeom prst="line">
            <a:avLst/>
          </a:prstGeom>
          <a:ln w="57150">
            <a:solidFill>
              <a:srgbClr val="FABE80"/>
            </a:solidFill>
          </a:ln>
        </p:spPr>
        <p:style>
          <a:lnRef idx="1">
            <a:schemeClr val="accent2"/>
          </a:lnRef>
          <a:fillRef idx="0">
            <a:schemeClr val="accent2"/>
          </a:fillRef>
          <a:effectRef idx="0">
            <a:schemeClr val="accent2"/>
          </a:effectRef>
          <a:fontRef idx="minor">
            <a:schemeClr val="tx1"/>
          </a:fontRef>
        </p:style>
      </p:cxnSp>
      <p:cxnSp>
        <p:nvCxnSpPr>
          <p:cNvPr id="10" name="Conector reto 9">
            <a:extLst>
              <a:ext uri="{FF2B5EF4-FFF2-40B4-BE49-F238E27FC236}">
                <a16:creationId xmlns:a16="http://schemas.microsoft.com/office/drawing/2014/main" id="{5949D644-AF79-4478-821D-1CAA151839B3}"/>
              </a:ext>
            </a:extLst>
          </p:cNvPr>
          <p:cNvCxnSpPr>
            <a:cxnSpLocks/>
          </p:cNvCxnSpPr>
          <p:nvPr userDrawn="1"/>
        </p:nvCxnSpPr>
        <p:spPr>
          <a:xfrm>
            <a:off x="11325498" y="4956946"/>
            <a:ext cx="0" cy="986654"/>
          </a:xfrm>
          <a:prstGeom prst="line">
            <a:avLst/>
          </a:prstGeom>
          <a:ln w="57150">
            <a:solidFill>
              <a:srgbClr val="FABE80"/>
            </a:solidFill>
          </a:ln>
        </p:spPr>
        <p:style>
          <a:lnRef idx="1">
            <a:schemeClr val="accent2"/>
          </a:lnRef>
          <a:fillRef idx="0">
            <a:schemeClr val="accent2"/>
          </a:fillRef>
          <a:effectRef idx="0">
            <a:schemeClr val="accent2"/>
          </a:effectRef>
          <a:fontRef idx="minor">
            <a:schemeClr val="tx1"/>
          </a:fontRef>
        </p:style>
      </p:cxnSp>
      <p:sp>
        <p:nvSpPr>
          <p:cNvPr id="2" name="Título 1">
            <a:extLst>
              <a:ext uri="{FF2B5EF4-FFF2-40B4-BE49-F238E27FC236}">
                <a16:creationId xmlns:a16="http://schemas.microsoft.com/office/drawing/2014/main" id="{317CA2AA-4E8E-4C7F-98B0-34C63D9683F1}"/>
              </a:ext>
            </a:extLst>
          </p:cNvPr>
          <p:cNvSpPr>
            <a:spLocks noGrp="1"/>
          </p:cNvSpPr>
          <p:nvPr>
            <p:ph type="title"/>
          </p:nvPr>
        </p:nvSpPr>
        <p:spPr>
          <a:xfrm>
            <a:off x="701220" y="1670549"/>
            <a:ext cx="10515600" cy="2852737"/>
          </a:xfrm>
        </p:spPr>
        <p:txBody>
          <a:bodyPr anchor="b"/>
          <a:lstStyle>
            <a:lvl1pPr>
              <a:defRPr sz="6000"/>
            </a:lvl1pPr>
          </a:lstStyle>
          <a:p>
            <a:r>
              <a:rPr lang="pt-BR" dirty="0"/>
              <a:t>Clique para editar o título Mestre</a:t>
            </a:r>
          </a:p>
        </p:txBody>
      </p:sp>
      <p:sp>
        <p:nvSpPr>
          <p:cNvPr id="3" name="Espaço Reservado para Texto 2">
            <a:extLst>
              <a:ext uri="{FF2B5EF4-FFF2-40B4-BE49-F238E27FC236}">
                <a16:creationId xmlns:a16="http://schemas.microsoft.com/office/drawing/2014/main" id="{81290B8D-9B9C-400A-B92C-A829F5507DB1}"/>
              </a:ext>
            </a:extLst>
          </p:cNvPr>
          <p:cNvSpPr>
            <a:spLocks noGrp="1"/>
          </p:cNvSpPr>
          <p:nvPr>
            <p:ph type="body" idx="1"/>
          </p:nvPr>
        </p:nvSpPr>
        <p:spPr>
          <a:xfrm>
            <a:off x="701220" y="455027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456A115B-AE13-4B30-887B-02172C9C430B}"/>
              </a:ext>
            </a:extLst>
          </p:cNvPr>
          <p:cNvSpPr>
            <a:spLocks noGrp="1"/>
          </p:cNvSpPr>
          <p:nvPr>
            <p:ph type="dt" sz="half" idx="10"/>
          </p:nvPr>
        </p:nvSpPr>
        <p:spPr>
          <a:xfrm>
            <a:off x="838200" y="6356350"/>
            <a:ext cx="2743200" cy="365125"/>
          </a:xfrm>
          <a:prstGeom prst="rect">
            <a:avLst/>
          </a:prstGeom>
        </p:spPr>
        <p:txBody>
          <a:bodyPr/>
          <a:lstStyle/>
          <a:p>
            <a:fld id="{D8CA011C-FF58-4035-8BC3-8195AE8964F0}" type="datetimeFigureOut">
              <a:rPr lang="pt-BR" smtClean="0"/>
              <a:t>10/11/2020</a:t>
            </a:fld>
            <a:endParaRPr lang="pt-BR"/>
          </a:p>
        </p:txBody>
      </p:sp>
    </p:spTree>
    <p:extLst>
      <p:ext uri="{BB962C8B-B14F-4D97-AF65-F5344CB8AC3E}">
        <p14:creationId xmlns:p14="http://schemas.microsoft.com/office/powerpoint/2010/main" val="1729998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8" name="Retângulo 7">
            <a:extLst>
              <a:ext uri="{FF2B5EF4-FFF2-40B4-BE49-F238E27FC236}">
                <a16:creationId xmlns:a16="http://schemas.microsoft.com/office/drawing/2014/main" id="{FB304F08-A37F-4704-A3A4-12C38B5073A9}"/>
              </a:ext>
            </a:extLst>
          </p:cNvPr>
          <p:cNvSpPr/>
          <p:nvPr userDrawn="1"/>
        </p:nvSpPr>
        <p:spPr>
          <a:xfrm>
            <a:off x="0" y="0"/>
            <a:ext cx="12192000" cy="6858002"/>
          </a:xfrm>
          <a:prstGeom prst="rect">
            <a:avLst/>
          </a:prstGeom>
          <a:gradFill flip="none" rotWithShape="1">
            <a:gsLst>
              <a:gs pos="0">
                <a:schemeClr val="bg1">
                  <a:lumMod val="85000"/>
                </a:schemeClr>
              </a:gs>
              <a:gs pos="50000">
                <a:schemeClr val="bg1"/>
              </a:gs>
              <a:gs pos="100000">
                <a:schemeClr val="bg1">
                  <a:lumMod val="85000"/>
                </a:scheme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9" name="Imagem 8" descr="Uma imagem contendo guarda-chuva, chuva, quarto&#10;&#10;Descrição gerada automaticamente">
            <a:extLst>
              <a:ext uri="{FF2B5EF4-FFF2-40B4-BE49-F238E27FC236}">
                <a16:creationId xmlns:a16="http://schemas.microsoft.com/office/drawing/2014/main" id="{F5DDDBE0-BA51-4CC6-A88E-73BD05342D3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51673" y="5844720"/>
            <a:ext cx="1467394" cy="882271"/>
          </a:xfrm>
          <a:prstGeom prst="rect">
            <a:avLst/>
          </a:prstGeom>
        </p:spPr>
      </p:pic>
      <p:cxnSp>
        <p:nvCxnSpPr>
          <p:cNvPr id="10" name="Conector reto 9">
            <a:extLst>
              <a:ext uri="{FF2B5EF4-FFF2-40B4-BE49-F238E27FC236}">
                <a16:creationId xmlns:a16="http://schemas.microsoft.com/office/drawing/2014/main" id="{C9079E8C-E3CE-4D39-983E-6D7B3DB2938F}"/>
              </a:ext>
            </a:extLst>
          </p:cNvPr>
          <p:cNvCxnSpPr>
            <a:cxnSpLocks/>
          </p:cNvCxnSpPr>
          <p:nvPr userDrawn="1"/>
        </p:nvCxnSpPr>
        <p:spPr>
          <a:xfrm>
            <a:off x="10035541" y="6176963"/>
            <a:ext cx="1153885" cy="0"/>
          </a:xfrm>
          <a:prstGeom prst="line">
            <a:avLst/>
          </a:prstGeom>
          <a:ln w="57150">
            <a:solidFill>
              <a:srgbClr val="FABE80"/>
            </a:solidFill>
          </a:ln>
        </p:spPr>
        <p:style>
          <a:lnRef idx="1">
            <a:schemeClr val="accent2"/>
          </a:lnRef>
          <a:fillRef idx="0">
            <a:schemeClr val="accent2"/>
          </a:fillRef>
          <a:effectRef idx="0">
            <a:schemeClr val="accent2"/>
          </a:effectRef>
          <a:fontRef idx="minor">
            <a:schemeClr val="tx1"/>
          </a:fontRef>
        </p:style>
      </p:cxnSp>
      <p:cxnSp>
        <p:nvCxnSpPr>
          <p:cNvPr id="11" name="Conector reto 10">
            <a:extLst>
              <a:ext uri="{FF2B5EF4-FFF2-40B4-BE49-F238E27FC236}">
                <a16:creationId xmlns:a16="http://schemas.microsoft.com/office/drawing/2014/main" id="{A452512F-5B8D-48B7-A21D-76C232F6A9F7}"/>
              </a:ext>
            </a:extLst>
          </p:cNvPr>
          <p:cNvCxnSpPr>
            <a:cxnSpLocks/>
          </p:cNvCxnSpPr>
          <p:nvPr userDrawn="1"/>
        </p:nvCxnSpPr>
        <p:spPr>
          <a:xfrm>
            <a:off x="11325498" y="4956946"/>
            <a:ext cx="0" cy="986654"/>
          </a:xfrm>
          <a:prstGeom prst="line">
            <a:avLst/>
          </a:prstGeom>
          <a:ln w="57150">
            <a:solidFill>
              <a:srgbClr val="FABE80"/>
            </a:solidFill>
          </a:ln>
        </p:spPr>
        <p:style>
          <a:lnRef idx="1">
            <a:schemeClr val="accent2"/>
          </a:lnRef>
          <a:fillRef idx="0">
            <a:schemeClr val="accent2"/>
          </a:fillRef>
          <a:effectRef idx="0">
            <a:schemeClr val="accent2"/>
          </a:effectRef>
          <a:fontRef idx="minor">
            <a:schemeClr val="tx1"/>
          </a:fontRef>
        </p:style>
      </p:cxnSp>
      <p:sp>
        <p:nvSpPr>
          <p:cNvPr id="2" name="Título 1">
            <a:extLst>
              <a:ext uri="{FF2B5EF4-FFF2-40B4-BE49-F238E27FC236}">
                <a16:creationId xmlns:a16="http://schemas.microsoft.com/office/drawing/2014/main" id="{73A11DDD-0DDD-4A07-9FC5-459189A58B24}"/>
              </a:ext>
            </a:extLst>
          </p:cNvPr>
          <p:cNvSpPr>
            <a:spLocks noGrp="1"/>
          </p:cNvSpPr>
          <p:nvPr>
            <p:ph type="title"/>
          </p:nvPr>
        </p:nvSpPr>
        <p:spPr>
          <a:xfrm>
            <a:off x="746759" y="286747"/>
            <a:ext cx="10515600" cy="1325563"/>
          </a:xfrm>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3BCFC660-5C25-41BB-8324-51BB93AE66E4}"/>
              </a:ext>
            </a:extLst>
          </p:cNvPr>
          <p:cNvSpPr>
            <a:spLocks noGrp="1"/>
          </p:cNvSpPr>
          <p:nvPr>
            <p:ph sz="half" idx="1"/>
          </p:nvPr>
        </p:nvSpPr>
        <p:spPr>
          <a:xfrm>
            <a:off x="746759" y="1747247"/>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AFEC5AD3-61F4-40C5-9DF1-2283E3631C27}"/>
              </a:ext>
            </a:extLst>
          </p:cNvPr>
          <p:cNvSpPr>
            <a:spLocks noGrp="1"/>
          </p:cNvSpPr>
          <p:nvPr>
            <p:ph sz="half" idx="2"/>
          </p:nvPr>
        </p:nvSpPr>
        <p:spPr>
          <a:xfrm>
            <a:off x="6080759" y="1747247"/>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a:extLst>
              <a:ext uri="{FF2B5EF4-FFF2-40B4-BE49-F238E27FC236}">
                <a16:creationId xmlns:a16="http://schemas.microsoft.com/office/drawing/2014/main" id="{079EE90A-3259-44EF-B358-86E45E68763D}"/>
              </a:ext>
            </a:extLst>
          </p:cNvPr>
          <p:cNvSpPr>
            <a:spLocks noGrp="1"/>
          </p:cNvSpPr>
          <p:nvPr>
            <p:ph type="ftr" sz="quarter" idx="11"/>
          </p:nvPr>
        </p:nvSpPr>
        <p:spPr>
          <a:xfrm>
            <a:off x="616122" y="6356350"/>
            <a:ext cx="4114800" cy="365125"/>
          </a:xfrm>
        </p:spPr>
        <p:txBody>
          <a:bodyPr/>
          <a:lstStyle/>
          <a:p>
            <a:endParaRPr lang="pt-BR" dirty="0"/>
          </a:p>
        </p:txBody>
      </p:sp>
    </p:spTree>
    <p:extLst>
      <p:ext uri="{BB962C8B-B14F-4D97-AF65-F5344CB8AC3E}">
        <p14:creationId xmlns:p14="http://schemas.microsoft.com/office/powerpoint/2010/main" val="24568628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Retângulo 9">
            <a:extLst>
              <a:ext uri="{FF2B5EF4-FFF2-40B4-BE49-F238E27FC236}">
                <a16:creationId xmlns:a16="http://schemas.microsoft.com/office/drawing/2014/main" id="{D59A4957-84D0-4BF6-8F3D-38C80B72F6DF}"/>
              </a:ext>
            </a:extLst>
          </p:cNvPr>
          <p:cNvSpPr/>
          <p:nvPr userDrawn="1"/>
        </p:nvSpPr>
        <p:spPr>
          <a:xfrm>
            <a:off x="0" y="0"/>
            <a:ext cx="12192000" cy="6858002"/>
          </a:xfrm>
          <a:prstGeom prst="rect">
            <a:avLst/>
          </a:prstGeom>
          <a:gradFill flip="none" rotWithShape="1">
            <a:gsLst>
              <a:gs pos="0">
                <a:schemeClr val="bg1">
                  <a:lumMod val="85000"/>
                </a:schemeClr>
              </a:gs>
              <a:gs pos="50000">
                <a:schemeClr val="bg1"/>
              </a:gs>
              <a:gs pos="100000">
                <a:schemeClr val="bg1">
                  <a:lumMod val="85000"/>
                </a:scheme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11" name="Imagem 10" descr="Uma imagem contendo guarda-chuva, chuva, quarto&#10;&#10;Descrição gerada automaticamente">
            <a:extLst>
              <a:ext uri="{FF2B5EF4-FFF2-40B4-BE49-F238E27FC236}">
                <a16:creationId xmlns:a16="http://schemas.microsoft.com/office/drawing/2014/main" id="{C348E218-753D-43D7-B196-3ADACE2DB0F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51673" y="5844720"/>
            <a:ext cx="1467394" cy="882271"/>
          </a:xfrm>
          <a:prstGeom prst="rect">
            <a:avLst/>
          </a:prstGeom>
        </p:spPr>
      </p:pic>
      <p:cxnSp>
        <p:nvCxnSpPr>
          <p:cNvPr id="12" name="Conector reto 11">
            <a:extLst>
              <a:ext uri="{FF2B5EF4-FFF2-40B4-BE49-F238E27FC236}">
                <a16:creationId xmlns:a16="http://schemas.microsoft.com/office/drawing/2014/main" id="{2B45F4F3-A303-4256-AC72-8B8314A2BDAE}"/>
              </a:ext>
            </a:extLst>
          </p:cNvPr>
          <p:cNvCxnSpPr>
            <a:cxnSpLocks/>
          </p:cNvCxnSpPr>
          <p:nvPr userDrawn="1"/>
        </p:nvCxnSpPr>
        <p:spPr>
          <a:xfrm>
            <a:off x="10035541" y="6176963"/>
            <a:ext cx="1153885" cy="0"/>
          </a:xfrm>
          <a:prstGeom prst="line">
            <a:avLst/>
          </a:prstGeom>
          <a:ln w="57150">
            <a:solidFill>
              <a:srgbClr val="FABE80"/>
            </a:solidFill>
          </a:ln>
        </p:spPr>
        <p:style>
          <a:lnRef idx="1">
            <a:schemeClr val="accent2"/>
          </a:lnRef>
          <a:fillRef idx="0">
            <a:schemeClr val="accent2"/>
          </a:fillRef>
          <a:effectRef idx="0">
            <a:schemeClr val="accent2"/>
          </a:effectRef>
          <a:fontRef idx="minor">
            <a:schemeClr val="tx1"/>
          </a:fontRef>
        </p:style>
      </p:cxnSp>
      <p:cxnSp>
        <p:nvCxnSpPr>
          <p:cNvPr id="13" name="Conector reto 12">
            <a:extLst>
              <a:ext uri="{FF2B5EF4-FFF2-40B4-BE49-F238E27FC236}">
                <a16:creationId xmlns:a16="http://schemas.microsoft.com/office/drawing/2014/main" id="{40A53ADC-1059-4699-925E-F2F58C9C444A}"/>
              </a:ext>
            </a:extLst>
          </p:cNvPr>
          <p:cNvCxnSpPr>
            <a:cxnSpLocks/>
          </p:cNvCxnSpPr>
          <p:nvPr userDrawn="1"/>
        </p:nvCxnSpPr>
        <p:spPr>
          <a:xfrm>
            <a:off x="11325498" y="4956946"/>
            <a:ext cx="0" cy="986654"/>
          </a:xfrm>
          <a:prstGeom prst="line">
            <a:avLst/>
          </a:prstGeom>
          <a:ln w="57150">
            <a:solidFill>
              <a:srgbClr val="FABE80"/>
            </a:solidFill>
          </a:ln>
        </p:spPr>
        <p:style>
          <a:lnRef idx="1">
            <a:schemeClr val="accent2"/>
          </a:lnRef>
          <a:fillRef idx="0">
            <a:schemeClr val="accent2"/>
          </a:fillRef>
          <a:effectRef idx="0">
            <a:schemeClr val="accent2"/>
          </a:effectRef>
          <a:fontRef idx="minor">
            <a:schemeClr val="tx1"/>
          </a:fontRef>
        </p:style>
      </p:cxnSp>
      <p:sp>
        <p:nvSpPr>
          <p:cNvPr id="2" name="Título 1">
            <a:extLst>
              <a:ext uri="{FF2B5EF4-FFF2-40B4-BE49-F238E27FC236}">
                <a16:creationId xmlns:a16="http://schemas.microsoft.com/office/drawing/2014/main" id="{989E8EEE-6AD5-46B9-8FD4-93D628AD3125}"/>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CEA6403A-BC06-478F-A2FD-52F728F679B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704A2BA7-2B42-4AFF-A74E-C8C0350D799C}"/>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AC352D05-7187-4D4A-82FE-9F17F834FD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A26B36CE-649F-422D-9B85-02DE60B10685}"/>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8" name="Espaço Reservado para Rodapé 7">
            <a:extLst>
              <a:ext uri="{FF2B5EF4-FFF2-40B4-BE49-F238E27FC236}">
                <a16:creationId xmlns:a16="http://schemas.microsoft.com/office/drawing/2014/main" id="{B104773D-4132-4DA7-B634-A0BA86E42CAF}"/>
              </a:ext>
            </a:extLst>
          </p:cNvPr>
          <p:cNvSpPr>
            <a:spLocks noGrp="1"/>
          </p:cNvSpPr>
          <p:nvPr>
            <p:ph type="ftr" sz="quarter" idx="11"/>
          </p:nvPr>
        </p:nvSpPr>
        <p:spPr>
          <a:xfrm>
            <a:off x="839788" y="6341270"/>
            <a:ext cx="4114800" cy="365125"/>
          </a:xfrm>
        </p:spPr>
        <p:txBody>
          <a:bodyPr/>
          <a:lstStyle/>
          <a:p>
            <a:endParaRPr lang="pt-BR"/>
          </a:p>
        </p:txBody>
      </p:sp>
    </p:spTree>
    <p:extLst>
      <p:ext uri="{BB962C8B-B14F-4D97-AF65-F5344CB8AC3E}">
        <p14:creationId xmlns:p14="http://schemas.microsoft.com/office/powerpoint/2010/main" val="3054005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6" name="Retângulo 5">
            <a:extLst>
              <a:ext uri="{FF2B5EF4-FFF2-40B4-BE49-F238E27FC236}">
                <a16:creationId xmlns:a16="http://schemas.microsoft.com/office/drawing/2014/main" id="{BDB6E9DA-B4F5-426A-9F59-5A162886AA73}"/>
              </a:ext>
            </a:extLst>
          </p:cNvPr>
          <p:cNvSpPr/>
          <p:nvPr userDrawn="1"/>
        </p:nvSpPr>
        <p:spPr>
          <a:xfrm>
            <a:off x="0" y="0"/>
            <a:ext cx="12192000" cy="6858002"/>
          </a:xfrm>
          <a:prstGeom prst="rect">
            <a:avLst/>
          </a:prstGeom>
          <a:gradFill flip="none" rotWithShape="1">
            <a:gsLst>
              <a:gs pos="0">
                <a:schemeClr val="bg1">
                  <a:lumMod val="85000"/>
                </a:schemeClr>
              </a:gs>
              <a:gs pos="50000">
                <a:schemeClr val="bg1"/>
              </a:gs>
              <a:gs pos="100000">
                <a:schemeClr val="bg1">
                  <a:lumMod val="85000"/>
                </a:scheme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7" name="Imagem 6" descr="Uma imagem contendo guarda-chuva, chuva, quarto&#10;&#10;Descrição gerada automaticamente">
            <a:extLst>
              <a:ext uri="{FF2B5EF4-FFF2-40B4-BE49-F238E27FC236}">
                <a16:creationId xmlns:a16="http://schemas.microsoft.com/office/drawing/2014/main" id="{A5147193-A033-4EDD-B4F2-280D9534369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51673" y="5844720"/>
            <a:ext cx="1467394" cy="882271"/>
          </a:xfrm>
          <a:prstGeom prst="rect">
            <a:avLst/>
          </a:prstGeom>
        </p:spPr>
      </p:pic>
      <p:cxnSp>
        <p:nvCxnSpPr>
          <p:cNvPr id="8" name="Conector reto 7">
            <a:extLst>
              <a:ext uri="{FF2B5EF4-FFF2-40B4-BE49-F238E27FC236}">
                <a16:creationId xmlns:a16="http://schemas.microsoft.com/office/drawing/2014/main" id="{C5073984-13D6-4C23-8AD1-A21E6F05D091}"/>
              </a:ext>
            </a:extLst>
          </p:cNvPr>
          <p:cNvCxnSpPr>
            <a:cxnSpLocks/>
          </p:cNvCxnSpPr>
          <p:nvPr userDrawn="1"/>
        </p:nvCxnSpPr>
        <p:spPr>
          <a:xfrm>
            <a:off x="10035541" y="6176963"/>
            <a:ext cx="1153885" cy="0"/>
          </a:xfrm>
          <a:prstGeom prst="line">
            <a:avLst/>
          </a:prstGeom>
          <a:ln w="57150">
            <a:solidFill>
              <a:srgbClr val="FABE80"/>
            </a:solidFill>
          </a:ln>
        </p:spPr>
        <p:style>
          <a:lnRef idx="1">
            <a:schemeClr val="accent2"/>
          </a:lnRef>
          <a:fillRef idx="0">
            <a:schemeClr val="accent2"/>
          </a:fillRef>
          <a:effectRef idx="0">
            <a:schemeClr val="accent2"/>
          </a:effectRef>
          <a:fontRef idx="minor">
            <a:schemeClr val="tx1"/>
          </a:fontRef>
        </p:style>
      </p:cxnSp>
      <p:cxnSp>
        <p:nvCxnSpPr>
          <p:cNvPr id="9" name="Conector reto 8">
            <a:extLst>
              <a:ext uri="{FF2B5EF4-FFF2-40B4-BE49-F238E27FC236}">
                <a16:creationId xmlns:a16="http://schemas.microsoft.com/office/drawing/2014/main" id="{F32A9D04-6B65-41C7-BFE6-B8A2992B11D2}"/>
              </a:ext>
            </a:extLst>
          </p:cNvPr>
          <p:cNvCxnSpPr>
            <a:cxnSpLocks/>
          </p:cNvCxnSpPr>
          <p:nvPr userDrawn="1"/>
        </p:nvCxnSpPr>
        <p:spPr>
          <a:xfrm>
            <a:off x="11325498" y="4956946"/>
            <a:ext cx="0" cy="986654"/>
          </a:xfrm>
          <a:prstGeom prst="line">
            <a:avLst/>
          </a:prstGeom>
          <a:ln w="57150">
            <a:solidFill>
              <a:srgbClr val="FABE80"/>
            </a:solidFill>
          </a:ln>
        </p:spPr>
        <p:style>
          <a:lnRef idx="1">
            <a:schemeClr val="accent2"/>
          </a:lnRef>
          <a:fillRef idx="0">
            <a:schemeClr val="accent2"/>
          </a:fillRef>
          <a:effectRef idx="0">
            <a:schemeClr val="accent2"/>
          </a:effectRef>
          <a:fontRef idx="minor">
            <a:schemeClr val="tx1"/>
          </a:fontRef>
        </p:style>
      </p:cxnSp>
      <p:sp>
        <p:nvSpPr>
          <p:cNvPr id="2" name="Título 1">
            <a:extLst>
              <a:ext uri="{FF2B5EF4-FFF2-40B4-BE49-F238E27FC236}">
                <a16:creationId xmlns:a16="http://schemas.microsoft.com/office/drawing/2014/main" id="{CF88EB4C-C69B-4734-9C10-F28568442CB2}"/>
              </a:ext>
            </a:extLst>
          </p:cNvPr>
          <p:cNvSpPr>
            <a:spLocks noGrp="1"/>
          </p:cNvSpPr>
          <p:nvPr>
            <p:ph type="title"/>
          </p:nvPr>
        </p:nvSpPr>
        <p:spPr/>
        <p:txBody>
          <a:bodyPr/>
          <a:lstStyle/>
          <a:p>
            <a:r>
              <a:rPr lang="pt-BR"/>
              <a:t>Clique para editar o título Mestre</a:t>
            </a:r>
          </a:p>
        </p:txBody>
      </p:sp>
      <p:sp>
        <p:nvSpPr>
          <p:cNvPr id="4" name="Espaço Reservado para Rodapé 3">
            <a:extLst>
              <a:ext uri="{FF2B5EF4-FFF2-40B4-BE49-F238E27FC236}">
                <a16:creationId xmlns:a16="http://schemas.microsoft.com/office/drawing/2014/main" id="{BDD43703-8EF9-4B9E-A3EF-C42FF00B875F}"/>
              </a:ext>
            </a:extLst>
          </p:cNvPr>
          <p:cNvSpPr>
            <a:spLocks noGrp="1"/>
          </p:cNvSpPr>
          <p:nvPr>
            <p:ph type="ftr" sz="quarter" idx="11"/>
          </p:nvPr>
        </p:nvSpPr>
        <p:spPr>
          <a:xfrm>
            <a:off x="994949" y="6356350"/>
            <a:ext cx="4114800" cy="365125"/>
          </a:xfrm>
        </p:spPr>
        <p:txBody>
          <a:bodyPr/>
          <a:lstStyle/>
          <a:p>
            <a:endParaRPr lang="pt-BR" dirty="0"/>
          </a:p>
        </p:txBody>
      </p:sp>
    </p:spTree>
    <p:extLst>
      <p:ext uri="{BB962C8B-B14F-4D97-AF65-F5344CB8AC3E}">
        <p14:creationId xmlns:p14="http://schemas.microsoft.com/office/powerpoint/2010/main" val="2763243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F2EF814F-83CF-492B-B128-EA1E899F09CA}"/>
              </a:ext>
            </a:extLst>
          </p:cNvPr>
          <p:cNvSpPr/>
          <p:nvPr userDrawn="1"/>
        </p:nvSpPr>
        <p:spPr>
          <a:xfrm>
            <a:off x="0" y="0"/>
            <a:ext cx="12192000" cy="6858002"/>
          </a:xfrm>
          <a:prstGeom prst="rect">
            <a:avLst/>
          </a:prstGeom>
          <a:gradFill flip="none" rotWithShape="1">
            <a:gsLst>
              <a:gs pos="0">
                <a:schemeClr val="bg1">
                  <a:lumMod val="85000"/>
                </a:schemeClr>
              </a:gs>
              <a:gs pos="50000">
                <a:schemeClr val="bg1"/>
              </a:gs>
              <a:gs pos="100000">
                <a:schemeClr val="bg1">
                  <a:lumMod val="85000"/>
                </a:scheme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6" name="Imagem 5" descr="Uma imagem contendo guarda-chuva, chuva, quarto&#10;&#10;Descrição gerada automaticamente">
            <a:extLst>
              <a:ext uri="{FF2B5EF4-FFF2-40B4-BE49-F238E27FC236}">
                <a16:creationId xmlns:a16="http://schemas.microsoft.com/office/drawing/2014/main" id="{EF60A27A-3CA5-431D-8926-176CCEFBA30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51673" y="5844720"/>
            <a:ext cx="1467394" cy="882271"/>
          </a:xfrm>
          <a:prstGeom prst="rect">
            <a:avLst/>
          </a:prstGeom>
        </p:spPr>
      </p:pic>
      <p:cxnSp>
        <p:nvCxnSpPr>
          <p:cNvPr id="7" name="Conector reto 6">
            <a:extLst>
              <a:ext uri="{FF2B5EF4-FFF2-40B4-BE49-F238E27FC236}">
                <a16:creationId xmlns:a16="http://schemas.microsoft.com/office/drawing/2014/main" id="{2689E83C-8125-457F-A660-9FF6FC88ADB7}"/>
              </a:ext>
            </a:extLst>
          </p:cNvPr>
          <p:cNvCxnSpPr>
            <a:cxnSpLocks/>
          </p:cNvCxnSpPr>
          <p:nvPr userDrawn="1"/>
        </p:nvCxnSpPr>
        <p:spPr>
          <a:xfrm>
            <a:off x="10035541" y="6176963"/>
            <a:ext cx="1153885" cy="0"/>
          </a:xfrm>
          <a:prstGeom prst="line">
            <a:avLst/>
          </a:prstGeom>
          <a:ln w="57150">
            <a:solidFill>
              <a:srgbClr val="FABE80"/>
            </a:solidFill>
          </a:ln>
        </p:spPr>
        <p:style>
          <a:lnRef idx="1">
            <a:schemeClr val="accent2"/>
          </a:lnRef>
          <a:fillRef idx="0">
            <a:schemeClr val="accent2"/>
          </a:fillRef>
          <a:effectRef idx="0">
            <a:schemeClr val="accent2"/>
          </a:effectRef>
          <a:fontRef idx="minor">
            <a:schemeClr val="tx1"/>
          </a:fontRef>
        </p:style>
      </p:cxnSp>
      <p:cxnSp>
        <p:nvCxnSpPr>
          <p:cNvPr id="8" name="Conector reto 7">
            <a:extLst>
              <a:ext uri="{FF2B5EF4-FFF2-40B4-BE49-F238E27FC236}">
                <a16:creationId xmlns:a16="http://schemas.microsoft.com/office/drawing/2014/main" id="{E5ECD746-7A06-4D89-93B4-F5FF8F288144}"/>
              </a:ext>
            </a:extLst>
          </p:cNvPr>
          <p:cNvCxnSpPr>
            <a:cxnSpLocks/>
          </p:cNvCxnSpPr>
          <p:nvPr userDrawn="1"/>
        </p:nvCxnSpPr>
        <p:spPr>
          <a:xfrm>
            <a:off x="11325498" y="4956946"/>
            <a:ext cx="0" cy="986654"/>
          </a:xfrm>
          <a:prstGeom prst="line">
            <a:avLst/>
          </a:prstGeom>
          <a:ln w="57150">
            <a:solidFill>
              <a:srgbClr val="FABE80"/>
            </a:solidFill>
          </a:ln>
        </p:spPr>
        <p:style>
          <a:lnRef idx="1">
            <a:schemeClr val="accent2"/>
          </a:lnRef>
          <a:fillRef idx="0">
            <a:schemeClr val="accent2"/>
          </a:fillRef>
          <a:effectRef idx="0">
            <a:schemeClr val="accent2"/>
          </a:effectRef>
          <a:fontRef idx="minor">
            <a:schemeClr val="tx1"/>
          </a:fontRef>
        </p:style>
      </p:cxnSp>
      <p:sp>
        <p:nvSpPr>
          <p:cNvPr id="3" name="Espaço Reservado para Rodapé 2">
            <a:extLst>
              <a:ext uri="{FF2B5EF4-FFF2-40B4-BE49-F238E27FC236}">
                <a16:creationId xmlns:a16="http://schemas.microsoft.com/office/drawing/2014/main" id="{9F7858C0-43CD-428D-800D-972CBA2A9616}"/>
              </a:ext>
            </a:extLst>
          </p:cNvPr>
          <p:cNvSpPr>
            <a:spLocks noGrp="1"/>
          </p:cNvSpPr>
          <p:nvPr>
            <p:ph type="ftr" sz="quarter" idx="11"/>
          </p:nvPr>
        </p:nvSpPr>
        <p:spPr/>
        <p:txBody>
          <a:bodyPr/>
          <a:lstStyle/>
          <a:p>
            <a:endParaRPr lang="pt-BR"/>
          </a:p>
        </p:txBody>
      </p:sp>
    </p:spTree>
    <p:extLst>
      <p:ext uri="{BB962C8B-B14F-4D97-AF65-F5344CB8AC3E}">
        <p14:creationId xmlns:p14="http://schemas.microsoft.com/office/powerpoint/2010/main" val="3651029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8" name="Retângulo 7">
            <a:extLst>
              <a:ext uri="{FF2B5EF4-FFF2-40B4-BE49-F238E27FC236}">
                <a16:creationId xmlns:a16="http://schemas.microsoft.com/office/drawing/2014/main" id="{B4ECD333-959F-45B6-BD57-2708C0BD4F25}"/>
              </a:ext>
            </a:extLst>
          </p:cNvPr>
          <p:cNvSpPr/>
          <p:nvPr userDrawn="1"/>
        </p:nvSpPr>
        <p:spPr>
          <a:xfrm>
            <a:off x="0" y="0"/>
            <a:ext cx="12192000" cy="6858002"/>
          </a:xfrm>
          <a:prstGeom prst="rect">
            <a:avLst/>
          </a:prstGeom>
          <a:gradFill flip="none" rotWithShape="1">
            <a:gsLst>
              <a:gs pos="0">
                <a:schemeClr val="bg1">
                  <a:lumMod val="85000"/>
                </a:schemeClr>
              </a:gs>
              <a:gs pos="50000">
                <a:schemeClr val="bg1"/>
              </a:gs>
              <a:gs pos="100000">
                <a:schemeClr val="bg1">
                  <a:lumMod val="85000"/>
                </a:scheme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9" name="Imagem 8" descr="Uma imagem contendo guarda-chuva, chuva, quarto&#10;&#10;Descrição gerada automaticamente">
            <a:extLst>
              <a:ext uri="{FF2B5EF4-FFF2-40B4-BE49-F238E27FC236}">
                <a16:creationId xmlns:a16="http://schemas.microsoft.com/office/drawing/2014/main" id="{967AE6FF-47BD-49EF-815A-74DBAD26CAB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51673" y="5844720"/>
            <a:ext cx="1467394" cy="882271"/>
          </a:xfrm>
          <a:prstGeom prst="rect">
            <a:avLst/>
          </a:prstGeom>
        </p:spPr>
      </p:pic>
      <p:cxnSp>
        <p:nvCxnSpPr>
          <p:cNvPr id="10" name="Conector reto 9">
            <a:extLst>
              <a:ext uri="{FF2B5EF4-FFF2-40B4-BE49-F238E27FC236}">
                <a16:creationId xmlns:a16="http://schemas.microsoft.com/office/drawing/2014/main" id="{CD3E74A6-9F6B-4A36-AD66-9866ECF01606}"/>
              </a:ext>
            </a:extLst>
          </p:cNvPr>
          <p:cNvCxnSpPr>
            <a:cxnSpLocks/>
          </p:cNvCxnSpPr>
          <p:nvPr userDrawn="1"/>
        </p:nvCxnSpPr>
        <p:spPr>
          <a:xfrm>
            <a:off x="10035541" y="6176963"/>
            <a:ext cx="1153885" cy="0"/>
          </a:xfrm>
          <a:prstGeom prst="line">
            <a:avLst/>
          </a:prstGeom>
          <a:ln w="57150">
            <a:solidFill>
              <a:srgbClr val="FABE80"/>
            </a:solidFill>
          </a:ln>
        </p:spPr>
        <p:style>
          <a:lnRef idx="1">
            <a:schemeClr val="accent2"/>
          </a:lnRef>
          <a:fillRef idx="0">
            <a:schemeClr val="accent2"/>
          </a:fillRef>
          <a:effectRef idx="0">
            <a:schemeClr val="accent2"/>
          </a:effectRef>
          <a:fontRef idx="minor">
            <a:schemeClr val="tx1"/>
          </a:fontRef>
        </p:style>
      </p:cxnSp>
      <p:cxnSp>
        <p:nvCxnSpPr>
          <p:cNvPr id="11" name="Conector reto 10">
            <a:extLst>
              <a:ext uri="{FF2B5EF4-FFF2-40B4-BE49-F238E27FC236}">
                <a16:creationId xmlns:a16="http://schemas.microsoft.com/office/drawing/2014/main" id="{0CF2ABB7-8BCE-4601-BD84-914B24DBC10F}"/>
              </a:ext>
            </a:extLst>
          </p:cNvPr>
          <p:cNvCxnSpPr>
            <a:cxnSpLocks/>
          </p:cNvCxnSpPr>
          <p:nvPr userDrawn="1"/>
        </p:nvCxnSpPr>
        <p:spPr>
          <a:xfrm>
            <a:off x="11325498" y="4956946"/>
            <a:ext cx="0" cy="986654"/>
          </a:xfrm>
          <a:prstGeom prst="line">
            <a:avLst/>
          </a:prstGeom>
          <a:ln w="57150">
            <a:solidFill>
              <a:srgbClr val="FABE80"/>
            </a:solidFill>
          </a:ln>
        </p:spPr>
        <p:style>
          <a:lnRef idx="1">
            <a:schemeClr val="accent2"/>
          </a:lnRef>
          <a:fillRef idx="0">
            <a:schemeClr val="accent2"/>
          </a:fillRef>
          <a:effectRef idx="0">
            <a:schemeClr val="accent2"/>
          </a:effectRef>
          <a:fontRef idx="minor">
            <a:schemeClr val="tx1"/>
          </a:fontRef>
        </p:style>
      </p:cxnSp>
      <p:sp>
        <p:nvSpPr>
          <p:cNvPr id="2" name="Título 1">
            <a:extLst>
              <a:ext uri="{FF2B5EF4-FFF2-40B4-BE49-F238E27FC236}">
                <a16:creationId xmlns:a16="http://schemas.microsoft.com/office/drawing/2014/main" id="{85F974F0-5429-401D-A3DE-2E7B87FA885B}"/>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A0B23C41-0A87-4463-8B4F-F43DE698A7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8FD3A915-8E2E-4462-B172-931614DDFD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E04EF2DA-5346-4B55-B560-44C0A2CAADE6}"/>
              </a:ext>
            </a:extLst>
          </p:cNvPr>
          <p:cNvSpPr>
            <a:spLocks noGrp="1"/>
          </p:cNvSpPr>
          <p:nvPr>
            <p:ph type="dt" sz="half" idx="10"/>
          </p:nvPr>
        </p:nvSpPr>
        <p:spPr>
          <a:xfrm>
            <a:off x="838200" y="6356350"/>
            <a:ext cx="2743200" cy="365125"/>
          </a:xfrm>
          <a:prstGeom prst="rect">
            <a:avLst/>
          </a:prstGeom>
        </p:spPr>
        <p:txBody>
          <a:bodyPr/>
          <a:lstStyle/>
          <a:p>
            <a:fld id="{D8CA011C-FF58-4035-8BC3-8195AE8964F0}" type="datetimeFigureOut">
              <a:rPr lang="pt-BR" smtClean="0"/>
              <a:t>10/11/2020</a:t>
            </a:fld>
            <a:endParaRPr lang="pt-BR"/>
          </a:p>
        </p:txBody>
      </p:sp>
      <p:sp>
        <p:nvSpPr>
          <p:cNvPr id="6" name="Espaço Reservado para Rodapé 5">
            <a:extLst>
              <a:ext uri="{FF2B5EF4-FFF2-40B4-BE49-F238E27FC236}">
                <a16:creationId xmlns:a16="http://schemas.microsoft.com/office/drawing/2014/main" id="{F1095620-09EC-4995-8D3F-0C661C8C78B9}"/>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D83A87EB-4F3B-43FF-A079-6B0487D3C773}"/>
              </a:ext>
            </a:extLst>
          </p:cNvPr>
          <p:cNvSpPr>
            <a:spLocks noGrp="1"/>
          </p:cNvSpPr>
          <p:nvPr>
            <p:ph type="sldNum" sz="quarter" idx="12"/>
          </p:nvPr>
        </p:nvSpPr>
        <p:spPr>
          <a:xfrm>
            <a:off x="8610600" y="6356350"/>
            <a:ext cx="2743200" cy="365125"/>
          </a:xfrm>
          <a:prstGeom prst="rect">
            <a:avLst/>
          </a:prstGeom>
        </p:spPr>
        <p:txBody>
          <a:bodyPr/>
          <a:lstStyle/>
          <a:p>
            <a:fld id="{3E85538A-86F7-4855-AAD8-BA6C17DB61C6}" type="slidenum">
              <a:rPr lang="pt-BR" smtClean="0"/>
              <a:t>‹nº›</a:t>
            </a:fld>
            <a:endParaRPr lang="pt-BR"/>
          </a:p>
        </p:txBody>
      </p:sp>
    </p:spTree>
    <p:extLst>
      <p:ext uri="{BB962C8B-B14F-4D97-AF65-F5344CB8AC3E}">
        <p14:creationId xmlns:p14="http://schemas.microsoft.com/office/powerpoint/2010/main" val="2117275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8" name="Retângulo 7">
            <a:extLst>
              <a:ext uri="{FF2B5EF4-FFF2-40B4-BE49-F238E27FC236}">
                <a16:creationId xmlns:a16="http://schemas.microsoft.com/office/drawing/2014/main" id="{2DD2ED40-B714-4DC9-ADB7-5D0BB09F634C}"/>
              </a:ext>
            </a:extLst>
          </p:cNvPr>
          <p:cNvSpPr/>
          <p:nvPr userDrawn="1"/>
        </p:nvSpPr>
        <p:spPr>
          <a:xfrm>
            <a:off x="0" y="0"/>
            <a:ext cx="12192000" cy="6858002"/>
          </a:xfrm>
          <a:prstGeom prst="rect">
            <a:avLst/>
          </a:prstGeom>
          <a:gradFill flip="none" rotWithShape="1">
            <a:gsLst>
              <a:gs pos="0">
                <a:schemeClr val="bg1">
                  <a:lumMod val="85000"/>
                </a:schemeClr>
              </a:gs>
              <a:gs pos="50000">
                <a:schemeClr val="bg1"/>
              </a:gs>
              <a:gs pos="100000">
                <a:schemeClr val="bg1">
                  <a:lumMod val="85000"/>
                </a:scheme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9" name="Imagem 8" descr="Uma imagem contendo guarda-chuva, chuva, quarto&#10;&#10;Descrição gerada automaticamente">
            <a:extLst>
              <a:ext uri="{FF2B5EF4-FFF2-40B4-BE49-F238E27FC236}">
                <a16:creationId xmlns:a16="http://schemas.microsoft.com/office/drawing/2014/main" id="{CD39985C-2D76-487E-9A6D-DA2D4CBB43F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51673" y="5844720"/>
            <a:ext cx="1467394" cy="882271"/>
          </a:xfrm>
          <a:prstGeom prst="rect">
            <a:avLst/>
          </a:prstGeom>
        </p:spPr>
      </p:pic>
      <p:cxnSp>
        <p:nvCxnSpPr>
          <p:cNvPr id="10" name="Conector reto 9">
            <a:extLst>
              <a:ext uri="{FF2B5EF4-FFF2-40B4-BE49-F238E27FC236}">
                <a16:creationId xmlns:a16="http://schemas.microsoft.com/office/drawing/2014/main" id="{021AB09A-BCFA-4FAA-8312-CBC174433351}"/>
              </a:ext>
            </a:extLst>
          </p:cNvPr>
          <p:cNvCxnSpPr>
            <a:cxnSpLocks/>
          </p:cNvCxnSpPr>
          <p:nvPr userDrawn="1"/>
        </p:nvCxnSpPr>
        <p:spPr>
          <a:xfrm>
            <a:off x="10035541" y="6176963"/>
            <a:ext cx="1153885" cy="0"/>
          </a:xfrm>
          <a:prstGeom prst="line">
            <a:avLst/>
          </a:prstGeom>
          <a:ln w="57150">
            <a:solidFill>
              <a:srgbClr val="FABE80"/>
            </a:solidFill>
          </a:ln>
        </p:spPr>
        <p:style>
          <a:lnRef idx="1">
            <a:schemeClr val="accent2"/>
          </a:lnRef>
          <a:fillRef idx="0">
            <a:schemeClr val="accent2"/>
          </a:fillRef>
          <a:effectRef idx="0">
            <a:schemeClr val="accent2"/>
          </a:effectRef>
          <a:fontRef idx="minor">
            <a:schemeClr val="tx1"/>
          </a:fontRef>
        </p:style>
      </p:cxnSp>
      <p:cxnSp>
        <p:nvCxnSpPr>
          <p:cNvPr id="11" name="Conector reto 10">
            <a:extLst>
              <a:ext uri="{FF2B5EF4-FFF2-40B4-BE49-F238E27FC236}">
                <a16:creationId xmlns:a16="http://schemas.microsoft.com/office/drawing/2014/main" id="{63724DC2-78FB-4EA0-B542-3576D47B443F}"/>
              </a:ext>
            </a:extLst>
          </p:cNvPr>
          <p:cNvCxnSpPr>
            <a:cxnSpLocks/>
          </p:cNvCxnSpPr>
          <p:nvPr userDrawn="1"/>
        </p:nvCxnSpPr>
        <p:spPr>
          <a:xfrm>
            <a:off x="11325498" y="4956946"/>
            <a:ext cx="0" cy="986654"/>
          </a:xfrm>
          <a:prstGeom prst="line">
            <a:avLst/>
          </a:prstGeom>
          <a:ln w="57150">
            <a:solidFill>
              <a:srgbClr val="FABE80"/>
            </a:solidFill>
          </a:ln>
        </p:spPr>
        <p:style>
          <a:lnRef idx="1">
            <a:schemeClr val="accent2"/>
          </a:lnRef>
          <a:fillRef idx="0">
            <a:schemeClr val="accent2"/>
          </a:fillRef>
          <a:effectRef idx="0">
            <a:schemeClr val="accent2"/>
          </a:effectRef>
          <a:fontRef idx="minor">
            <a:schemeClr val="tx1"/>
          </a:fontRef>
        </p:style>
      </p:cxnSp>
      <p:sp>
        <p:nvSpPr>
          <p:cNvPr id="2" name="Título 1">
            <a:extLst>
              <a:ext uri="{FF2B5EF4-FFF2-40B4-BE49-F238E27FC236}">
                <a16:creationId xmlns:a16="http://schemas.microsoft.com/office/drawing/2014/main" id="{3280EF28-888F-417A-8107-6E4F143FF709}"/>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BD428CD4-0B2D-4B86-BFCF-4F181CE8139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CD731CF5-EBAA-4D94-A1A7-2D8359E417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2D974D52-BE53-4648-8792-6FE31CD17EA2}"/>
              </a:ext>
            </a:extLst>
          </p:cNvPr>
          <p:cNvSpPr>
            <a:spLocks noGrp="1"/>
          </p:cNvSpPr>
          <p:nvPr>
            <p:ph type="dt" sz="half" idx="10"/>
          </p:nvPr>
        </p:nvSpPr>
        <p:spPr>
          <a:xfrm>
            <a:off x="838200" y="6356350"/>
            <a:ext cx="2743200" cy="365125"/>
          </a:xfrm>
          <a:prstGeom prst="rect">
            <a:avLst/>
          </a:prstGeom>
        </p:spPr>
        <p:txBody>
          <a:bodyPr/>
          <a:lstStyle/>
          <a:p>
            <a:fld id="{D8CA011C-FF58-4035-8BC3-8195AE8964F0}" type="datetimeFigureOut">
              <a:rPr lang="pt-BR" smtClean="0"/>
              <a:t>10/11/2020</a:t>
            </a:fld>
            <a:endParaRPr lang="pt-BR"/>
          </a:p>
        </p:txBody>
      </p:sp>
      <p:sp>
        <p:nvSpPr>
          <p:cNvPr id="6" name="Espaço Reservado para Rodapé 5">
            <a:extLst>
              <a:ext uri="{FF2B5EF4-FFF2-40B4-BE49-F238E27FC236}">
                <a16:creationId xmlns:a16="http://schemas.microsoft.com/office/drawing/2014/main" id="{05F01B1A-6700-4656-99DB-255E246E4141}"/>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C9C5A1F0-A5F6-4883-84E5-07BBF233255D}"/>
              </a:ext>
            </a:extLst>
          </p:cNvPr>
          <p:cNvSpPr>
            <a:spLocks noGrp="1"/>
          </p:cNvSpPr>
          <p:nvPr>
            <p:ph type="sldNum" sz="quarter" idx="12"/>
          </p:nvPr>
        </p:nvSpPr>
        <p:spPr>
          <a:xfrm>
            <a:off x="8610600" y="6356350"/>
            <a:ext cx="2743200" cy="365125"/>
          </a:xfrm>
          <a:prstGeom prst="rect">
            <a:avLst/>
          </a:prstGeom>
        </p:spPr>
        <p:txBody>
          <a:bodyPr/>
          <a:lstStyle/>
          <a:p>
            <a:fld id="{3E85538A-86F7-4855-AAD8-BA6C17DB61C6}" type="slidenum">
              <a:rPr lang="pt-BR" smtClean="0"/>
              <a:t>‹nº›</a:t>
            </a:fld>
            <a:endParaRPr lang="pt-BR"/>
          </a:p>
        </p:txBody>
      </p:sp>
    </p:spTree>
    <p:extLst>
      <p:ext uri="{BB962C8B-B14F-4D97-AF65-F5344CB8AC3E}">
        <p14:creationId xmlns:p14="http://schemas.microsoft.com/office/powerpoint/2010/main" val="18537933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tângulo 6">
            <a:extLst>
              <a:ext uri="{FF2B5EF4-FFF2-40B4-BE49-F238E27FC236}">
                <a16:creationId xmlns:a16="http://schemas.microsoft.com/office/drawing/2014/main" id="{1A78637D-1C73-4FEC-9380-D284B06D8FD5}"/>
              </a:ext>
            </a:extLst>
          </p:cNvPr>
          <p:cNvSpPr/>
          <p:nvPr userDrawn="1"/>
        </p:nvSpPr>
        <p:spPr>
          <a:xfrm>
            <a:off x="0" y="-2"/>
            <a:ext cx="12192000" cy="6858002"/>
          </a:xfrm>
          <a:prstGeom prst="rect">
            <a:avLst/>
          </a:prstGeom>
          <a:gradFill flip="none" rotWithShape="1">
            <a:gsLst>
              <a:gs pos="0">
                <a:schemeClr val="bg1">
                  <a:lumMod val="85000"/>
                </a:schemeClr>
              </a:gs>
              <a:gs pos="50000">
                <a:schemeClr val="bg1"/>
              </a:gs>
              <a:gs pos="100000">
                <a:schemeClr val="bg1">
                  <a:lumMod val="85000"/>
                </a:scheme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8" name="Imagem 7" descr="Uma imagem contendo guarda-chuva, chuva, quarto&#10;&#10;Descrição gerada automaticamente">
            <a:extLst>
              <a:ext uri="{FF2B5EF4-FFF2-40B4-BE49-F238E27FC236}">
                <a16:creationId xmlns:a16="http://schemas.microsoft.com/office/drawing/2014/main" id="{E1478CC7-3425-4ACC-9440-D9E9440D49E2}"/>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651673" y="5844720"/>
            <a:ext cx="1467394" cy="882271"/>
          </a:xfrm>
          <a:prstGeom prst="rect">
            <a:avLst/>
          </a:prstGeom>
        </p:spPr>
      </p:pic>
      <p:cxnSp>
        <p:nvCxnSpPr>
          <p:cNvPr id="9" name="Conector reto 8">
            <a:extLst>
              <a:ext uri="{FF2B5EF4-FFF2-40B4-BE49-F238E27FC236}">
                <a16:creationId xmlns:a16="http://schemas.microsoft.com/office/drawing/2014/main" id="{D126E908-480E-4946-A027-308A7C4C7CA7}"/>
              </a:ext>
            </a:extLst>
          </p:cNvPr>
          <p:cNvCxnSpPr>
            <a:cxnSpLocks/>
          </p:cNvCxnSpPr>
          <p:nvPr userDrawn="1"/>
        </p:nvCxnSpPr>
        <p:spPr>
          <a:xfrm>
            <a:off x="10035541" y="6176963"/>
            <a:ext cx="1153885" cy="0"/>
          </a:xfrm>
          <a:prstGeom prst="line">
            <a:avLst/>
          </a:prstGeom>
          <a:ln w="57150">
            <a:solidFill>
              <a:srgbClr val="FABE80"/>
            </a:solidFill>
          </a:ln>
        </p:spPr>
        <p:style>
          <a:lnRef idx="1">
            <a:schemeClr val="accent2"/>
          </a:lnRef>
          <a:fillRef idx="0">
            <a:schemeClr val="accent2"/>
          </a:fillRef>
          <a:effectRef idx="0">
            <a:schemeClr val="accent2"/>
          </a:effectRef>
          <a:fontRef idx="minor">
            <a:schemeClr val="tx1"/>
          </a:fontRef>
        </p:style>
      </p:cxnSp>
      <p:cxnSp>
        <p:nvCxnSpPr>
          <p:cNvPr id="10" name="Conector reto 9">
            <a:extLst>
              <a:ext uri="{FF2B5EF4-FFF2-40B4-BE49-F238E27FC236}">
                <a16:creationId xmlns:a16="http://schemas.microsoft.com/office/drawing/2014/main" id="{822018FE-490F-4152-B3EF-9AE25B3C5B3A}"/>
              </a:ext>
            </a:extLst>
          </p:cNvPr>
          <p:cNvCxnSpPr>
            <a:cxnSpLocks/>
          </p:cNvCxnSpPr>
          <p:nvPr userDrawn="1"/>
        </p:nvCxnSpPr>
        <p:spPr>
          <a:xfrm>
            <a:off x="11325498" y="4956946"/>
            <a:ext cx="0" cy="986654"/>
          </a:xfrm>
          <a:prstGeom prst="line">
            <a:avLst/>
          </a:prstGeom>
          <a:ln w="57150">
            <a:solidFill>
              <a:srgbClr val="FABE80"/>
            </a:solidFill>
          </a:ln>
        </p:spPr>
        <p:style>
          <a:lnRef idx="1">
            <a:schemeClr val="accent2"/>
          </a:lnRef>
          <a:fillRef idx="0">
            <a:schemeClr val="accent2"/>
          </a:fillRef>
          <a:effectRef idx="0">
            <a:schemeClr val="accent2"/>
          </a:effectRef>
          <a:fontRef idx="minor">
            <a:schemeClr val="tx1"/>
          </a:fontRef>
        </p:style>
      </p:cxnSp>
      <p:sp>
        <p:nvSpPr>
          <p:cNvPr id="2" name="Espaço Reservado para Título 1">
            <a:extLst>
              <a:ext uri="{FF2B5EF4-FFF2-40B4-BE49-F238E27FC236}">
                <a16:creationId xmlns:a16="http://schemas.microsoft.com/office/drawing/2014/main" id="{F06D2268-B49A-4802-967A-BE5812E939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06E4E4AF-AFF8-41B4-990A-2A0EBCA8D51C}"/>
              </a:ext>
            </a:extLst>
          </p:cNvPr>
          <p:cNvSpPr>
            <a:spLocks noGrp="1"/>
          </p:cNvSpPr>
          <p:nvPr>
            <p:ph type="body" idx="1"/>
          </p:nvPr>
        </p:nvSpPr>
        <p:spPr>
          <a:xfrm>
            <a:off x="838200" y="1825625"/>
            <a:ext cx="10414362" cy="4236236"/>
          </a:xfrm>
          <a:prstGeom prst="rect">
            <a:avLst/>
          </a:prstGeom>
        </p:spPr>
        <p:txBody>
          <a:bodyPr vert="horz" lIns="91440" tIns="45720" rIns="91440" bIns="45720" rtlCol="0">
            <a:normAutofit/>
          </a:body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5" name="Espaço Reservado para Rodapé 4">
            <a:extLst>
              <a:ext uri="{FF2B5EF4-FFF2-40B4-BE49-F238E27FC236}">
                <a16:creationId xmlns:a16="http://schemas.microsoft.com/office/drawing/2014/main" id="{26C9ED1B-D24D-494E-AD73-74CA700640E9}"/>
              </a:ext>
            </a:extLst>
          </p:cNvPr>
          <p:cNvSpPr>
            <a:spLocks noGrp="1"/>
          </p:cNvSpPr>
          <p:nvPr>
            <p:ph type="ftr" sz="quarter" idx="3"/>
          </p:nvPr>
        </p:nvSpPr>
        <p:spPr>
          <a:xfrm>
            <a:off x="838200" y="637778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dirty="0"/>
          </a:p>
        </p:txBody>
      </p:sp>
    </p:spTree>
    <p:extLst>
      <p:ext uri="{BB962C8B-B14F-4D97-AF65-F5344CB8AC3E}">
        <p14:creationId xmlns:p14="http://schemas.microsoft.com/office/powerpoint/2010/main" val="41279027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hyperlink" Target="https://labtestsonline.org.br/glossary/igg" TargetMode="External"/><Relationship Id="rId2" Type="http://schemas.openxmlformats.org/officeDocument/2006/relationships/hyperlink" Target="https://labtestsonline.org.br/glossary/igm" TargetMode="External"/><Relationship Id="rId1" Type="http://schemas.openxmlformats.org/officeDocument/2006/relationships/slideLayout" Target="../slideLayouts/slideLayout7.xml"/><Relationship Id="rId6" Type="http://schemas.openxmlformats.org/officeDocument/2006/relationships/hyperlink" Target="https://labtestsonline.org.br/glossary/igd" TargetMode="External"/><Relationship Id="rId5" Type="http://schemas.openxmlformats.org/officeDocument/2006/relationships/hyperlink" Target="https://labtestsonline.org.br/glossary/iga" TargetMode="External"/><Relationship Id="rId4" Type="http://schemas.openxmlformats.org/officeDocument/2006/relationships/hyperlink" Target="https://labtestsonline.org.br/glossary/ige"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6.xml"/><Relationship Id="rId13" Type="http://schemas.openxmlformats.org/officeDocument/2006/relationships/diagramLayout" Target="../diagrams/layout7.xml"/><Relationship Id="rId3" Type="http://schemas.openxmlformats.org/officeDocument/2006/relationships/diagramLayout" Target="../diagrams/layout5.xml"/><Relationship Id="rId7" Type="http://schemas.openxmlformats.org/officeDocument/2006/relationships/diagramData" Target="../diagrams/data6.xml"/><Relationship Id="rId12" Type="http://schemas.openxmlformats.org/officeDocument/2006/relationships/diagramData" Target="../diagrams/data7.xml"/><Relationship Id="rId2" Type="http://schemas.openxmlformats.org/officeDocument/2006/relationships/diagramData" Target="../diagrams/data5.xml"/><Relationship Id="rId16" Type="http://schemas.microsoft.com/office/2007/relationships/diagramDrawing" Target="../diagrams/drawing7.xml"/><Relationship Id="rId1" Type="http://schemas.openxmlformats.org/officeDocument/2006/relationships/slideLayout" Target="../slideLayouts/slideLayout7.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5" Type="http://schemas.openxmlformats.org/officeDocument/2006/relationships/diagramColors" Target="../diagrams/colors7.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 Id="rId14" Type="http://schemas.openxmlformats.org/officeDocument/2006/relationships/diagramQuickStyle" Target="../diagrams/quickStyle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587649AC-2116-4CBD-BF7B-7A5C23DC4D82}"/>
              </a:ext>
            </a:extLst>
          </p:cNvPr>
          <p:cNvSpPr txBox="1">
            <a:spLocks/>
          </p:cNvSpPr>
          <p:nvPr/>
        </p:nvSpPr>
        <p:spPr>
          <a:xfrm>
            <a:off x="816745" y="967667"/>
            <a:ext cx="9048471" cy="210082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t-BR" dirty="0">
                <a:solidFill>
                  <a:srgbClr val="0E4F95"/>
                </a:solidFill>
                <a:latin typeface="Arial Black" panose="020B0A04020102020204" pitchFamily="34" charset="0"/>
              </a:rPr>
              <a:t>Técnico de Enfermagem</a:t>
            </a:r>
          </a:p>
          <a:p>
            <a:r>
              <a:rPr lang="pt-BR" dirty="0">
                <a:solidFill>
                  <a:srgbClr val="0E4F95"/>
                </a:solidFill>
                <a:latin typeface="Arial Black" panose="020B0A04020102020204" pitchFamily="34" charset="0"/>
              </a:rPr>
              <a:t>Introdução a Exames Diagnósticos</a:t>
            </a:r>
          </a:p>
        </p:txBody>
      </p:sp>
      <p:sp>
        <p:nvSpPr>
          <p:cNvPr id="5" name="Subtítulo 2">
            <a:extLst>
              <a:ext uri="{FF2B5EF4-FFF2-40B4-BE49-F238E27FC236}">
                <a16:creationId xmlns:a16="http://schemas.microsoft.com/office/drawing/2014/main" id="{92892016-0825-474F-B73F-50A020BEF769}"/>
              </a:ext>
            </a:extLst>
          </p:cNvPr>
          <p:cNvSpPr>
            <a:spLocks noGrp="1"/>
          </p:cNvSpPr>
          <p:nvPr>
            <p:ph type="subTitle" idx="1"/>
          </p:nvPr>
        </p:nvSpPr>
        <p:spPr>
          <a:xfrm>
            <a:off x="816745" y="3309072"/>
            <a:ext cx="9993297" cy="907821"/>
          </a:xfrm>
        </p:spPr>
        <p:txBody>
          <a:bodyPr>
            <a:normAutofit lnSpcReduction="10000"/>
          </a:bodyPr>
          <a:lstStyle/>
          <a:p>
            <a:pPr marL="0" indent="0" algn="l">
              <a:buNone/>
            </a:pPr>
            <a:r>
              <a:rPr lang="pt-BR" b="1" dirty="0">
                <a:solidFill>
                  <a:srgbClr val="0E4F95"/>
                </a:solidFill>
                <a:latin typeface="Arial" panose="020B0604020202020204" pitchFamily="34" charset="0"/>
                <a:cs typeface="Arial" panose="020B0604020202020204" pitchFamily="34" charset="0"/>
              </a:rPr>
              <a:t>Isabela Bochonko Pereira</a:t>
            </a:r>
            <a:r>
              <a:rPr lang="pt-BR" dirty="0">
                <a:solidFill>
                  <a:srgbClr val="0E4F95"/>
                </a:solidFill>
                <a:latin typeface="Arial" panose="020B0604020202020204" pitchFamily="34" charset="0"/>
                <a:cs typeface="Arial" panose="020B0604020202020204" pitchFamily="34" charset="0"/>
              </a:rPr>
              <a:t>| 202000017</a:t>
            </a:r>
          </a:p>
          <a:p>
            <a:pPr marL="0" indent="0" algn="l">
              <a:buNone/>
            </a:pPr>
            <a:r>
              <a:rPr lang="pt-BR" dirty="0">
                <a:solidFill>
                  <a:srgbClr val="0E4F95"/>
                </a:solidFill>
                <a:latin typeface="Arial" panose="020B0604020202020204" pitchFamily="34" charset="0"/>
                <a:cs typeface="Arial" panose="020B0604020202020204" pitchFamily="34" charset="0"/>
              </a:rPr>
              <a:t>São José dos Pinhais</a:t>
            </a:r>
          </a:p>
        </p:txBody>
      </p:sp>
    </p:spTree>
    <p:extLst>
      <p:ext uri="{BB962C8B-B14F-4D97-AF65-F5344CB8AC3E}">
        <p14:creationId xmlns:p14="http://schemas.microsoft.com/office/powerpoint/2010/main" val="32064624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Sangue</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768626" y="2006079"/>
            <a:ext cx="10402957" cy="3241782"/>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lnSpc>
                <a:spcPct val="150000"/>
              </a:lnSpc>
            </a:pPr>
            <a:r>
              <a:rPr lang="pt-BR" sz="2800" dirty="0">
                <a:solidFill>
                  <a:srgbClr val="205867"/>
                </a:solidFill>
                <a:latin typeface="Calibri"/>
                <a:cs typeface="Calibri"/>
              </a:rPr>
              <a:t>A gasometria arterial é um exame de sangue que é coletado a partir de uma artéria, com o objetivo de avaliar os gases presentes no sangue, como o oxigênio o gás carbônico, assim como sua distribuição, do pH  e do equilíbrio acidobásico. Importante lembrar que se o objetivo for apenas medir o pH é possível fazer a gasometria venosa.</a:t>
            </a:r>
            <a:endParaRPr lang="pt-BR" sz="2800" dirty="0">
              <a:solidFill>
                <a:srgbClr val="205867"/>
              </a:solidFill>
              <a:latin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7" y="950843"/>
            <a:ext cx="5457548" cy="68704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Gasometria Arterial</a:t>
              </a:r>
            </a:p>
          </p:txBody>
        </p:sp>
      </p:grpSp>
    </p:spTree>
    <p:extLst>
      <p:ext uri="{BB962C8B-B14F-4D97-AF65-F5344CB8AC3E}">
        <p14:creationId xmlns:p14="http://schemas.microsoft.com/office/powerpoint/2010/main" val="33895419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Sangue</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1484243" y="2006079"/>
            <a:ext cx="9276522" cy="2897225"/>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lnSpc>
                <a:spcPct val="150000"/>
              </a:lnSpc>
            </a:pPr>
            <a:r>
              <a:rPr lang="pt-BR" sz="2800" dirty="0">
                <a:solidFill>
                  <a:srgbClr val="205867"/>
                </a:solidFill>
                <a:latin typeface="Calibri"/>
                <a:ea typeface="Calibri"/>
                <a:cs typeface="Calibri"/>
              </a:rPr>
              <a:t>É um exame que </a:t>
            </a:r>
            <a:r>
              <a:rPr lang="pt-BR" sz="2800" dirty="0">
                <a:solidFill>
                  <a:srgbClr val="205867"/>
                </a:solidFill>
                <a:latin typeface="Calibri"/>
                <a:cs typeface="Calibri"/>
              </a:rPr>
              <a:t>mostra de que maneira o açúcar atua no sangue após a ingestão de determinados alimentos. Além disso, também apresenta a velocidade em que os carboidratos são consumidos.</a:t>
            </a:r>
            <a:endParaRPr lang="pt-BR" sz="2800" dirty="0">
              <a:solidFill>
                <a:srgbClr val="205867"/>
              </a:solidFill>
              <a:latin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7" y="950843"/>
            <a:ext cx="7538140" cy="659296"/>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Determinação de Curva Glicêmica</a:t>
              </a:r>
            </a:p>
          </p:txBody>
        </p:sp>
      </p:grpSp>
    </p:spTree>
    <p:extLst>
      <p:ext uri="{BB962C8B-B14F-4D97-AF65-F5344CB8AC3E}">
        <p14:creationId xmlns:p14="http://schemas.microsoft.com/office/powerpoint/2010/main" val="14400624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Sangue</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267390" y="1939818"/>
            <a:ext cx="10811427" cy="3241782"/>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lnSpc>
                <a:spcPct val="150000"/>
              </a:lnSpc>
            </a:pPr>
            <a:r>
              <a:rPr lang="pt-BR" sz="2800" dirty="0">
                <a:solidFill>
                  <a:srgbClr val="205867"/>
                </a:solidFill>
                <a:latin typeface="Calibri"/>
                <a:cs typeface="Calibri"/>
              </a:rPr>
              <a:t>É exame útil na avaliação da via intrínseca da coagulação. Um resultado anormal demonstra a existência de defeito hemostático sério de um dos fatores da coagulação. Um tempo de coagulação prolongado quase sempre significa severas hemofilias, presença de anticoagulante circulante inespecífico ou especifico ou deficiência de fator </a:t>
            </a:r>
            <a:r>
              <a:rPr lang="pt-BR" sz="2800" dirty="0" err="1">
                <a:solidFill>
                  <a:srgbClr val="205867"/>
                </a:solidFill>
                <a:latin typeface="Calibri"/>
                <a:cs typeface="Calibri"/>
              </a:rPr>
              <a:t>Xll</a:t>
            </a:r>
            <a:r>
              <a:rPr lang="pt-BR" sz="2800" dirty="0">
                <a:solidFill>
                  <a:srgbClr val="205867"/>
                </a:solidFill>
                <a:latin typeface="Calibri"/>
                <a:cs typeface="Calibri"/>
              </a:rPr>
              <a:t>. </a:t>
            </a:r>
            <a:endParaRPr lang="pt-BR" sz="2800" dirty="0">
              <a:solidFill>
                <a:srgbClr val="205867"/>
              </a:solidFill>
              <a:latin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7" y="950843"/>
            <a:ext cx="5457548" cy="68704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Tempo de Coagulação</a:t>
              </a:r>
            </a:p>
          </p:txBody>
        </p:sp>
      </p:grpSp>
    </p:spTree>
    <p:extLst>
      <p:ext uri="{BB962C8B-B14F-4D97-AF65-F5344CB8AC3E}">
        <p14:creationId xmlns:p14="http://schemas.microsoft.com/office/powerpoint/2010/main" val="9869418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Sangue</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267390" y="2006079"/>
            <a:ext cx="10904193" cy="3241782"/>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l"/>
            <a:r>
              <a:rPr lang="pt-BR" sz="2800" dirty="0">
                <a:solidFill>
                  <a:srgbClr val="205867"/>
                </a:solidFill>
                <a:latin typeface="Calibri"/>
                <a:cs typeface="Calibri"/>
              </a:rPr>
              <a:t>O ácido úrico é produzido pelo organismo por meio da quebra da proteína chamada purina. O ácido úrico produzido pela purina é filtrado pelos rins e eliminado pela urina.</a:t>
            </a:r>
          </a:p>
          <a:p>
            <a:pPr algn="l"/>
            <a:r>
              <a:rPr lang="pt-BR" sz="2800" dirty="0">
                <a:solidFill>
                  <a:srgbClr val="205867"/>
                </a:solidFill>
                <a:latin typeface="Calibri"/>
                <a:cs typeface="Calibri"/>
              </a:rPr>
              <a:t>É mais comum a alteração no ácido úrico por causa do excesso do ácido e não de sua diminuição que pode estar relacionada a doenças renais, hepáticas ou influência medicamentosa. A quantidade elevada de ácido úrico é chamada de hiperuricemia.</a:t>
            </a:r>
            <a:endParaRPr lang="pt-BR" sz="2800" dirty="0">
              <a:solidFill>
                <a:srgbClr val="205867"/>
              </a:solidFill>
              <a:latin typeface="Calibri"/>
              <a:ea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7" y="950843"/>
            <a:ext cx="5457548" cy="68704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Ácido Úrico</a:t>
              </a:r>
            </a:p>
          </p:txBody>
        </p:sp>
      </p:grpSp>
    </p:spTree>
    <p:extLst>
      <p:ext uri="{BB962C8B-B14F-4D97-AF65-F5344CB8AC3E}">
        <p14:creationId xmlns:p14="http://schemas.microsoft.com/office/powerpoint/2010/main" val="22870793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Sangue</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267390" y="1939818"/>
            <a:ext cx="10851184" cy="3241782"/>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fontAlgn="base"/>
            <a:r>
              <a:rPr lang="pt-BR" sz="2800" dirty="0">
                <a:solidFill>
                  <a:srgbClr val="205867"/>
                </a:solidFill>
                <a:latin typeface="Calibri"/>
                <a:cs typeface="Calibri"/>
              </a:rPr>
              <a:t>O antígeno prostático específico é uma glicoproteína produzida apenas pela próstata. É encontrada no sêmen e também poderá ser detectada na corrente sanguínea em pequenas quantidades. A principal função do PSA é tornar o sêmen mais líquido.</a:t>
            </a:r>
          </a:p>
          <a:p>
            <a:pPr algn="just" fontAlgn="base"/>
            <a:r>
              <a:rPr lang="pt-BR" sz="2800" dirty="0">
                <a:solidFill>
                  <a:srgbClr val="205867"/>
                </a:solidFill>
                <a:latin typeface="Calibri"/>
                <a:cs typeface="Calibri"/>
              </a:rPr>
              <a:t>Essa enzima é produzida pelas células normais, mas quando há a presença de alterações na próstata (</a:t>
            </a:r>
            <a:r>
              <a:rPr lang="pt-BR" sz="2800" dirty="0" err="1">
                <a:solidFill>
                  <a:srgbClr val="205867"/>
                </a:solidFill>
                <a:latin typeface="Calibri"/>
                <a:cs typeface="Calibri"/>
              </a:rPr>
              <a:t>ex</a:t>
            </a:r>
            <a:r>
              <a:rPr lang="pt-BR" sz="2800" dirty="0">
                <a:solidFill>
                  <a:srgbClr val="205867"/>
                </a:solidFill>
                <a:latin typeface="Calibri"/>
                <a:cs typeface="Calibri"/>
              </a:rPr>
              <a:t>: um tumor ou outros fatores), o nível do PSA aumenta na corrente sanguínea.</a:t>
            </a:r>
          </a:p>
          <a:p>
            <a:pPr algn="just">
              <a:lnSpc>
                <a:spcPct val="150000"/>
              </a:lnSpc>
            </a:pPr>
            <a:endParaRPr lang="pt-BR" sz="2800" dirty="0">
              <a:solidFill>
                <a:srgbClr val="205867"/>
              </a:solidFill>
              <a:latin typeface="Calibri"/>
              <a:ea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6" y="950843"/>
            <a:ext cx="7193583" cy="659296"/>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dirty="0"/>
                <a:t>Antígeno Prostático Específico</a:t>
              </a:r>
              <a:endParaRPr lang="pt-BR" sz="4100" kern="1200" dirty="0"/>
            </a:p>
          </p:txBody>
        </p:sp>
      </p:grpSp>
    </p:spTree>
    <p:extLst>
      <p:ext uri="{BB962C8B-B14F-4D97-AF65-F5344CB8AC3E}">
        <p14:creationId xmlns:p14="http://schemas.microsoft.com/office/powerpoint/2010/main" val="18113717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Sangue</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424070" y="2006079"/>
            <a:ext cx="10681252" cy="2353886"/>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l"/>
            <a:r>
              <a:rPr lang="pt-BR" sz="2800" dirty="0">
                <a:solidFill>
                  <a:srgbClr val="205867"/>
                </a:solidFill>
                <a:latin typeface="Calibri"/>
                <a:cs typeface="Calibri"/>
              </a:rPr>
              <a:t>O exame de bilirrubina serve para diagnosticar e/ou monitorar doenças do fígado, como cirrose, hepatite, ou cálculo biliar. A bilirrubina é uma substância alaranjada produzida quando o fígado decompõe glóbulos vermelhos velhos. A bilirrubina é então removida do corpo através das fezes e uma pequena porção na urina.</a:t>
            </a:r>
          </a:p>
          <a:p>
            <a:pPr algn="just">
              <a:lnSpc>
                <a:spcPct val="150000"/>
              </a:lnSpc>
            </a:pPr>
            <a:endParaRPr lang="pt-BR" sz="2800" dirty="0">
              <a:solidFill>
                <a:srgbClr val="205867"/>
              </a:solidFill>
              <a:latin typeface="Calibri"/>
              <a:ea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7" y="950843"/>
            <a:ext cx="5457548" cy="68704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err="1"/>
                <a:t>Billirrubina</a:t>
              </a:r>
              <a:endParaRPr lang="pt-BR" sz="4100" kern="1200" dirty="0"/>
            </a:p>
          </p:txBody>
        </p:sp>
      </p:grpSp>
    </p:spTree>
    <p:extLst>
      <p:ext uri="{BB962C8B-B14F-4D97-AF65-F5344CB8AC3E}">
        <p14:creationId xmlns:p14="http://schemas.microsoft.com/office/powerpoint/2010/main" val="33311857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Sangue</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267390" y="2006079"/>
            <a:ext cx="10930697" cy="2446651"/>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l"/>
            <a:r>
              <a:rPr lang="pt-BR" sz="2800" dirty="0">
                <a:solidFill>
                  <a:srgbClr val="205867"/>
                </a:solidFill>
                <a:latin typeface="Calibri"/>
                <a:cs typeface="Calibri"/>
              </a:rPr>
              <a:t>Os eletrólitos são substâncias essenciais no corpo exigido para a sinalização da função da pilha e da pilha. No corpo humano, os eletrólitos principais são:</a:t>
            </a:r>
          </a:p>
          <a:p>
            <a:pPr algn="l"/>
            <a:r>
              <a:rPr lang="pt-BR" sz="2800" dirty="0">
                <a:solidFill>
                  <a:srgbClr val="205867"/>
                </a:solidFill>
                <a:latin typeface="Calibri"/>
                <a:cs typeface="Calibri"/>
              </a:rPr>
              <a:t>Sódio (Na+)  Potássio (K+)  Cálcio (Ca2+)  Magnésio (Mg2+)  Cloreto (Cl−) Carbonato de hidrogênio (HCO3−).</a:t>
            </a:r>
          </a:p>
          <a:p>
            <a:pPr algn="just">
              <a:lnSpc>
                <a:spcPct val="150000"/>
              </a:lnSpc>
            </a:pPr>
            <a:endParaRPr lang="pt-BR" sz="2800" dirty="0">
              <a:solidFill>
                <a:srgbClr val="205867"/>
              </a:solidFill>
              <a:latin typeface="Calibri"/>
              <a:ea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7" y="950843"/>
            <a:ext cx="5457548" cy="68704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Eletrólitos</a:t>
              </a:r>
            </a:p>
          </p:txBody>
        </p:sp>
      </p:grpSp>
    </p:spTree>
    <p:extLst>
      <p:ext uri="{BB962C8B-B14F-4D97-AF65-F5344CB8AC3E}">
        <p14:creationId xmlns:p14="http://schemas.microsoft.com/office/powerpoint/2010/main" val="21141517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Sangue</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1484243" y="2006079"/>
            <a:ext cx="9276522" cy="2791208"/>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lnSpc>
                <a:spcPct val="150000"/>
              </a:lnSpc>
            </a:pPr>
            <a:r>
              <a:rPr lang="pt-BR" sz="2800" dirty="0">
                <a:solidFill>
                  <a:srgbClr val="205867"/>
                </a:solidFill>
                <a:latin typeface="Calibri"/>
                <a:ea typeface="Calibri"/>
                <a:cs typeface="Calibri"/>
              </a:rPr>
              <a:t>Como o próprio nome sugere, o exame de colesterol total e frações mede a quantidade dessa molécula e de seus subtipos na circulação. As porções mais famosas são o HDL, também chamado de colesterol bom. </a:t>
            </a:r>
            <a:endParaRPr lang="pt-BR" sz="2800" dirty="0">
              <a:solidFill>
                <a:srgbClr val="205867"/>
              </a:solidFill>
              <a:latin typeface="Calibri"/>
              <a:ea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7" y="950843"/>
            <a:ext cx="5457548" cy="68704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Colesterol</a:t>
              </a:r>
            </a:p>
          </p:txBody>
        </p:sp>
      </p:grpSp>
    </p:spTree>
    <p:extLst>
      <p:ext uri="{BB962C8B-B14F-4D97-AF65-F5344CB8AC3E}">
        <p14:creationId xmlns:p14="http://schemas.microsoft.com/office/powerpoint/2010/main" val="63839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Sangue</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530087" y="2006079"/>
            <a:ext cx="10230678" cy="3901078"/>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lnSpc>
                <a:spcPct val="150000"/>
              </a:lnSpc>
            </a:pPr>
            <a:r>
              <a:rPr lang="pt-BR" sz="2800" dirty="0">
                <a:solidFill>
                  <a:srgbClr val="205867"/>
                </a:solidFill>
                <a:latin typeface="Calibri"/>
                <a:ea typeface="Calibri"/>
                <a:cs typeface="Calibri"/>
              </a:rPr>
              <a:t>À medida que o rins começam a perder função, os níveis de creatinina no sangue vão se elevando. Isso ocorre porque essa molécula é constantemente produzida pelas células musculares e, ao mesmo tempo, eliminada exclusivamente pelos rins. Em condições normais, portanto, os níveis de creatinina no sangue permanecem sempre baixos. </a:t>
            </a:r>
            <a:endParaRPr lang="pt-BR" sz="2800" dirty="0">
              <a:solidFill>
                <a:srgbClr val="205867"/>
              </a:solidFill>
              <a:latin typeface="Calibri"/>
              <a:ea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7" y="950843"/>
            <a:ext cx="5457548" cy="68704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Creatinina</a:t>
              </a:r>
            </a:p>
          </p:txBody>
        </p:sp>
      </p:grpSp>
    </p:spTree>
    <p:extLst>
      <p:ext uri="{BB962C8B-B14F-4D97-AF65-F5344CB8AC3E}">
        <p14:creationId xmlns:p14="http://schemas.microsoft.com/office/powerpoint/2010/main" val="42710625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Sangue</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267389" y="1992827"/>
            <a:ext cx="10930697" cy="3241782"/>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lnSpc>
                <a:spcPct val="150000"/>
              </a:lnSpc>
            </a:pPr>
            <a:r>
              <a:rPr lang="pt-BR" sz="2800" dirty="0">
                <a:solidFill>
                  <a:srgbClr val="205867"/>
                </a:solidFill>
                <a:latin typeface="Calibri"/>
                <a:cs typeface="Calibri"/>
              </a:rPr>
              <a:t>Os hormônios são substâncias produzidas pelas glândulas do sistema endócrino, são responsáveis pela geração de respostas fisiológicas, morfológicas e bioquímicas do organismo, com atuação em várias funções, como no crescimento, capacidade reprodutiva, comportamento e metabolismo.</a:t>
            </a:r>
          </a:p>
          <a:p>
            <a:pPr algn="just">
              <a:lnSpc>
                <a:spcPct val="150000"/>
              </a:lnSpc>
            </a:pPr>
            <a:endParaRPr lang="pt-BR" sz="2800" dirty="0">
              <a:solidFill>
                <a:srgbClr val="205867"/>
              </a:solidFill>
              <a:latin typeface="Calibri"/>
              <a:ea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7" y="950843"/>
            <a:ext cx="5457548" cy="68704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Hormonais</a:t>
              </a:r>
            </a:p>
          </p:txBody>
        </p:sp>
      </p:grpSp>
    </p:spTree>
    <p:extLst>
      <p:ext uri="{BB962C8B-B14F-4D97-AF65-F5344CB8AC3E}">
        <p14:creationId xmlns:p14="http://schemas.microsoft.com/office/powerpoint/2010/main" val="2099557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24"/>
          <p:cNvSpPr txBox="1">
            <a:spLocks noGrp="1"/>
          </p:cNvSpPr>
          <p:nvPr>
            <p:ph type="title"/>
          </p:nvPr>
        </p:nvSpPr>
        <p:spPr>
          <a:xfrm>
            <a:off x="1233157" y="166435"/>
            <a:ext cx="8991600" cy="976200"/>
          </a:xfrm>
          <a:prstGeom prst="rect">
            <a:avLst/>
          </a:prstGeom>
          <a:noFill/>
          <a:ln>
            <a:noFill/>
          </a:ln>
        </p:spPr>
        <p:txBody>
          <a:bodyPr spcFirstLastPara="1" vert="horz" wrap="square" lIns="91425" tIns="45700" rIns="91425" bIns="45700" rtlCol="0" anchor="ctr" anchorCtr="0">
            <a:noAutofit/>
          </a:bodyPr>
          <a:lstStyle/>
          <a:p>
            <a:pPr algn="ctr">
              <a:lnSpc>
                <a:spcPct val="100000"/>
              </a:lnSpc>
              <a:spcBef>
                <a:spcPts val="0"/>
              </a:spcBef>
              <a:buClr>
                <a:srgbClr val="000099"/>
              </a:buClr>
              <a:buSzPts val="3600"/>
            </a:pPr>
            <a:r>
              <a:rPr lang="pt-BR" sz="4000" b="1" dirty="0">
                <a:solidFill>
                  <a:srgbClr val="000099"/>
                </a:solidFill>
                <a:latin typeface="Arial"/>
                <a:ea typeface="Arial"/>
                <a:cs typeface="Arial"/>
                <a:sym typeface="Arial"/>
              </a:rPr>
              <a:t>Introdução </a:t>
            </a:r>
            <a:endParaRPr sz="4000" b="1" dirty="0">
              <a:solidFill>
                <a:srgbClr val="000099"/>
              </a:solidFill>
              <a:latin typeface="Arial"/>
              <a:ea typeface="Arial"/>
              <a:cs typeface="Arial"/>
              <a:sym typeface="Arial"/>
            </a:endParaRPr>
          </a:p>
        </p:txBody>
      </p:sp>
      <p:sp>
        <p:nvSpPr>
          <p:cNvPr id="164" name="Google Shape;164;p24"/>
          <p:cNvSpPr txBox="1"/>
          <p:nvPr/>
        </p:nvSpPr>
        <p:spPr>
          <a:xfrm>
            <a:off x="1688744" y="1529001"/>
            <a:ext cx="8080427" cy="2247869"/>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lnSpc>
                <a:spcPct val="150000"/>
              </a:lnSpc>
            </a:pPr>
            <a:r>
              <a:rPr lang="pt-BR" sz="2800" dirty="0">
                <a:solidFill>
                  <a:srgbClr val="205867"/>
                </a:solidFill>
                <a:latin typeface="Calibri"/>
                <a:ea typeface="Calibri"/>
                <a:cs typeface="Calibri"/>
              </a:rPr>
              <a:t>É uma atividade que a enfermagem desenvolve e que contribui para a promoção, prevenção, manutenção e recuperação da saúde.</a:t>
            </a:r>
          </a:p>
          <a:p>
            <a:pPr algn="just">
              <a:lnSpc>
                <a:spcPct val="150000"/>
              </a:lnSpc>
            </a:pPr>
            <a:endParaRPr lang="pt-BR" sz="2800" dirty="0">
              <a:solidFill>
                <a:srgbClr val="205867"/>
              </a:solidFill>
              <a:latin typeface="Calibri"/>
              <a:ea typeface="Calibri"/>
              <a:cs typeface="Calibri"/>
              <a:sym typeface="Calibri"/>
            </a:endParaRPr>
          </a:p>
        </p:txBody>
      </p:sp>
    </p:spTree>
    <p:extLst>
      <p:ext uri="{BB962C8B-B14F-4D97-AF65-F5344CB8AC3E}">
        <p14:creationId xmlns:p14="http://schemas.microsoft.com/office/powerpoint/2010/main" val="2143795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Sangue</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281816" y="1992827"/>
            <a:ext cx="10943950" cy="3914330"/>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l"/>
            <a:r>
              <a:rPr lang="pt-BR" sz="2800" dirty="0">
                <a:solidFill>
                  <a:srgbClr val="205867"/>
                </a:solidFill>
                <a:latin typeface="Calibri"/>
                <a:cs typeface="Calibri"/>
              </a:rPr>
              <a:t>Testosterona: produzido nos testículos e ovários, tem como principal função desenvolver as características masculinas nos homens e mulheres. Estrógeno: produzido pelo ovário, é o hormônio responsável pelo desenvolvimento das características sexuais nas mulheres, como crescimento de seios.</a:t>
            </a:r>
          </a:p>
          <a:p>
            <a:pPr algn="l"/>
            <a:r>
              <a:rPr lang="pt-BR" sz="2800" dirty="0">
                <a:solidFill>
                  <a:srgbClr val="205867"/>
                </a:solidFill>
                <a:latin typeface="Calibri"/>
                <a:cs typeface="Calibri"/>
              </a:rPr>
              <a:t>Progesterona. hormônio feminino produzido no corpo lúteo, tem como função promover a manutenção das células de revestimento uterino e produção de leite na glândula mamária.</a:t>
            </a:r>
          </a:p>
          <a:p>
            <a:pPr algn="just">
              <a:lnSpc>
                <a:spcPct val="150000"/>
              </a:lnSpc>
            </a:pPr>
            <a:endParaRPr lang="pt-BR" sz="2800" dirty="0">
              <a:solidFill>
                <a:srgbClr val="205867"/>
              </a:solidFill>
              <a:latin typeface="Calibri"/>
              <a:ea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7" y="950843"/>
            <a:ext cx="5457548" cy="68704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Hormonais</a:t>
              </a:r>
            </a:p>
          </p:txBody>
        </p:sp>
      </p:grpSp>
    </p:spTree>
    <p:extLst>
      <p:ext uri="{BB962C8B-B14F-4D97-AF65-F5344CB8AC3E}">
        <p14:creationId xmlns:p14="http://schemas.microsoft.com/office/powerpoint/2010/main" val="32871232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Sangue</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296243" y="1833800"/>
            <a:ext cx="10943950" cy="4262200"/>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l"/>
            <a:r>
              <a:rPr lang="pt-BR" sz="2800" dirty="0">
                <a:solidFill>
                  <a:srgbClr val="205867"/>
                </a:solidFill>
                <a:latin typeface="Calibri"/>
                <a:cs typeface="Calibri"/>
              </a:rPr>
              <a:t>GH ou Hormônio do crescimento: presente em homens em mulheres, é uma substância produzida pela glândula </a:t>
            </a:r>
            <a:r>
              <a:rPr lang="pt-BR" sz="2800" dirty="0" err="1">
                <a:solidFill>
                  <a:srgbClr val="205867"/>
                </a:solidFill>
                <a:latin typeface="Calibri"/>
                <a:cs typeface="Calibri"/>
              </a:rPr>
              <a:t>adenoipófise</a:t>
            </a:r>
            <a:r>
              <a:rPr lang="pt-BR" sz="2800" dirty="0">
                <a:solidFill>
                  <a:srgbClr val="205867"/>
                </a:solidFill>
                <a:latin typeface="Calibri"/>
                <a:cs typeface="Calibri"/>
              </a:rPr>
              <a:t>.</a:t>
            </a:r>
          </a:p>
          <a:p>
            <a:pPr algn="l"/>
            <a:r>
              <a:rPr lang="pt-BR" sz="2800" dirty="0">
                <a:solidFill>
                  <a:srgbClr val="205867"/>
                </a:solidFill>
                <a:latin typeface="Calibri"/>
                <a:cs typeface="Calibri"/>
              </a:rPr>
              <a:t>Insulina: produzida no pâncreas, a insulina é responsável pela redução da taxa de glicose no sangue (glicemia).</a:t>
            </a:r>
          </a:p>
          <a:p>
            <a:pPr algn="l"/>
            <a:r>
              <a:rPr lang="pt-BR" sz="2800" dirty="0">
                <a:solidFill>
                  <a:srgbClr val="205867"/>
                </a:solidFill>
                <a:latin typeface="Calibri"/>
                <a:cs typeface="Calibri"/>
              </a:rPr>
              <a:t>T3 e T4: hormônios produzidos na tireoide, atuam no controle do metabolismo e controla a perda de cálcio nos ossos.</a:t>
            </a:r>
            <a:br>
              <a:rPr lang="pt-BR" sz="2800" dirty="0">
                <a:solidFill>
                  <a:srgbClr val="205867"/>
                </a:solidFill>
                <a:latin typeface="Calibri"/>
                <a:cs typeface="Calibri"/>
              </a:rPr>
            </a:br>
            <a:r>
              <a:rPr lang="pt-BR" sz="2800" dirty="0">
                <a:solidFill>
                  <a:srgbClr val="205867"/>
                </a:solidFill>
                <a:latin typeface="Calibri"/>
                <a:cs typeface="Calibri"/>
              </a:rPr>
              <a:t>Cortisol: produzido nas glândulas suprarrenais, tem como principal função controlar o estresse, reduzir inflamações, contribuir para o funcionamento do sistema imunológico e manter os níveis de açúcar estáveis, contribuindo para o controle da pressão arterial.</a:t>
            </a:r>
          </a:p>
          <a:p>
            <a:pPr algn="just">
              <a:lnSpc>
                <a:spcPct val="150000"/>
              </a:lnSpc>
            </a:pPr>
            <a:endParaRPr lang="pt-BR" sz="2800" dirty="0">
              <a:solidFill>
                <a:srgbClr val="205867"/>
              </a:solidFill>
              <a:latin typeface="Calibri"/>
              <a:ea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7" y="950843"/>
            <a:ext cx="5457548" cy="68704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Hormonais</a:t>
              </a:r>
            </a:p>
          </p:txBody>
        </p:sp>
      </p:grpSp>
    </p:spTree>
    <p:extLst>
      <p:ext uri="{BB962C8B-B14F-4D97-AF65-F5344CB8AC3E}">
        <p14:creationId xmlns:p14="http://schemas.microsoft.com/office/powerpoint/2010/main" val="17635861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Sangue</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1484243" y="2006079"/>
            <a:ext cx="9276522" cy="3241782"/>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lnSpc>
                <a:spcPct val="150000"/>
              </a:lnSpc>
            </a:pPr>
            <a:r>
              <a:rPr lang="pt-BR" sz="2800" dirty="0">
                <a:solidFill>
                  <a:srgbClr val="205867"/>
                </a:solidFill>
                <a:latin typeface="Calibri"/>
                <a:cs typeface="Calibri"/>
              </a:rPr>
              <a:t>O exame de glicemia ou glicemia em jejum é aquele que mede o nível de glicose (taxa de açúcares) na corrente sanguínea, feito a partir de uma coleta do sangue venoso e de um período de 8 horas de jejum sem alimentos ou bebidas, exceto água.</a:t>
            </a:r>
            <a:endParaRPr lang="pt-BR" sz="2800" dirty="0">
              <a:solidFill>
                <a:srgbClr val="205867"/>
              </a:solidFill>
              <a:latin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7" y="950843"/>
            <a:ext cx="5457548" cy="68704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Glicemia em Jejum</a:t>
              </a:r>
            </a:p>
          </p:txBody>
        </p:sp>
      </p:grpSp>
    </p:spTree>
    <p:extLst>
      <p:ext uri="{BB962C8B-B14F-4D97-AF65-F5344CB8AC3E}">
        <p14:creationId xmlns:p14="http://schemas.microsoft.com/office/powerpoint/2010/main" val="29254854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Sangue</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556591" y="2006079"/>
            <a:ext cx="10469218" cy="3241782"/>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lnSpc>
                <a:spcPct val="150000"/>
              </a:lnSpc>
            </a:pPr>
            <a:r>
              <a:rPr lang="pt-BR" sz="2800" dirty="0">
                <a:solidFill>
                  <a:srgbClr val="205867"/>
                </a:solidFill>
                <a:latin typeface="Calibri"/>
                <a:cs typeface="Calibri"/>
              </a:rPr>
              <a:t> As alterações na função da </a:t>
            </a:r>
            <a:r>
              <a:rPr lang="pt-BR" sz="2800" dirty="0" err="1">
                <a:solidFill>
                  <a:srgbClr val="205867"/>
                </a:solidFill>
                <a:latin typeface="Calibri"/>
                <a:cs typeface="Calibri"/>
              </a:rPr>
              <a:t>tireóide</a:t>
            </a:r>
            <a:r>
              <a:rPr lang="pt-BR" sz="2800" dirty="0">
                <a:solidFill>
                  <a:srgbClr val="205867"/>
                </a:solidFill>
                <a:latin typeface="Calibri"/>
                <a:cs typeface="Calibri"/>
              </a:rPr>
              <a:t> podem ser classificadas em hipotireoidismo ou hipertireoidismo. Além disso, o exame mostra quais são as possíveis causas, se os tratamentos que estão sendo realizados estão surtindo efeito e alterações na tireoide de recém-nascidos. </a:t>
            </a:r>
            <a:endParaRPr lang="pt-BR" sz="2800" dirty="0">
              <a:solidFill>
                <a:srgbClr val="205867"/>
              </a:solidFill>
              <a:latin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7" y="950843"/>
            <a:ext cx="5457548" cy="68704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TSH/ T3 e T4</a:t>
              </a:r>
            </a:p>
          </p:txBody>
        </p:sp>
      </p:grpSp>
    </p:spTree>
    <p:extLst>
      <p:ext uri="{BB962C8B-B14F-4D97-AF65-F5344CB8AC3E}">
        <p14:creationId xmlns:p14="http://schemas.microsoft.com/office/powerpoint/2010/main" val="37129481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Sangue</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267390" y="2006078"/>
            <a:ext cx="10890940" cy="3599591"/>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l"/>
            <a:r>
              <a:rPr lang="pt-BR" sz="2800" dirty="0">
                <a:solidFill>
                  <a:srgbClr val="205867"/>
                </a:solidFill>
                <a:latin typeface="Calibri"/>
                <a:cs typeface="Calibri"/>
              </a:rPr>
              <a:t>Elas incluem a </a:t>
            </a:r>
            <a:r>
              <a:rPr lang="pt-BR" sz="2800" dirty="0" err="1">
                <a:solidFill>
                  <a:srgbClr val="205867"/>
                </a:solidFill>
                <a:latin typeface="Calibri"/>
                <a:cs typeface="Calibri"/>
              </a:rPr>
              <a:t>aminotransferase</a:t>
            </a:r>
            <a:r>
              <a:rPr lang="pt-BR" sz="2800" dirty="0">
                <a:solidFill>
                  <a:srgbClr val="205867"/>
                </a:solidFill>
                <a:latin typeface="Calibri"/>
                <a:cs typeface="Calibri"/>
              </a:rPr>
              <a:t> de </a:t>
            </a:r>
            <a:r>
              <a:rPr lang="pt-BR" sz="2800" dirty="0" err="1">
                <a:solidFill>
                  <a:srgbClr val="205867"/>
                </a:solidFill>
                <a:latin typeface="Calibri"/>
                <a:cs typeface="Calibri"/>
              </a:rPr>
              <a:t>aspartate</a:t>
            </a:r>
            <a:r>
              <a:rPr lang="pt-BR" sz="2800" dirty="0">
                <a:solidFill>
                  <a:srgbClr val="205867"/>
                </a:solidFill>
                <a:latin typeface="Calibri"/>
                <a:cs typeface="Calibri"/>
              </a:rPr>
              <a:t> (TGO) e a </a:t>
            </a:r>
            <a:r>
              <a:rPr lang="pt-BR" sz="2800" dirty="0" err="1">
                <a:solidFill>
                  <a:srgbClr val="205867"/>
                </a:solidFill>
                <a:latin typeface="Calibri"/>
                <a:cs typeface="Calibri"/>
              </a:rPr>
              <a:t>aminotransferase</a:t>
            </a:r>
            <a:r>
              <a:rPr lang="pt-BR" sz="2800" dirty="0">
                <a:solidFill>
                  <a:srgbClr val="205867"/>
                </a:solidFill>
                <a:latin typeface="Calibri"/>
                <a:cs typeface="Calibri"/>
              </a:rPr>
              <a:t> de </a:t>
            </a:r>
            <a:r>
              <a:rPr lang="pt-BR" sz="2800" dirty="0" err="1">
                <a:solidFill>
                  <a:srgbClr val="205867"/>
                </a:solidFill>
                <a:latin typeface="Calibri"/>
                <a:cs typeface="Calibri"/>
              </a:rPr>
              <a:t>alanine</a:t>
            </a:r>
            <a:r>
              <a:rPr lang="pt-BR" sz="2800" dirty="0">
                <a:solidFill>
                  <a:srgbClr val="205867"/>
                </a:solidFill>
                <a:latin typeface="Calibri"/>
                <a:cs typeface="Calibri"/>
              </a:rPr>
              <a:t> (TGP). Estas enzimas normalmente são contidas dentro das células do fígado. Se o fígado estiver com algum problema, as células derramam as enzimas na corrente sanguínea, elevando os níveis destas enzimas no sangue e sinalizando o problema que possa existir.</a:t>
            </a:r>
          </a:p>
          <a:p>
            <a:pPr algn="l"/>
            <a:r>
              <a:rPr lang="pt-BR" sz="2800" dirty="0">
                <a:solidFill>
                  <a:srgbClr val="205867"/>
                </a:solidFill>
                <a:latin typeface="Calibri"/>
                <a:cs typeface="Calibri"/>
              </a:rPr>
              <a:t>As transaminases catalisam reações químicas nas células nas quais um grupo de amino é transferido de uma molécula doadora a uma molécula recipiente. Consequentemente, disto deriva o nome “transaminases”.</a:t>
            </a:r>
          </a:p>
          <a:p>
            <a:pPr algn="just">
              <a:lnSpc>
                <a:spcPct val="150000"/>
              </a:lnSpc>
            </a:pPr>
            <a:endParaRPr lang="pt-BR" sz="2800" dirty="0">
              <a:solidFill>
                <a:srgbClr val="205867"/>
              </a:solidFill>
              <a:latin typeface="Calibri"/>
              <a:ea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7" y="950843"/>
            <a:ext cx="5457548" cy="68704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TGP/TGO</a:t>
              </a:r>
            </a:p>
          </p:txBody>
        </p:sp>
      </p:grpSp>
    </p:spTree>
    <p:extLst>
      <p:ext uri="{BB962C8B-B14F-4D97-AF65-F5344CB8AC3E}">
        <p14:creationId xmlns:p14="http://schemas.microsoft.com/office/powerpoint/2010/main" val="20818101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Sangue</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267390" y="1807296"/>
            <a:ext cx="11712575" cy="4407973"/>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fontAlgn="base"/>
            <a:r>
              <a:rPr lang="pt-BR" sz="2800" dirty="0">
                <a:solidFill>
                  <a:srgbClr val="205867"/>
                </a:solidFill>
                <a:latin typeface="Calibri"/>
                <a:cs typeface="Calibri"/>
              </a:rPr>
              <a:t>Apenas as vitaminas A e K são produzidas pelo organismo. Portanto uma alimentação variada é fundamental para obtenção das vitaminas que previnem carências nutricionais que podem trazer prejuízos sérios à saúde.</a:t>
            </a:r>
          </a:p>
          <a:p>
            <a:pPr algn="just" fontAlgn="base"/>
            <a:r>
              <a:rPr lang="pt-BR" sz="2800" dirty="0">
                <a:solidFill>
                  <a:srgbClr val="205867"/>
                </a:solidFill>
                <a:latin typeface="Calibri"/>
                <a:cs typeface="Calibri"/>
              </a:rPr>
              <a:t>Vitaminas são micronutrientes importantes no processo de metabolismo de carboidratos, lipídios e proteínas. As vitaminas A, D e K, armazenadas no fígado, e a vitamina E, distribuída para todos os tecidos de gordura no corpo. As vitaminas C e as do complexo B (1, 2, 3, 5, 6, 8 e 9), que permanecem no corpo por um pequeno período antes de serem excretadas pelos rins e, por essa razão, devem ser ingeridas diariamente. A B12 também é hidrossolúvel, mas permanece armazenada no fígado.</a:t>
            </a:r>
          </a:p>
          <a:p>
            <a:br>
              <a:rPr lang="pt-BR" sz="2800" dirty="0">
                <a:solidFill>
                  <a:srgbClr val="205867"/>
                </a:solidFill>
                <a:latin typeface="Calibri"/>
                <a:cs typeface="Calibri"/>
              </a:rPr>
            </a:br>
            <a:endParaRPr lang="pt-BR" sz="2800" dirty="0">
              <a:solidFill>
                <a:srgbClr val="205867"/>
              </a:solidFill>
              <a:latin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7" y="950843"/>
            <a:ext cx="5457548" cy="68704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dirty="0"/>
                <a:t>Vitaminas</a:t>
              </a:r>
              <a:endParaRPr lang="pt-BR" sz="4100" kern="1200" dirty="0"/>
            </a:p>
          </p:txBody>
        </p:sp>
      </p:grpSp>
    </p:spTree>
    <p:extLst>
      <p:ext uri="{BB962C8B-B14F-4D97-AF65-F5344CB8AC3E}">
        <p14:creationId xmlns:p14="http://schemas.microsoft.com/office/powerpoint/2010/main" val="23618323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Sangue</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1484243" y="2006079"/>
            <a:ext cx="9276522" cy="3241782"/>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lnSpc>
                <a:spcPct val="150000"/>
              </a:lnSpc>
            </a:pPr>
            <a:r>
              <a:rPr lang="pt-BR" sz="2800" dirty="0">
                <a:solidFill>
                  <a:srgbClr val="205867"/>
                </a:solidFill>
                <a:latin typeface="Calibri"/>
                <a:ea typeface="Calibri"/>
                <a:cs typeface="Calibri"/>
              </a:rPr>
              <a:t>É </a:t>
            </a:r>
            <a:r>
              <a:rPr lang="pt-BR" sz="2800" dirty="0">
                <a:solidFill>
                  <a:srgbClr val="205867"/>
                </a:solidFill>
                <a:latin typeface="Calibri"/>
                <a:cs typeface="Calibri"/>
              </a:rPr>
              <a:t>um exame que avalia as células sanguíneas de um paciente, ou seja, as da série branca e vermelha, contagem de plaquetas, reticulócitos e índices hematológicos. O exame é requerido pelo profissional de saúde para diagnosticar ou controlar a evolução de uma doença.</a:t>
            </a:r>
            <a:endParaRPr lang="pt-BR" sz="2800" dirty="0">
              <a:solidFill>
                <a:srgbClr val="205867"/>
              </a:solidFill>
              <a:latin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7" y="950843"/>
            <a:ext cx="5457548" cy="68704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dirty="0"/>
                <a:t>Hemograma</a:t>
              </a:r>
              <a:endParaRPr lang="pt-BR" sz="4100" kern="1200" dirty="0"/>
            </a:p>
          </p:txBody>
        </p:sp>
      </p:grpSp>
    </p:spTree>
    <p:extLst>
      <p:ext uri="{BB962C8B-B14F-4D97-AF65-F5344CB8AC3E}">
        <p14:creationId xmlns:p14="http://schemas.microsoft.com/office/powerpoint/2010/main" val="24372795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Sangue</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267390" y="2006078"/>
            <a:ext cx="10877688" cy="3520079"/>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r>
              <a:rPr lang="pt-BR" sz="2800" dirty="0">
                <a:solidFill>
                  <a:srgbClr val="205867"/>
                </a:solidFill>
                <a:latin typeface="Calibri"/>
                <a:cs typeface="Calibri"/>
              </a:rPr>
              <a:t>Os exames tem a finalidade de mostrar a presença de um anticorpo ou para medir a quantidade de um anticorpo.</a:t>
            </a:r>
          </a:p>
          <a:p>
            <a:pPr algn="just"/>
            <a:r>
              <a:rPr lang="pt-BR" sz="2800" dirty="0">
                <a:solidFill>
                  <a:srgbClr val="205867"/>
                </a:solidFill>
                <a:latin typeface="Calibri"/>
                <a:cs typeface="Calibri"/>
              </a:rPr>
              <a:t>Anticorpos são produzidos pelo sistema imunológico. São proteínas (imunoglobulinas) que protegem as pessoas contra invasores microscópicos como vírus, bactérias, substâncias químicas e toxinas. Cada anticorpo produzido reconhece uma estrutura específica de uma célula ou partícula invasiva. Existem cinco classes diferentes de imunoglobulinas (</a:t>
            </a:r>
            <a:r>
              <a:rPr lang="pt-BR" sz="2800" dirty="0" err="1">
                <a:solidFill>
                  <a:srgbClr val="205867"/>
                </a:solidFill>
                <a:latin typeface="Calibri"/>
                <a:cs typeface="Calibri"/>
                <a:hlinkClick r:id="rId2" tooltip="IgM">
                  <a:extLst>
                    <a:ext uri="{A12FA001-AC4F-418D-AE19-62706E023703}">
                      <ahyp:hlinkClr xmlns:ahyp="http://schemas.microsoft.com/office/drawing/2018/hyperlinkcolor" val="tx"/>
                    </a:ext>
                  </a:extLst>
                </a:hlinkClick>
              </a:rPr>
              <a:t>IgM</a:t>
            </a:r>
            <a:r>
              <a:rPr lang="pt-BR" sz="2800" dirty="0">
                <a:solidFill>
                  <a:srgbClr val="205867"/>
                </a:solidFill>
                <a:latin typeface="Calibri"/>
                <a:cs typeface="Calibri"/>
              </a:rPr>
              <a:t>, </a:t>
            </a:r>
            <a:r>
              <a:rPr lang="pt-BR" sz="2800" dirty="0">
                <a:solidFill>
                  <a:srgbClr val="205867"/>
                </a:solidFill>
                <a:latin typeface="Calibri"/>
                <a:cs typeface="Calibri"/>
                <a:hlinkClick r:id="rId3" tooltip="IgG">
                  <a:extLst>
                    <a:ext uri="{A12FA001-AC4F-418D-AE19-62706E023703}">
                      <ahyp:hlinkClr xmlns:ahyp="http://schemas.microsoft.com/office/drawing/2018/hyperlinkcolor" val="tx"/>
                    </a:ext>
                  </a:extLst>
                </a:hlinkClick>
              </a:rPr>
              <a:t>IgG</a:t>
            </a:r>
            <a:r>
              <a:rPr lang="pt-BR" sz="2800" dirty="0">
                <a:solidFill>
                  <a:srgbClr val="205867"/>
                </a:solidFill>
                <a:latin typeface="Calibri"/>
                <a:cs typeface="Calibri"/>
              </a:rPr>
              <a:t>, </a:t>
            </a:r>
            <a:r>
              <a:rPr lang="pt-BR" sz="2800" dirty="0">
                <a:solidFill>
                  <a:srgbClr val="205867"/>
                </a:solidFill>
                <a:latin typeface="Calibri"/>
                <a:cs typeface="Calibri"/>
                <a:hlinkClick r:id="rId4" tooltip="IgE">
                  <a:extLst>
                    <a:ext uri="{A12FA001-AC4F-418D-AE19-62706E023703}">
                      <ahyp:hlinkClr xmlns:ahyp="http://schemas.microsoft.com/office/drawing/2018/hyperlinkcolor" val="tx"/>
                    </a:ext>
                  </a:extLst>
                </a:hlinkClick>
              </a:rPr>
              <a:t>IgE</a:t>
            </a:r>
            <a:r>
              <a:rPr lang="pt-BR" sz="2800" dirty="0">
                <a:solidFill>
                  <a:srgbClr val="205867"/>
                </a:solidFill>
                <a:latin typeface="Calibri"/>
                <a:cs typeface="Calibri"/>
              </a:rPr>
              <a:t>, </a:t>
            </a:r>
            <a:r>
              <a:rPr lang="pt-BR" sz="2800" dirty="0">
                <a:solidFill>
                  <a:srgbClr val="205867"/>
                </a:solidFill>
                <a:latin typeface="Calibri"/>
                <a:cs typeface="Calibri"/>
                <a:hlinkClick r:id="rId5" tooltip="IgA">
                  <a:extLst>
                    <a:ext uri="{A12FA001-AC4F-418D-AE19-62706E023703}">
                      <ahyp:hlinkClr xmlns:ahyp="http://schemas.microsoft.com/office/drawing/2018/hyperlinkcolor" val="tx"/>
                    </a:ext>
                  </a:extLst>
                </a:hlinkClick>
              </a:rPr>
              <a:t>IgA</a:t>
            </a:r>
            <a:r>
              <a:rPr lang="pt-BR" sz="2800" dirty="0">
                <a:solidFill>
                  <a:srgbClr val="205867"/>
                </a:solidFill>
                <a:latin typeface="Calibri"/>
                <a:cs typeface="Calibri"/>
              </a:rPr>
              <a:t> e </a:t>
            </a:r>
            <a:r>
              <a:rPr lang="pt-BR" sz="2800" dirty="0" err="1">
                <a:solidFill>
                  <a:srgbClr val="205867"/>
                </a:solidFill>
                <a:latin typeface="Calibri"/>
                <a:cs typeface="Calibri"/>
                <a:hlinkClick r:id="rId6" tooltip="IgD">
                  <a:extLst>
                    <a:ext uri="{A12FA001-AC4F-418D-AE19-62706E023703}">
                      <ahyp:hlinkClr xmlns:ahyp="http://schemas.microsoft.com/office/drawing/2018/hyperlinkcolor" val="tx"/>
                    </a:ext>
                  </a:extLst>
                </a:hlinkClick>
              </a:rPr>
              <a:t>IgD</a:t>
            </a:r>
            <a:r>
              <a:rPr lang="pt-BR" sz="2800" dirty="0">
                <a:solidFill>
                  <a:srgbClr val="205867"/>
                </a:solidFill>
                <a:latin typeface="Calibri"/>
                <a:cs typeface="Calibri"/>
              </a:rPr>
              <a:t>)</a:t>
            </a:r>
          </a:p>
          <a:p>
            <a:pPr algn="just">
              <a:lnSpc>
                <a:spcPct val="150000"/>
              </a:lnSpc>
            </a:pPr>
            <a:endParaRPr lang="pt-BR" sz="2800" dirty="0">
              <a:solidFill>
                <a:srgbClr val="205867"/>
              </a:solidFill>
              <a:latin typeface="Calibri"/>
              <a:ea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7" y="950843"/>
            <a:ext cx="5457548" cy="68704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dirty="0"/>
                <a:t>Anticorpos</a:t>
              </a:r>
              <a:endParaRPr lang="pt-BR" sz="4100" kern="1200" dirty="0"/>
            </a:p>
          </p:txBody>
        </p:sp>
      </p:grpSp>
    </p:spTree>
    <p:extLst>
      <p:ext uri="{BB962C8B-B14F-4D97-AF65-F5344CB8AC3E}">
        <p14:creationId xmlns:p14="http://schemas.microsoft.com/office/powerpoint/2010/main" val="21111312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Sangue</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1484243" y="2006079"/>
            <a:ext cx="9276522" cy="3241782"/>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lnSpc>
                <a:spcPct val="150000"/>
              </a:lnSpc>
            </a:pPr>
            <a:r>
              <a:rPr lang="pt-BR" sz="2800" dirty="0">
                <a:solidFill>
                  <a:srgbClr val="205867"/>
                </a:solidFill>
                <a:latin typeface="Calibri"/>
                <a:cs typeface="Calibri"/>
              </a:rPr>
              <a:t>O teste de antígeno é indicado para investigação de pacientes na fase aguda da doença, porém com a vantagem de ser mais barato, rápido, de fácil execução e implementação, mesmo em laboratórios clínicos de pequena infraestrutura.</a:t>
            </a:r>
            <a:endParaRPr lang="pt-BR" sz="2800" dirty="0">
              <a:solidFill>
                <a:srgbClr val="205867"/>
              </a:solidFill>
              <a:latin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7" y="950843"/>
            <a:ext cx="5457548" cy="68704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dirty="0" err="1"/>
                <a:t>Antigenos</a:t>
              </a:r>
              <a:endParaRPr lang="pt-BR" sz="4100" kern="1200" dirty="0"/>
            </a:p>
          </p:txBody>
        </p:sp>
      </p:grpSp>
    </p:spTree>
    <p:extLst>
      <p:ext uri="{BB962C8B-B14F-4D97-AF65-F5344CB8AC3E}">
        <p14:creationId xmlns:p14="http://schemas.microsoft.com/office/powerpoint/2010/main" val="34963705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Urina</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689113" y="2006079"/>
            <a:ext cx="10071652" cy="3281538"/>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lnSpc>
                <a:spcPct val="150000"/>
              </a:lnSpc>
            </a:pPr>
            <a:r>
              <a:rPr lang="pt-BR" sz="2800" dirty="0">
                <a:solidFill>
                  <a:srgbClr val="205867"/>
                </a:solidFill>
                <a:latin typeface="Calibri"/>
                <a:cs typeface="Calibri"/>
              </a:rPr>
              <a:t>A urocultura, também chamada de </a:t>
            </a:r>
            <a:r>
              <a:rPr lang="pt-BR" sz="2800" dirty="0" err="1">
                <a:solidFill>
                  <a:srgbClr val="205867"/>
                </a:solidFill>
                <a:latin typeface="Calibri"/>
                <a:cs typeface="Calibri"/>
              </a:rPr>
              <a:t>urinocultura</a:t>
            </a:r>
            <a:r>
              <a:rPr lang="pt-BR" sz="2800" dirty="0">
                <a:solidFill>
                  <a:srgbClr val="205867"/>
                </a:solidFill>
                <a:latin typeface="Calibri"/>
                <a:cs typeface="Calibri"/>
              </a:rPr>
              <a:t> ou cultura de urina, é o exame de urina que identifica a presença de bactérias. Como os rins e a bexiga são locais estéreis, ou seja, sem micróbios presentes, a identificação de uma bactéria na urina costuma ser um forte indicador de uma infecção urinária.</a:t>
            </a:r>
            <a:endParaRPr lang="pt-BR" sz="2800" dirty="0">
              <a:solidFill>
                <a:srgbClr val="205867"/>
              </a:solidFill>
              <a:latin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7" y="950843"/>
            <a:ext cx="5457548" cy="68704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dirty="0"/>
                <a:t>Cultura de Bactérias</a:t>
              </a:r>
              <a:endParaRPr lang="pt-BR" sz="4100" kern="1200" dirty="0"/>
            </a:p>
          </p:txBody>
        </p:sp>
      </p:grpSp>
    </p:spTree>
    <p:extLst>
      <p:ext uri="{BB962C8B-B14F-4D97-AF65-F5344CB8AC3E}">
        <p14:creationId xmlns:p14="http://schemas.microsoft.com/office/powerpoint/2010/main" val="20697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id="{A8ABAEB0-624D-4DE9-925C-4AE88903315C}"/>
              </a:ext>
            </a:extLst>
          </p:cNvPr>
          <p:cNvGraphicFramePr/>
          <p:nvPr>
            <p:extLst>
              <p:ext uri="{D42A27DB-BD31-4B8C-83A1-F6EECF244321}">
                <p14:modId xmlns:p14="http://schemas.microsoft.com/office/powerpoint/2010/main" val="32055033"/>
              </p:ext>
            </p:extLst>
          </p:nvPr>
        </p:nvGraphicFramePr>
        <p:xfrm>
          <a:off x="3370469" y="176329"/>
          <a:ext cx="4660348" cy="22753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 name="Diagrama 2">
            <a:extLst>
              <a:ext uri="{FF2B5EF4-FFF2-40B4-BE49-F238E27FC236}">
                <a16:creationId xmlns:a16="http://schemas.microsoft.com/office/drawing/2014/main" id="{D4055CB9-2029-4968-B4A8-ECA4DA7221F8}"/>
              </a:ext>
            </a:extLst>
          </p:cNvPr>
          <p:cNvGraphicFramePr/>
          <p:nvPr>
            <p:extLst>
              <p:ext uri="{D42A27DB-BD31-4B8C-83A1-F6EECF244321}">
                <p14:modId xmlns:p14="http://schemas.microsoft.com/office/powerpoint/2010/main" val="2579240997"/>
              </p:ext>
            </p:extLst>
          </p:nvPr>
        </p:nvGraphicFramePr>
        <p:xfrm>
          <a:off x="1137477" y="2570922"/>
          <a:ext cx="9046817" cy="208059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9699943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Urina</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267390" y="2006079"/>
            <a:ext cx="10904193" cy="3901078"/>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lnSpc>
                <a:spcPct val="150000"/>
              </a:lnSpc>
            </a:pPr>
            <a:r>
              <a:rPr lang="pt-BR" sz="2800" dirty="0">
                <a:solidFill>
                  <a:srgbClr val="205867"/>
                </a:solidFill>
                <a:latin typeface="Calibri"/>
                <a:cs typeface="Calibri"/>
              </a:rPr>
              <a:t>Gonadotrofina Coriônica humana é um hormônio glicoproteico, conhecido comumente como </a:t>
            </a:r>
            <a:r>
              <a:rPr lang="pt-BR" sz="2800" dirty="0" err="1">
                <a:solidFill>
                  <a:srgbClr val="205867"/>
                </a:solidFill>
                <a:latin typeface="Calibri"/>
                <a:cs typeface="Calibri"/>
              </a:rPr>
              <a:t>hCG</a:t>
            </a:r>
            <a:r>
              <a:rPr lang="pt-BR" sz="2800" dirty="0">
                <a:solidFill>
                  <a:srgbClr val="205867"/>
                </a:solidFill>
                <a:latin typeface="Calibri"/>
                <a:cs typeface="Calibri"/>
              </a:rPr>
              <a:t>, que é produzido pela placenta durante a gestação. Esse hormônio é exclusivo da gravidez e por isso é usado para a confirmação de tal condição. Entretanto, em algumas doenças, tais como mola </a:t>
            </a:r>
            <a:r>
              <a:rPr lang="pt-BR" sz="2800" dirty="0" err="1">
                <a:solidFill>
                  <a:srgbClr val="205867"/>
                </a:solidFill>
                <a:latin typeface="Calibri"/>
                <a:cs typeface="Calibri"/>
              </a:rPr>
              <a:t>hidatiforme</a:t>
            </a:r>
            <a:r>
              <a:rPr lang="pt-BR" sz="2800" dirty="0">
                <a:solidFill>
                  <a:srgbClr val="205867"/>
                </a:solidFill>
                <a:latin typeface="Calibri"/>
                <a:cs typeface="Calibri"/>
              </a:rPr>
              <a:t> e </a:t>
            </a:r>
            <a:r>
              <a:rPr lang="pt-BR" sz="2800" dirty="0" err="1">
                <a:solidFill>
                  <a:srgbClr val="205867"/>
                </a:solidFill>
                <a:latin typeface="Calibri"/>
                <a:cs typeface="Calibri"/>
              </a:rPr>
              <a:t>coriocarcinoma</a:t>
            </a:r>
            <a:r>
              <a:rPr lang="pt-BR" sz="2800" dirty="0">
                <a:solidFill>
                  <a:srgbClr val="205867"/>
                </a:solidFill>
                <a:latin typeface="Calibri"/>
                <a:cs typeface="Calibri"/>
              </a:rPr>
              <a:t>, o </a:t>
            </a:r>
            <a:r>
              <a:rPr lang="pt-BR" sz="2800" dirty="0" err="1">
                <a:solidFill>
                  <a:srgbClr val="205867"/>
                </a:solidFill>
                <a:latin typeface="Calibri"/>
                <a:cs typeface="Calibri"/>
              </a:rPr>
              <a:t>hCG</a:t>
            </a:r>
            <a:r>
              <a:rPr lang="pt-BR" sz="2800" dirty="0">
                <a:solidFill>
                  <a:srgbClr val="205867"/>
                </a:solidFill>
                <a:latin typeface="Calibri"/>
                <a:cs typeface="Calibri"/>
              </a:rPr>
              <a:t> também é produzido. Além disso, ele é um importante indicador de tumores testiculares.</a:t>
            </a:r>
            <a:endParaRPr lang="pt-BR" sz="2800" dirty="0">
              <a:solidFill>
                <a:srgbClr val="205867"/>
              </a:solidFill>
              <a:latin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7" y="950843"/>
            <a:ext cx="5457548" cy="68704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dirty="0"/>
                <a:t>Gonadotrofina</a:t>
              </a:r>
              <a:endParaRPr lang="pt-BR" sz="4100" kern="1200" dirty="0"/>
            </a:p>
          </p:txBody>
        </p:sp>
      </p:grpSp>
    </p:spTree>
    <p:extLst>
      <p:ext uri="{BB962C8B-B14F-4D97-AF65-F5344CB8AC3E}">
        <p14:creationId xmlns:p14="http://schemas.microsoft.com/office/powerpoint/2010/main" val="12711059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Secreção</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1484243" y="2006079"/>
            <a:ext cx="9276522" cy="2579173"/>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lnSpc>
                <a:spcPct val="150000"/>
              </a:lnSpc>
            </a:pPr>
            <a:r>
              <a:rPr lang="pt-BR" sz="2800" dirty="0">
                <a:solidFill>
                  <a:srgbClr val="205867"/>
                </a:solidFill>
                <a:latin typeface="Calibri"/>
                <a:cs typeface="Calibri"/>
              </a:rPr>
              <a:t>É um exame laboratorial que analisa a qualidade do sêmen e é considerado a forma mais importante para averiguar a capacidade reprodutiva dos homens.</a:t>
            </a:r>
            <a:endParaRPr lang="pt-BR" sz="2800" dirty="0">
              <a:solidFill>
                <a:srgbClr val="205867"/>
              </a:solidFill>
              <a:latin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6" y="950843"/>
            <a:ext cx="6093653" cy="73011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dirty="0" err="1"/>
                <a:t>Espermograma</a:t>
              </a:r>
              <a:endParaRPr lang="pt-BR" sz="4100" kern="1200" dirty="0"/>
            </a:p>
          </p:txBody>
        </p:sp>
      </p:grpSp>
    </p:spTree>
    <p:extLst>
      <p:ext uri="{BB962C8B-B14F-4D97-AF65-F5344CB8AC3E}">
        <p14:creationId xmlns:p14="http://schemas.microsoft.com/office/powerpoint/2010/main" val="34229839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Secreção</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1484243" y="2006079"/>
            <a:ext cx="9276522" cy="2300878"/>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lnSpc>
                <a:spcPct val="150000"/>
              </a:lnSpc>
            </a:pPr>
            <a:r>
              <a:rPr lang="pt-BR" sz="2800" dirty="0">
                <a:solidFill>
                  <a:srgbClr val="205867"/>
                </a:solidFill>
                <a:latin typeface="Calibri"/>
                <a:cs typeface="Calibri"/>
              </a:rPr>
              <a:t>Citopatologia é o estudo das células e suas alterações morfológicas em casos patológicos. O exame </a:t>
            </a:r>
            <a:r>
              <a:rPr lang="pt-BR" sz="2800" dirty="0" err="1">
                <a:solidFill>
                  <a:srgbClr val="205867"/>
                </a:solidFill>
                <a:latin typeface="Calibri"/>
                <a:cs typeface="Calibri"/>
              </a:rPr>
              <a:t>citopatológico</a:t>
            </a:r>
            <a:r>
              <a:rPr lang="pt-BR" sz="2800" dirty="0">
                <a:solidFill>
                  <a:srgbClr val="205867"/>
                </a:solidFill>
                <a:latin typeface="Calibri"/>
                <a:cs typeface="Calibri"/>
              </a:rPr>
              <a:t>, inclusive o chamado "preventivo ginecológico"</a:t>
            </a:r>
            <a:endParaRPr lang="pt-BR" sz="2800" dirty="0">
              <a:solidFill>
                <a:srgbClr val="205867"/>
              </a:solidFill>
              <a:latin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6" y="950843"/>
            <a:ext cx="6093653" cy="73011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err="1"/>
                <a:t>Citopatológico</a:t>
              </a:r>
              <a:endParaRPr lang="pt-BR" sz="4100" kern="1200" dirty="0"/>
            </a:p>
          </p:txBody>
        </p:sp>
      </p:grpSp>
    </p:spTree>
    <p:extLst>
      <p:ext uri="{BB962C8B-B14F-4D97-AF65-F5344CB8AC3E}">
        <p14:creationId xmlns:p14="http://schemas.microsoft.com/office/powerpoint/2010/main" val="36629816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Fezes</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1484243" y="2006079"/>
            <a:ext cx="9276522" cy="3241782"/>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lnSpc>
                <a:spcPct val="150000"/>
              </a:lnSpc>
            </a:pPr>
            <a:r>
              <a:rPr lang="pt-BR" sz="2800" dirty="0">
                <a:solidFill>
                  <a:srgbClr val="205867"/>
                </a:solidFill>
                <a:latin typeface="Calibri"/>
                <a:cs typeface="Calibri"/>
              </a:rPr>
              <a:t>Fezes preservadas são úteis para a detenção de cistos de protozoários e de ovos e larvas de helmintos, mas a pesquisa de trofozoítos deve ser feita, pelo método direto, com fezes frescas, não preservadas. Foram descritos vários métodos de concentração de parasitos encontrados de fezes.</a:t>
            </a:r>
            <a:endParaRPr lang="pt-BR" sz="2800" dirty="0">
              <a:solidFill>
                <a:srgbClr val="205867"/>
              </a:solidFill>
              <a:latin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6" y="950843"/>
            <a:ext cx="6093653" cy="73011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Parasitológico de fezes</a:t>
              </a:r>
            </a:p>
          </p:txBody>
        </p:sp>
      </p:grpSp>
    </p:spTree>
    <p:extLst>
      <p:ext uri="{BB962C8B-B14F-4D97-AF65-F5344CB8AC3E}">
        <p14:creationId xmlns:p14="http://schemas.microsoft.com/office/powerpoint/2010/main" val="3347414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Fezes</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1484243" y="2006079"/>
            <a:ext cx="9276522" cy="3241782"/>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lnSpc>
                <a:spcPct val="150000"/>
              </a:lnSpc>
            </a:pPr>
            <a:r>
              <a:rPr lang="pt-BR" sz="2800" dirty="0">
                <a:solidFill>
                  <a:srgbClr val="205867"/>
                </a:solidFill>
                <a:latin typeface="Calibri"/>
                <a:ea typeface="Calibri"/>
                <a:cs typeface="Calibri"/>
                <a:sym typeface="Calibri"/>
              </a:rPr>
              <a:t>???? </a:t>
            </a:r>
            <a:r>
              <a:rPr lang="pt-BR" sz="2800" b="0" i="0" dirty="0">
                <a:solidFill>
                  <a:srgbClr val="222222"/>
                </a:solidFill>
                <a:effectLst/>
                <a:latin typeface="arial" panose="020B0604020202020204" pitchFamily="34" charset="0"/>
              </a:rPr>
              <a:t>O </a:t>
            </a:r>
            <a:r>
              <a:rPr lang="pt-BR" sz="2800" b="1" i="0" dirty="0">
                <a:solidFill>
                  <a:srgbClr val="222222"/>
                </a:solidFill>
                <a:effectLst/>
                <a:latin typeface="arial" panose="020B0604020202020204" pitchFamily="34" charset="0"/>
              </a:rPr>
              <a:t>exame de sangue oculto</a:t>
            </a:r>
            <a:r>
              <a:rPr lang="pt-BR" sz="2800" b="0" i="0" dirty="0">
                <a:solidFill>
                  <a:srgbClr val="222222"/>
                </a:solidFill>
                <a:effectLst/>
                <a:latin typeface="arial" panose="020B0604020202020204" pitchFamily="34" charset="0"/>
              </a:rPr>
              <a:t> avalia a presença de pequenas quantidades de </a:t>
            </a:r>
            <a:r>
              <a:rPr lang="pt-BR" sz="2800" b="1" i="0" dirty="0">
                <a:solidFill>
                  <a:srgbClr val="222222"/>
                </a:solidFill>
                <a:effectLst/>
                <a:latin typeface="arial" panose="020B0604020202020204" pitchFamily="34" charset="0"/>
              </a:rPr>
              <a:t>sangue</a:t>
            </a:r>
            <a:r>
              <a:rPr lang="pt-BR" sz="2800" b="0" i="0" dirty="0">
                <a:solidFill>
                  <a:srgbClr val="222222"/>
                </a:solidFill>
                <a:effectLst/>
                <a:latin typeface="arial" panose="020B0604020202020204" pitchFamily="34" charset="0"/>
              </a:rPr>
              <a:t> nas </a:t>
            </a:r>
            <a:r>
              <a:rPr lang="pt-BR" sz="2800" b="1" i="0" dirty="0">
                <a:solidFill>
                  <a:srgbClr val="222222"/>
                </a:solidFill>
                <a:effectLst/>
                <a:latin typeface="arial" panose="020B0604020202020204" pitchFamily="34" charset="0"/>
              </a:rPr>
              <a:t>fezes</a:t>
            </a:r>
            <a:r>
              <a:rPr lang="pt-BR" sz="2800" b="0" i="0" dirty="0">
                <a:solidFill>
                  <a:srgbClr val="222222"/>
                </a:solidFill>
                <a:effectLst/>
                <a:latin typeface="arial" panose="020B0604020202020204" pitchFamily="34" charset="0"/>
              </a:rPr>
              <a:t>, que podem não ser visíveis a olho nu. Ajuda a detectar a presença de sangramentos no intestino grosso, que podem ser sinais de úlceras, colite ou até câncer.</a:t>
            </a:r>
            <a:endParaRPr lang="pt-BR" sz="2800" dirty="0">
              <a:solidFill>
                <a:srgbClr val="205867"/>
              </a:solidFill>
              <a:latin typeface="Calibri"/>
              <a:ea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6" y="950843"/>
            <a:ext cx="6093653" cy="73011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dirty="0"/>
                <a:t>Sangue Oculto</a:t>
              </a:r>
              <a:endParaRPr lang="pt-BR" sz="4100" kern="1200" dirty="0"/>
            </a:p>
          </p:txBody>
        </p:sp>
      </p:grpSp>
    </p:spTree>
    <p:extLst>
      <p:ext uri="{BB962C8B-B14F-4D97-AF65-F5344CB8AC3E}">
        <p14:creationId xmlns:p14="http://schemas.microsoft.com/office/powerpoint/2010/main" val="31768721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Secreção/ Tecido</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1484243" y="2006079"/>
            <a:ext cx="9276522" cy="3241782"/>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lnSpc>
                <a:spcPct val="150000"/>
              </a:lnSpc>
            </a:pPr>
            <a:r>
              <a:rPr lang="pt-BR" sz="2800" dirty="0">
                <a:solidFill>
                  <a:srgbClr val="205867"/>
                </a:solidFill>
                <a:latin typeface="Calibri"/>
                <a:cs typeface="Calibri"/>
              </a:rPr>
              <a:t>A biópsia é um exame que consiste na retirada de uma pequeno nódulo suspeito, em qualquer parte do corpo, para realizar uma análise laboratorial. É um exame diagnóstico cujo objetivo é saber se nessa amostra há presença de câncer, outras doenças ou não.</a:t>
            </a:r>
            <a:endParaRPr lang="pt-BR" sz="2800" dirty="0">
              <a:solidFill>
                <a:srgbClr val="205867"/>
              </a:solidFill>
              <a:latin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6" y="950843"/>
            <a:ext cx="6093653" cy="73011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dirty="0"/>
                <a:t>Biópsia</a:t>
              </a:r>
              <a:endParaRPr lang="pt-BR" sz="4100" kern="1200" dirty="0"/>
            </a:p>
          </p:txBody>
        </p:sp>
      </p:grpSp>
    </p:spTree>
    <p:extLst>
      <p:ext uri="{BB962C8B-B14F-4D97-AF65-F5344CB8AC3E}">
        <p14:creationId xmlns:p14="http://schemas.microsoft.com/office/powerpoint/2010/main" val="35496605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Imagem</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1484243" y="2006079"/>
            <a:ext cx="9276522" cy="3241782"/>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lnSpc>
                <a:spcPct val="150000"/>
              </a:lnSpc>
            </a:pPr>
            <a:r>
              <a:rPr lang="pt-BR" sz="2800" dirty="0">
                <a:solidFill>
                  <a:srgbClr val="205867"/>
                </a:solidFill>
                <a:latin typeface="Calibri"/>
                <a:cs typeface="Calibri"/>
                <a:sym typeface="Calibri"/>
              </a:rPr>
              <a:t>P</a:t>
            </a:r>
            <a:r>
              <a:rPr lang="pt-BR" sz="2800" dirty="0">
                <a:solidFill>
                  <a:srgbClr val="205867"/>
                </a:solidFill>
                <a:latin typeface="Calibri"/>
                <a:cs typeface="Calibri"/>
              </a:rPr>
              <a:t>ara a formação de imagens de estruturas ósseas e de tecidos internos do corpo humano, com o objetivo de auxiliar no diagnóstico de um quadro médico.</a:t>
            </a:r>
            <a:endParaRPr lang="pt-BR" sz="2800" dirty="0">
              <a:solidFill>
                <a:srgbClr val="205867"/>
              </a:solidFill>
              <a:latin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6" y="950843"/>
            <a:ext cx="6093653" cy="73011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dirty="0"/>
                <a:t>Radiológicos</a:t>
              </a:r>
              <a:endParaRPr lang="pt-BR" sz="4100" kern="1200" dirty="0"/>
            </a:p>
          </p:txBody>
        </p:sp>
      </p:grpSp>
    </p:spTree>
    <p:extLst>
      <p:ext uri="{BB962C8B-B14F-4D97-AF65-F5344CB8AC3E}">
        <p14:creationId xmlns:p14="http://schemas.microsoft.com/office/powerpoint/2010/main" val="235200230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Imagem</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1484243" y="2006079"/>
            <a:ext cx="9276522" cy="2279318"/>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lnSpc>
                <a:spcPct val="150000"/>
              </a:lnSpc>
            </a:pPr>
            <a:r>
              <a:rPr lang="pt-BR" sz="2800" dirty="0">
                <a:solidFill>
                  <a:srgbClr val="205867"/>
                </a:solidFill>
                <a:latin typeface="Calibri"/>
                <a:cs typeface="Calibri"/>
              </a:rPr>
              <a:t>É a principal tecnologia a serviço das mulheres para o diagnóstico precoce do câncer de mama – que implica em maiores chances de vencer a doença.</a:t>
            </a:r>
            <a:endParaRPr lang="pt-BR" sz="2800" dirty="0">
              <a:solidFill>
                <a:srgbClr val="205867"/>
              </a:solidFill>
              <a:latin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6" y="950843"/>
            <a:ext cx="6093653" cy="73011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dirty="0"/>
                <a:t>Mamografia</a:t>
              </a:r>
              <a:endParaRPr lang="pt-BR" sz="4100" kern="1200" dirty="0"/>
            </a:p>
          </p:txBody>
        </p:sp>
      </p:grpSp>
    </p:spTree>
    <p:extLst>
      <p:ext uri="{BB962C8B-B14F-4D97-AF65-F5344CB8AC3E}">
        <p14:creationId xmlns:p14="http://schemas.microsoft.com/office/powerpoint/2010/main" val="134428209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Imagem</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1484243" y="2006079"/>
            <a:ext cx="9276522" cy="2252022"/>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lnSpc>
                <a:spcPct val="150000"/>
              </a:lnSpc>
            </a:pPr>
            <a:r>
              <a:rPr lang="pt-BR" sz="2800" dirty="0">
                <a:solidFill>
                  <a:srgbClr val="205867"/>
                </a:solidFill>
                <a:latin typeface="Calibri"/>
                <a:cs typeface="Calibri"/>
              </a:rPr>
              <a:t>A ecocardiografia ou ecocardiograma com Doppler abrange os métodos de diagnóstico da estrutura e do funcionamento do coração baseados no uso de ultrassom</a:t>
            </a:r>
            <a:endParaRPr lang="pt-BR" sz="2800" dirty="0">
              <a:solidFill>
                <a:srgbClr val="205867"/>
              </a:solidFill>
              <a:latin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6" y="950843"/>
            <a:ext cx="6093653" cy="73011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dirty="0"/>
                <a:t>Ecocardiografia</a:t>
              </a:r>
              <a:endParaRPr lang="pt-BR" sz="4100" kern="1200" dirty="0"/>
            </a:p>
          </p:txBody>
        </p:sp>
      </p:grpSp>
    </p:spTree>
    <p:extLst>
      <p:ext uri="{BB962C8B-B14F-4D97-AF65-F5344CB8AC3E}">
        <p14:creationId xmlns:p14="http://schemas.microsoft.com/office/powerpoint/2010/main" val="19743033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dirty="0"/>
                <a:t>Imagem</a:t>
              </a:r>
              <a:endParaRPr lang="pt-BR" sz="4100" kern="1200" dirty="0"/>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1484243" y="2006079"/>
            <a:ext cx="9276522" cy="1774351"/>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lnSpc>
                <a:spcPct val="150000"/>
              </a:lnSpc>
            </a:pPr>
            <a:r>
              <a:rPr lang="pt-BR" sz="2800" dirty="0">
                <a:solidFill>
                  <a:srgbClr val="205867"/>
                </a:solidFill>
                <a:latin typeface="Calibri"/>
                <a:cs typeface="Calibri"/>
              </a:rPr>
              <a:t>É um gráfico de voltagem versus tempo da atividade elétrica do coração usando eletrodos colocados na pele</a:t>
            </a:r>
            <a:endParaRPr lang="pt-BR" sz="2800" dirty="0">
              <a:solidFill>
                <a:srgbClr val="205867"/>
              </a:solidFill>
              <a:latin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6" y="950843"/>
            <a:ext cx="6093653" cy="73011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dirty="0" err="1"/>
                <a:t>Ecletrocardiografia</a:t>
              </a:r>
              <a:endParaRPr lang="pt-BR" sz="4100" kern="1200" dirty="0"/>
            </a:p>
          </p:txBody>
        </p:sp>
      </p:grpSp>
    </p:spTree>
    <p:extLst>
      <p:ext uri="{BB962C8B-B14F-4D97-AF65-F5344CB8AC3E}">
        <p14:creationId xmlns:p14="http://schemas.microsoft.com/office/powerpoint/2010/main" val="3513604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id="{3AF4F35E-8227-4706-B305-4220A9E96B43}"/>
              </a:ext>
            </a:extLst>
          </p:cNvPr>
          <p:cNvGraphicFramePr/>
          <p:nvPr>
            <p:extLst>
              <p:ext uri="{D42A27DB-BD31-4B8C-83A1-F6EECF244321}">
                <p14:modId xmlns:p14="http://schemas.microsoft.com/office/powerpoint/2010/main" val="1064912857"/>
              </p:ext>
            </p:extLst>
          </p:nvPr>
        </p:nvGraphicFramePr>
        <p:xfrm>
          <a:off x="1364974" y="331304"/>
          <a:ext cx="8795026" cy="58070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1573393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Imagem</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1457739" y="2125349"/>
            <a:ext cx="9276522" cy="2337469"/>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lnSpc>
                <a:spcPct val="150000"/>
              </a:lnSpc>
            </a:pPr>
            <a:r>
              <a:rPr lang="pt-BR" sz="2800" dirty="0">
                <a:solidFill>
                  <a:srgbClr val="205867"/>
                </a:solidFill>
                <a:latin typeface="Calibri"/>
                <a:cs typeface="Calibri"/>
              </a:rPr>
              <a:t>A ultrassonografia Doppler é uma ultrassonografia médica que emprega o efeito Doppler para gerar imagens do movimento de tecidos e fluidos corporais e sua velocidade relativa à sonda</a:t>
            </a:r>
            <a:endParaRPr lang="pt-BR" sz="2800" dirty="0">
              <a:solidFill>
                <a:srgbClr val="205867"/>
              </a:solidFill>
              <a:latin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6" y="950843"/>
            <a:ext cx="6093653" cy="73011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dirty="0"/>
                <a:t>Eco Doppler</a:t>
              </a:r>
              <a:endParaRPr lang="pt-BR" sz="4100" kern="1200" dirty="0"/>
            </a:p>
          </p:txBody>
        </p:sp>
      </p:grpSp>
    </p:spTree>
    <p:extLst>
      <p:ext uri="{BB962C8B-B14F-4D97-AF65-F5344CB8AC3E}">
        <p14:creationId xmlns:p14="http://schemas.microsoft.com/office/powerpoint/2010/main" val="40551676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Imagem</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1484243" y="2006079"/>
            <a:ext cx="9276522" cy="3241782"/>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lnSpc>
                <a:spcPct val="150000"/>
              </a:lnSpc>
            </a:pPr>
            <a:r>
              <a:rPr lang="pt-BR" sz="2800" dirty="0">
                <a:solidFill>
                  <a:srgbClr val="205867"/>
                </a:solidFill>
                <a:latin typeface="Calibri"/>
                <a:cs typeface="Calibri"/>
              </a:rPr>
              <a:t>A ultrassonografia ou ecografia é um método diagnóstico muito recorrente na medicina moderna que utiliza o eco gerado através de ondas ultrassônicas de alta frequência para visualizar, em tempo real, as estruturas internas do organismo.</a:t>
            </a:r>
            <a:endParaRPr lang="pt-BR" sz="2800" dirty="0">
              <a:solidFill>
                <a:srgbClr val="205867"/>
              </a:solidFill>
              <a:latin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6" y="950843"/>
            <a:ext cx="6093653" cy="73011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dirty="0"/>
                <a:t>Ultrassonografia </a:t>
              </a:r>
              <a:endParaRPr lang="pt-BR" sz="4100" kern="1200" dirty="0"/>
            </a:p>
          </p:txBody>
        </p:sp>
      </p:grpSp>
    </p:spTree>
    <p:extLst>
      <p:ext uri="{BB962C8B-B14F-4D97-AF65-F5344CB8AC3E}">
        <p14:creationId xmlns:p14="http://schemas.microsoft.com/office/powerpoint/2010/main" val="398348013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Imagem</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1484243" y="2006079"/>
            <a:ext cx="9276522" cy="3241782"/>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lnSpc>
                <a:spcPct val="150000"/>
              </a:lnSpc>
            </a:pPr>
            <a:r>
              <a:rPr lang="pt-BR" sz="2800" dirty="0">
                <a:solidFill>
                  <a:srgbClr val="205867"/>
                </a:solidFill>
                <a:latin typeface="Calibri"/>
                <a:cs typeface="Calibri"/>
              </a:rPr>
              <a:t>A tomografia computadorizada é um exame cujo funcionamento é semelhante ao raio X onde são utilizados esses mesmos raios para obter imagens de partes internas do paciente (ossos, órgãos e outras estruturas), então, a máquina que executa a tomografia produz radiografias transversais</a:t>
            </a:r>
            <a:endParaRPr lang="pt-BR" sz="2800" dirty="0">
              <a:solidFill>
                <a:srgbClr val="205867"/>
              </a:solidFill>
              <a:latin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6" y="950843"/>
            <a:ext cx="6093653" cy="73011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dirty="0"/>
                <a:t>Tomografia  </a:t>
              </a:r>
              <a:endParaRPr lang="pt-BR" sz="4100" kern="1200" dirty="0"/>
            </a:p>
          </p:txBody>
        </p:sp>
      </p:grpSp>
    </p:spTree>
    <p:extLst>
      <p:ext uri="{BB962C8B-B14F-4D97-AF65-F5344CB8AC3E}">
        <p14:creationId xmlns:p14="http://schemas.microsoft.com/office/powerpoint/2010/main" val="266868071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Imagem</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1484243" y="2006079"/>
            <a:ext cx="9276522" cy="3241782"/>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lnSpc>
                <a:spcPct val="150000"/>
              </a:lnSpc>
            </a:pPr>
            <a:r>
              <a:rPr lang="pt-BR" sz="2800" dirty="0">
                <a:solidFill>
                  <a:srgbClr val="205867"/>
                </a:solidFill>
                <a:latin typeface="Calibri"/>
                <a:cs typeface="Calibri"/>
              </a:rPr>
              <a:t>O exame de Ressonância Magnética é um método de diagnóstico por imagem que não utiliza radiação e permite retratar imagens de alta definição dos órgãos de seu corpo. </a:t>
            </a:r>
            <a:endParaRPr lang="pt-BR" sz="2800" dirty="0">
              <a:solidFill>
                <a:srgbClr val="205867"/>
              </a:solidFill>
              <a:latin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6" y="950843"/>
            <a:ext cx="6093653" cy="73011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dirty="0"/>
                <a:t>Ressonância Magnética  </a:t>
              </a:r>
              <a:endParaRPr lang="pt-BR" sz="4100" kern="1200" dirty="0"/>
            </a:p>
          </p:txBody>
        </p:sp>
      </p:grpSp>
    </p:spTree>
    <p:extLst>
      <p:ext uri="{BB962C8B-B14F-4D97-AF65-F5344CB8AC3E}">
        <p14:creationId xmlns:p14="http://schemas.microsoft.com/office/powerpoint/2010/main" val="302528531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Imagem</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1484243" y="2006079"/>
            <a:ext cx="9276522" cy="3241782"/>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lnSpc>
                <a:spcPct val="150000"/>
              </a:lnSpc>
            </a:pPr>
            <a:r>
              <a:rPr lang="pt-BR" sz="2800" dirty="0">
                <a:solidFill>
                  <a:srgbClr val="205867"/>
                </a:solidFill>
                <a:latin typeface="Calibri"/>
                <a:ea typeface="Calibri"/>
                <a:cs typeface="Calibri"/>
                <a:sym typeface="Calibri"/>
              </a:rPr>
              <a:t> </a:t>
            </a:r>
            <a:r>
              <a:rPr lang="pt-BR" sz="2800" dirty="0">
                <a:solidFill>
                  <a:srgbClr val="205867"/>
                </a:solidFill>
                <a:latin typeface="Calibri"/>
                <a:cs typeface="Calibri"/>
              </a:rPr>
              <a:t>A endoscopia é um exame capaz de analisar a mucosa do esôfago, estômago e duodeno (primeira parte do intestino delgado). É feita através de um tubo flexível (conhecido por endoscópio) que possui um chip responsável por capturar as imagens do sistema digestivo através de uma câmera</a:t>
            </a:r>
            <a:endParaRPr lang="pt-BR" sz="2800" dirty="0">
              <a:solidFill>
                <a:srgbClr val="205867"/>
              </a:solidFill>
              <a:latin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6" y="950843"/>
            <a:ext cx="6093653" cy="73011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dirty="0"/>
                <a:t>Endoscopia Digestiva </a:t>
              </a:r>
              <a:endParaRPr lang="pt-BR" sz="4100" kern="1200" dirty="0"/>
            </a:p>
          </p:txBody>
        </p:sp>
      </p:grpSp>
    </p:spTree>
    <p:extLst>
      <p:ext uri="{BB962C8B-B14F-4D97-AF65-F5344CB8AC3E}">
        <p14:creationId xmlns:p14="http://schemas.microsoft.com/office/powerpoint/2010/main" val="395565042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Imagem</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1484243" y="2006079"/>
            <a:ext cx="9276522" cy="3241782"/>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lnSpc>
                <a:spcPct val="150000"/>
              </a:lnSpc>
            </a:pPr>
            <a:r>
              <a:rPr lang="pt-BR" sz="2800" dirty="0">
                <a:solidFill>
                  <a:srgbClr val="205867"/>
                </a:solidFill>
                <a:latin typeface="Calibri"/>
                <a:cs typeface="Calibri"/>
              </a:rPr>
              <a:t>Embora esse exame seja o melhor para concluir o diagnóstico de algumas doenças e ter uma melhor recuperação, quando utilizada como forma de tratamento, assim como outros procedimentos cirúrgicos.</a:t>
            </a:r>
            <a:endParaRPr lang="pt-BR" sz="2800" dirty="0">
              <a:solidFill>
                <a:srgbClr val="205867"/>
              </a:solidFill>
              <a:latin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6" y="950843"/>
            <a:ext cx="6093653" cy="73011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dirty="0"/>
                <a:t>Videolaparoscopia</a:t>
              </a:r>
              <a:endParaRPr lang="pt-BR" sz="4100" kern="1200" dirty="0"/>
            </a:p>
          </p:txBody>
        </p:sp>
      </p:grpSp>
    </p:spTree>
    <p:extLst>
      <p:ext uri="{BB962C8B-B14F-4D97-AF65-F5344CB8AC3E}">
        <p14:creationId xmlns:p14="http://schemas.microsoft.com/office/powerpoint/2010/main" val="197871893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Imagem</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1484243" y="2006079"/>
            <a:ext cx="9276522" cy="2443091"/>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lnSpc>
                <a:spcPct val="150000"/>
              </a:lnSpc>
            </a:pPr>
            <a:r>
              <a:rPr lang="pt-BR" sz="2800" dirty="0">
                <a:solidFill>
                  <a:srgbClr val="205867"/>
                </a:solidFill>
                <a:latin typeface="Calibri"/>
                <a:cs typeface="Calibri"/>
              </a:rPr>
              <a:t>Angiografia ou </a:t>
            </a:r>
            <a:r>
              <a:rPr lang="pt-BR" sz="2800" dirty="0" err="1">
                <a:solidFill>
                  <a:srgbClr val="205867"/>
                </a:solidFill>
                <a:latin typeface="Calibri"/>
                <a:cs typeface="Calibri"/>
              </a:rPr>
              <a:t>angiograma</a:t>
            </a:r>
            <a:r>
              <a:rPr lang="pt-BR" sz="2800" dirty="0">
                <a:solidFill>
                  <a:srgbClr val="205867"/>
                </a:solidFill>
                <a:latin typeface="Calibri"/>
                <a:cs typeface="Calibri"/>
              </a:rPr>
              <a:t> é o método de realização de um exame radiográfico dos vasos sanguíneos, por meio da injeção de contraste radiopaco no ambiente intravascular</a:t>
            </a:r>
            <a:r>
              <a:rPr lang="pt-BR" sz="2800" b="0" i="0" dirty="0">
                <a:solidFill>
                  <a:srgbClr val="222222"/>
                </a:solidFill>
                <a:effectLst/>
                <a:latin typeface="arial" panose="020B0604020202020204" pitchFamily="34" charset="0"/>
              </a:rPr>
              <a:t>. </a:t>
            </a:r>
            <a:endParaRPr lang="pt-BR" sz="2800" dirty="0">
              <a:solidFill>
                <a:srgbClr val="205867"/>
              </a:solidFill>
              <a:latin typeface="Calibri"/>
              <a:ea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6" y="950843"/>
            <a:ext cx="6093653" cy="73011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dirty="0"/>
                <a:t>Angiografia   </a:t>
              </a:r>
              <a:endParaRPr lang="pt-BR" sz="4100" kern="1200" dirty="0"/>
            </a:p>
          </p:txBody>
        </p:sp>
      </p:grpSp>
    </p:spTree>
    <p:extLst>
      <p:ext uri="{BB962C8B-B14F-4D97-AF65-F5344CB8AC3E}">
        <p14:creationId xmlns:p14="http://schemas.microsoft.com/office/powerpoint/2010/main" val="64916555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Imagem</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1484243" y="2006079"/>
            <a:ext cx="9276522" cy="3241782"/>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lnSpc>
                <a:spcPct val="150000"/>
              </a:lnSpc>
            </a:pPr>
            <a:r>
              <a:rPr lang="pt-BR" sz="2800" dirty="0">
                <a:solidFill>
                  <a:srgbClr val="205867"/>
                </a:solidFill>
                <a:latin typeface="Calibri"/>
                <a:cs typeface="Calibri"/>
              </a:rPr>
              <a:t>Eletroencefalograma é um exame que avalia a atividade elétrica do cérebro. O procedimento é rápido, seguro, indolor e não invasivo. Conhecido também como eletroencefalografia ou EEG, ele amplifica os impulsos elétricos cerebrais e os registra de forma gráfica.</a:t>
            </a:r>
            <a:endParaRPr lang="pt-BR" sz="2800" dirty="0">
              <a:solidFill>
                <a:srgbClr val="205867"/>
              </a:solidFill>
              <a:latin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6" y="950843"/>
            <a:ext cx="6093653" cy="73011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dirty="0"/>
                <a:t>Eletroencefalograma    </a:t>
              </a:r>
              <a:endParaRPr lang="pt-BR" sz="4100" kern="1200" dirty="0"/>
            </a:p>
          </p:txBody>
        </p:sp>
      </p:grpSp>
    </p:spTree>
    <p:extLst>
      <p:ext uri="{BB962C8B-B14F-4D97-AF65-F5344CB8AC3E}">
        <p14:creationId xmlns:p14="http://schemas.microsoft.com/office/powerpoint/2010/main" val="217804104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TIPO</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1484243" y="2006079"/>
            <a:ext cx="9276522" cy="3241782"/>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lnSpc>
                <a:spcPct val="150000"/>
              </a:lnSpc>
            </a:pPr>
            <a:r>
              <a:rPr lang="pt-BR" sz="2800" dirty="0">
                <a:solidFill>
                  <a:srgbClr val="205867"/>
                </a:solidFill>
                <a:latin typeface="Calibri"/>
                <a:ea typeface="Calibri"/>
                <a:cs typeface="Calibri"/>
                <a:sym typeface="Calibri"/>
              </a:rPr>
              <a:t>???? </a:t>
            </a:r>
            <a:r>
              <a:rPr lang="pt-BR" sz="2800" b="0" i="0" dirty="0">
                <a:solidFill>
                  <a:srgbClr val="4D5156"/>
                </a:solidFill>
                <a:effectLst/>
                <a:latin typeface="arial" panose="020B0604020202020204" pitchFamily="34" charset="0"/>
              </a:rPr>
              <a:t>O objetivo principal da avaliação </a:t>
            </a:r>
            <a:r>
              <a:rPr lang="pt-BR" sz="2800" b="0" i="0" dirty="0" err="1">
                <a:solidFill>
                  <a:srgbClr val="4D5156"/>
                </a:solidFill>
                <a:effectLst/>
                <a:latin typeface="arial" panose="020B0604020202020204" pitchFamily="34" charset="0"/>
              </a:rPr>
              <a:t>audiológica</a:t>
            </a:r>
            <a:r>
              <a:rPr lang="pt-BR" sz="2800" b="0" i="0" dirty="0">
                <a:solidFill>
                  <a:srgbClr val="4D5156"/>
                </a:solidFill>
                <a:effectLst/>
                <a:latin typeface="arial" panose="020B0604020202020204" pitchFamily="34" charset="0"/>
              </a:rPr>
              <a:t> é determinar a integridade do sistema auditivo, além de identificar tipo, grau e configuração da perda auditiva em cada orelha</a:t>
            </a:r>
            <a:endParaRPr lang="pt-BR" sz="2800" dirty="0">
              <a:solidFill>
                <a:srgbClr val="205867"/>
              </a:solidFill>
              <a:latin typeface="Calibri"/>
              <a:ea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6" y="950843"/>
            <a:ext cx="6093653" cy="73011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dirty="0"/>
                <a:t>Audiometria     </a:t>
              </a:r>
              <a:endParaRPr lang="pt-BR" sz="4100" kern="1200" dirty="0"/>
            </a:p>
          </p:txBody>
        </p:sp>
      </p:grpSp>
    </p:spTree>
    <p:extLst>
      <p:ext uri="{BB962C8B-B14F-4D97-AF65-F5344CB8AC3E}">
        <p14:creationId xmlns:p14="http://schemas.microsoft.com/office/powerpoint/2010/main" val="125910634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pic>
        <p:nvPicPr>
          <p:cNvPr id="228" name="Google Shape;228;p32"/>
          <p:cNvPicPr preferRelativeResize="0"/>
          <p:nvPr/>
        </p:nvPicPr>
        <p:blipFill rotWithShape="1">
          <a:blip r:embed="rId3"/>
          <a:srcRect b="1268"/>
          <a:stretch/>
        </p:blipFill>
        <p:spPr>
          <a:xfrm>
            <a:off x="5922492" y="666728"/>
            <a:ext cx="5536001" cy="5465791"/>
          </a:xfrm>
          <a:prstGeom prst="rect">
            <a:avLst/>
          </a:prstGeom>
          <a:noFill/>
        </p:spPr>
      </p:pic>
      <p:sp>
        <p:nvSpPr>
          <p:cNvPr id="11" name="Google Shape;125;p17">
            <a:extLst>
              <a:ext uri="{FF2B5EF4-FFF2-40B4-BE49-F238E27FC236}">
                <a16:creationId xmlns:a16="http://schemas.microsoft.com/office/drawing/2014/main" id="{B005B7D8-D453-4A6E-8A9C-668B4BA89C14}"/>
              </a:ext>
            </a:extLst>
          </p:cNvPr>
          <p:cNvSpPr txBox="1"/>
          <p:nvPr/>
        </p:nvSpPr>
        <p:spPr>
          <a:xfrm>
            <a:off x="450315" y="575015"/>
            <a:ext cx="5069262" cy="5707969"/>
          </a:xfrm>
          <a:custGeom>
            <a:avLst/>
            <a:gdLst>
              <a:gd name="connsiteX0" fmla="*/ 0 w 7485413"/>
              <a:gd name="connsiteY0" fmla="*/ 0 h 2452687"/>
              <a:gd name="connsiteX1" fmla="*/ 7485413 w 7485413"/>
              <a:gd name="connsiteY1" fmla="*/ 0 h 2452687"/>
              <a:gd name="connsiteX2" fmla="*/ 7485413 w 7485413"/>
              <a:gd name="connsiteY2" fmla="*/ 2452687 h 2452687"/>
              <a:gd name="connsiteX3" fmla="*/ 0 w 7485413"/>
              <a:gd name="connsiteY3" fmla="*/ 2452687 h 2452687"/>
              <a:gd name="connsiteX4" fmla="*/ 0 w 7485413"/>
              <a:gd name="connsiteY4" fmla="*/ 0 h 24526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85413" h="2452687" fill="none" extrusionOk="0">
                <a:moveTo>
                  <a:pt x="0" y="0"/>
                </a:moveTo>
                <a:cubicBezTo>
                  <a:pt x="1940475" y="141315"/>
                  <a:pt x="4236886" y="90023"/>
                  <a:pt x="7485413" y="0"/>
                </a:cubicBezTo>
                <a:cubicBezTo>
                  <a:pt x="7511809" y="593138"/>
                  <a:pt x="7310530" y="1737165"/>
                  <a:pt x="7485413" y="2452687"/>
                </a:cubicBezTo>
                <a:cubicBezTo>
                  <a:pt x="5278769" y="2302465"/>
                  <a:pt x="2572237" y="2600844"/>
                  <a:pt x="0" y="2452687"/>
                </a:cubicBezTo>
                <a:cubicBezTo>
                  <a:pt x="-77140" y="1262677"/>
                  <a:pt x="202840" y="822485"/>
                  <a:pt x="0" y="0"/>
                </a:cubicBezTo>
                <a:close/>
              </a:path>
              <a:path w="7485413" h="2452687" stroke="0" extrusionOk="0">
                <a:moveTo>
                  <a:pt x="0" y="0"/>
                </a:moveTo>
                <a:cubicBezTo>
                  <a:pt x="2089341" y="10348"/>
                  <a:pt x="4191421" y="-234297"/>
                  <a:pt x="7485413" y="0"/>
                </a:cubicBezTo>
                <a:cubicBezTo>
                  <a:pt x="7461599" y="628539"/>
                  <a:pt x="7460290" y="1746137"/>
                  <a:pt x="7485413" y="2452687"/>
                </a:cubicBezTo>
                <a:cubicBezTo>
                  <a:pt x="5316151" y="2443006"/>
                  <a:pt x="2764864" y="2244830"/>
                  <a:pt x="0" y="2452687"/>
                </a:cubicBezTo>
                <a:cubicBezTo>
                  <a:pt x="-75228" y="1199211"/>
                  <a:pt x="148094" y="898583"/>
                  <a:pt x="0" y="0"/>
                </a:cubicBezTo>
                <a:close/>
              </a:path>
            </a:pathLst>
          </a:custGeom>
          <a:noFill/>
          <a:extLst>
            <a:ext uri="{909E8E84-426E-40DD-AFC4-6F175D3DCCD1}">
              <a14:hiddenFill xmlns:a14="http://schemas.microsoft.com/office/drawing/2010/main">
                <a:solidFill>
                  <a:srgbClr val="FFFFFF"/>
                </a:solidFill>
              </a14:hiddenFill>
            </a:ext>
          </a:extLst>
        </p:spPr>
        <p:txBody>
          <a:bodyPr spcFirstLastPara="1" vert="horz" lIns="91440" tIns="45720" rIns="91440" bIns="45720" rtlCol="0" anchor="ctr" anchorCtr="0">
            <a:normAutofit/>
          </a:bodyPr>
          <a:lstStyle/>
          <a:p>
            <a:pPr marL="114300" algn="ctr">
              <a:lnSpc>
                <a:spcPct val="90000"/>
              </a:lnSpc>
              <a:spcAft>
                <a:spcPts val="600"/>
              </a:spcAft>
              <a:buClr>
                <a:srgbClr val="205867"/>
              </a:buClr>
              <a:buSzPts val="2400"/>
            </a:pPr>
            <a:r>
              <a:rPr lang="pt-BR" sz="2400" dirty="0">
                <a:solidFill>
                  <a:srgbClr val="205867"/>
                </a:solidFill>
                <a:latin typeface="Calibri"/>
                <a:cs typeface="Calibri"/>
                <a:sym typeface="Arial"/>
              </a:rPr>
              <a:t>Beijos e bom descanso!</a:t>
            </a:r>
          </a:p>
        </p:txBody>
      </p:sp>
    </p:spTree>
    <p:extLst>
      <p:ext uri="{BB962C8B-B14F-4D97-AF65-F5344CB8AC3E}">
        <p14:creationId xmlns:p14="http://schemas.microsoft.com/office/powerpoint/2010/main" val="174435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id="{40667BAC-889B-4194-BED7-8FBF84642CAD}"/>
              </a:ext>
            </a:extLst>
          </p:cNvPr>
          <p:cNvGraphicFramePr/>
          <p:nvPr>
            <p:extLst>
              <p:ext uri="{D42A27DB-BD31-4B8C-83A1-F6EECF244321}">
                <p14:modId xmlns:p14="http://schemas.microsoft.com/office/powerpoint/2010/main" val="1221748075"/>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124512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id="{CF7F6C61-9CAA-4FDD-8E18-D94FEC0FCF9F}"/>
              </a:ext>
            </a:extLst>
          </p:cNvPr>
          <p:cNvGraphicFramePr/>
          <p:nvPr>
            <p:extLst>
              <p:ext uri="{D42A27DB-BD31-4B8C-83A1-F6EECF244321}">
                <p14:modId xmlns:p14="http://schemas.microsoft.com/office/powerpoint/2010/main" val="1740097844"/>
              </p:ext>
            </p:extLst>
          </p:nvPr>
        </p:nvGraphicFramePr>
        <p:xfrm>
          <a:off x="728871" y="520881"/>
          <a:ext cx="4063999"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Diagrama 3">
            <a:extLst>
              <a:ext uri="{FF2B5EF4-FFF2-40B4-BE49-F238E27FC236}">
                <a16:creationId xmlns:a16="http://schemas.microsoft.com/office/drawing/2014/main" id="{4633863D-B6EF-467B-96F3-2AA31E16A252}"/>
              </a:ext>
            </a:extLst>
          </p:cNvPr>
          <p:cNvGraphicFramePr/>
          <p:nvPr>
            <p:extLst>
              <p:ext uri="{D42A27DB-BD31-4B8C-83A1-F6EECF244321}">
                <p14:modId xmlns:p14="http://schemas.microsoft.com/office/powerpoint/2010/main" val="2206361101"/>
              </p:ext>
            </p:extLst>
          </p:nvPr>
        </p:nvGraphicFramePr>
        <p:xfrm>
          <a:off x="4064000" y="520880"/>
          <a:ext cx="4063999" cy="541866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6" name="Diagrama 5">
            <a:extLst>
              <a:ext uri="{FF2B5EF4-FFF2-40B4-BE49-F238E27FC236}">
                <a16:creationId xmlns:a16="http://schemas.microsoft.com/office/drawing/2014/main" id="{0F386B97-285C-4FE2-A85B-E34A40C7A1AE}"/>
              </a:ext>
            </a:extLst>
          </p:cNvPr>
          <p:cNvGraphicFramePr/>
          <p:nvPr>
            <p:extLst>
              <p:ext uri="{D42A27DB-BD31-4B8C-83A1-F6EECF244321}">
                <p14:modId xmlns:p14="http://schemas.microsoft.com/office/powerpoint/2010/main" val="1624954873"/>
              </p:ext>
            </p:extLst>
          </p:nvPr>
        </p:nvGraphicFramePr>
        <p:xfrm>
          <a:off x="7399131" y="520883"/>
          <a:ext cx="4063999" cy="5418667"/>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214399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24"/>
          <p:cNvSpPr txBox="1">
            <a:spLocks noGrp="1"/>
          </p:cNvSpPr>
          <p:nvPr>
            <p:ph type="title"/>
          </p:nvPr>
        </p:nvSpPr>
        <p:spPr>
          <a:xfrm>
            <a:off x="1233157" y="166435"/>
            <a:ext cx="8991600" cy="976200"/>
          </a:xfrm>
          <a:prstGeom prst="rect">
            <a:avLst/>
          </a:prstGeom>
          <a:noFill/>
          <a:ln>
            <a:noFill/>
          </a:ln>
        </p:spPr>
        <p:txBody>
          <a:bodyPr spcFirstLastPara="1" vert="horz" wrap="square" lIns="91425" tIns="45700" rIns="91425" bIns="45700" rtlCol="0" anchor="ctr" anchorCtr="0">
            <a:noAutofit/>
          </a:bodyPr>
          <a:lstStyle/>
          <a:p>
            <a:pPr algn="ctr">
              <a:lnSpc>
                <a:spcPct val="100000"/>
              </a:lnSpc>
              <a:spcBef>
                <a:spcPts val="0"/>
              </a:spcBef>
              <a:buClr>
                <a:srgbClr val="000099"/>
              </a:buClr>
              <a:buSzPts val="3600"/>
            </a:pPr>
            <a:r>
              <a:rPr lang="pt-BR" sz="4000" b="1" dirty="0">
                <a:solidFill>
                  <a:srgbClr val="000099"/>
                </a:solidFill>
                <a:latin typeface="Arial"/>
                <a:ea typeface="Arial"/>
                <a:cs typeface="Arial"/>
                <a:sym typeface="Arial"/>
              </a:rPr>
              <a:t>Causas possíveis de variações de exames</a:t>
            </a:r>
            <a:endParaRPr sz="4000" b="1" dirty="0">
              <a:solidFill>
                <a:srgbClr val="000099"/>
              </a:solidFill>
              <a:latin typeface="Arial"/>
              <a:ea typeface="Arial"/>
              <a:cs typeface="Arial"/>
              <a:sym typeface="Arial"/>
            </a:endParaRPr>
          </a:p>
        </p:txBody>
      </p:sp>
      <p:sp>
        <p:nvSpPr>
          <p:cNvPr id="2" name="Retângulo: Cantos Arredondados 1">
            <a:extLst>
              <a:ext uri="{FF2B5EF4-FFF2-40B4-BE49-F238E27FC236}">
                <a16:creationId xmlns:a16="http://schemas.microsoft.com/office/drawing/2014/main" id="{A1493B7B-1840-4956-AFC3-9C867F5DB11F}"/>
              </a:ext>
            </a:extLst>
          </p:cNvPr>
          <p:cNvSpPr/>
          <p:nvPr/>
        </p:nvSpPr>
        <p:spPr>
          <a:xfrm>
            <a:off x="675862" y="1653208"/>
            <a:ext cx="2468218" cy="1311965"/>
          </a:xfrm>
          <a:prstGeom prst="roundRect">
            <a:avLst/>
          </a:prstGeom>
          <a:solidFill>
            <a:srgbClr val="66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400" b="1" dirty="0"/>
              <a:t>Variação </a:t>
            </a:r>
            <a:r>
              <a:rPr lang="pt-BR" sz="2400" b="1" dirty="0" err="1"/>
              <a:t>cronobiológica</a:t>
            </a:r>
            <a:r>
              <a:rPr lang="pt-BR" sz="2400" b="1" dirty="0"/>
              <a:t>, gênero</a:t>
            </a:r>
          </a:p>
        </p:txBody>
      </p:sp>
      <p:sp>
        <p:nvSpPr>
          <p:cNvPr id="3" name="Retângulo: Cantos Arredondados 2">
            <a:extLst>
              <a:ext uri="{FF2B5EF4-FFF2-40B4-BE49-F238E27FC236}">
                <a16:creationId xmlns:a16="http://schemas.microsoft.com/office/drawing/2014/main" id="{F22FADCF-244C-4194-9DDC-2B4ADDE3B767}"/>
              </a:ext>
            </a:extLst>
          </p:cNvPr>
          <p:cNvSpPr/>
          <p:nvPr/>
        </p:nvSpPr>
        <p:spPr>
          <a:xfrm>
            <a:off x="3793436" y="1653208"/>
            <a:ext cx="2213113" cy="1311965"/>
          </a:xfrm>
          <a:prstGeom prst="roundRect">
            <a:avLst/>
          </a:prstGeom>
          <a:solidFill>
            <a:srgbClr val="FF7C8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t>Idade, posição, atividade física</a:t>
            </a:r>
          </a:p>
        </p:txBody>
      </p:sp>
      <p:sp>
        <p:nvSpPr>
          <p:cNvPr id="4" name="Retângulo: Cantos Arredondados 3">
            <a:extLst>
              <a:ext uri="{FF2B5EF4-FFF2-40B4-BE49-F238E27FC236}">
                <a16:creationId xmlns:a16="http://schemas.microsoft.com/office/drawing/2014/main" id="{BAD7E532-5E98-4249-995E-593CD4D8C84D}"/>
              </a:ext>
            </a:extLst>
          </p:cNvPr>
          <p:cNvSpPr/>
          <p:nvPr/>
        </p:nvSpPr>
        <p:spPr>
          <a:xfrm>
            <a:off x="2371786" y="3379299"/>
            <a:ext cx="2213113" cy="1311965"/>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400" b="1" dirty="0">
                <a:solidFill>
                  <a:srgbClr val="FFC000"/>
                </a:solidFill>
              </a:rPr>
              <a:t>Aplicação de torniquete ou contraste</a:t>
            </a:r>
          </a:p>
        </p:txBody>
      </p:sp>
      <p:sp>
        <p:nvSpPr>
          <p:cNvPr id="6" name="Retângulo: Cantos Arredondados 5">
            <a:extLst>
              <a:ext uri="{FF2B5EF4-FFF2-40B4-BE49-F238E27FC236}">
                <a16:creationId xmlns:a16="http://schemas.microsoft.com/office/drawing/2014/main" id="{5E4F3149-8B3A-4DE4-9BE3-B6A15E4CE601}"/>
              </a:ext>
            </a:extLst>
          </p:cNvPr>
          <p:cNvSpPr/>
          <p:nvPr/>
        </p:nvSpPr>
        <p:spPr>
          <a:xfrm>
            <a:off x="5191715" y="3379299"/>
            <a:ext cx="2213113" cy="1311965"/>
          </a:xfrm>
          <a:prstGeom prst="roundRect">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400" b="1" dirty="0"/>
              <a:t>Infusão de fármacos</a:t>
            </a:r>
          </a:p>
        </p:txBody>
      </p:sp>
      <p:sp>
        <p:nvSpPr>
          <p:cNvPr id="8" name="Retângulo: Cantos Arredondados 7">
            <a:extLst>
              <a:ext uri="{FF2B5EF4-FFF2-40B4-BE49-F238E27FC236}">
                <a16:creationId xmlns:a16="http://schemas.microsoft.com/office/drawing/2014/main" id="{DA6DE0D7-D498-46E0-8210-868FB51101B7}"/>
              </a:ext>
            </a:extLst>
          </p:cNvPr>
          <p:cNvSpPr/>
          <p:nvPr/>
        </p:nvSpPr>
        <p:spPr>
          <a:xfrm>
            <a:off x="8011644" y="3428997"/>
            <a:ext cx="2213113" cy="1311965"/>
          </a:xfrm>
          <a:prstGeom prst="roundRect">
            <a:avLst/>
          </a:prstGeom>
          <a:solidFill>
            <a:srgbClr val="CC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400" b="1" dirty="0"/>
              <a:t>Hemólise, </a:t>
            </a:r>
            <a:r>
              <a:rPr lang="pt-BR" sz="2400" b="1" dirty="0" err="1"/>
              <a:t>lipemia</a:t>
            </a:r>
            <a:endParaRPr lang="pt-BR" sz="2400" b="1" dirty="0"/>
          </a:p>
        </p:txBody>
      </p:sp>
      <p:sp>
        <p:nvSpPr>
          <p:cNvPr id="10" name="Retângulo: Cantos Arredondados 9">
            <a:extLst>
              <a:ext uri="{FF2B5EF4-FFF2-40B4-BE49-F238E27FC236}">
                <a16:creationId xmlns:a16="http://schemas.microsoft.com/office/drawing/2014/main" id="{F71AAEE6-EE2C-4CDE-B65A-FB34B5CEB332}"/>
              </a:ext>
            </a:extLst>
          </p:cNvPr>
          <p:cNvSpPr/>
          <p:nvPr/>
        </p:nvSpPr>
        <p:spPr>
          <a:xfrm>
            <a:off x="6659219" y="1653208"/>
            <a:ext cx="2213113" cy="1311965"/>
          </a:xfrm>
          <a:prstGeom prst="roundRect">
            <a:avLst/>
          </a:prstGeom>
          <a:solidFill>
            <a:srgbClr val="00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400" b="1" dirty="0"/>
              <a:t>Jejum, dieta</a:t>
            </a:r>
          </a:p>
        </p:txBody>
      </p:sp>
      <p:sp>
        <p:nvSpPr>
          <p:cNvPr id="12" name="Retângulo: Cantos Arredondados 11">
            <a:extLst>
              <a:ext uri="{FF2B5EF4-FFF2-40B4-BE49-F238E27FC236}">
                <a16:creationId xmlns:a16="http://schemas.microsoft.com/office/drawing/2014/main" id="{E7E79EB3-72F0-405F-A8C4-D0EDFC5A5307}"/>
              </a:ext>
            </a:extLst>
          </p:cNvPr>
          <p:cNvSpPr/>
          <p:nvPr/>
        </p:nvSpPr>
        <p:spPr>
          <a:xfrm>
            <a:off x="9554817" y="1653208"/>
            <a:ext cx="2213113" cy="1311965"/>
          </a:xfrm>
          <a:prstGeom prst="roundRect">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t>Uso de fármacos e drogas de abuso</a:t>
            </a:r>
          </a:p>
        </p:txBody>
      </p:sp>
    </p:spTree>
    <p:extLst>
      <p:ext uri="{BB962C8B-B14F-4D97-AF65-F5344CB8AC3E}">
        <p14:creationId xmlns:p14="http://schemas.microsoft.com/office/powerpoint/2010/main" val="1916481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24"/>
          <p:cNvSpPr txBox="1">
            <a:spLocks noGrp="1"/>
          </p:cNvSpPr>
          <p:nvPr>
            <p:ph type="title"/>
          </p:nvPr>
        </p:nvSpPr>
        <p:spPr>
          <a:xfrm>
            <a:off x="1233157" y="166435"/>
            <a:ext cx="8991600" cy="976200"/>
          </a:xfrm>
          <a:prstGeom prst="rect">
            <a:avLst/>
          </a:prstGeom>
          <a:noFill/>
          <a:ln>
            <a:noFill/>
          </a:ln>
        </p:spPr>
        <p:txBody>
          <a:bodyPr spcFirstLastPara="1" vert="horz" wrap="square" lIns="91425" tIns="45700" rIns="91425" bIns="45700" rtlCol="0" anchor="ctr" anchorCtr="0">
            <a:noAutofit/>
          </a:bodyPr>
          <a:lstStyle/>
          <a:p>
            <a:pPr algn="ctr">
              <a:lnSpc>
                <a:spcPct val="100000"/>
              </a:lnSpc>
              <a:spcBef>
                <a:spcPts val="0"/>
              </a:spcBef>
              <a:buClr>
                <a:srgbClr val="000099"/>
              </a:buClr>
              <a:buSzPts val="3600"/>
            </a:pPr>
            <a:r>
              <a:rPr lang="pt-BR" sz="4000" b="1" dirty="0">
                <a:solidFill>
                  <a:srgbClr val="000099"/>
                </a:solidFill>
                <a:latin typeface="Arial"/>
                <a:ea typeface="Arial"/>
                <a:cs typeface="Arial"/>
                <a:sym typeface="Arial"/>
              </a:rPr>
              <a:t>Principais Exames </a:t>
            </a:r>
            <a:endParaRPr sz="4000" b="1" dirty="0">
              <a:solidFill>
                <a:srgbClr val="000099"/>
              </a:solidFill>
              <a:latin typeface="Arial"/>
              <a:ea typeface="Arial"/>
              <a:cs typeface="Arial"/>
              <a:sym typeface="Arial"/>
            </a:endParaRPr>
          </a:p>
        </p:txBody>
      </p:sp>
      <p:graphicFrame>
        <p:nvGraphicFramePr>
          <p:cNvPr id="2" name="Diagrama 1">
            <a:extLst>
              <a:ext uri="{FF2B5EF4-FFF2-40B4-BE49-F238E27FC236}">
                <a16:creationId xmlns:a16="http://schemas.microsoft.com/office/drawing/2014/main" id="{D8F5A32A-4007-447E-ACBA-E9223B288EB4}"/>
              </a:ext>
            </a:extLst>
          </p:cNvPr>
          <p:cNvGraphicFramePr/>
          <p:nvPr>
            <p:extLst>
              <p:ext uri="{D42A27DB-BD31-4B8C-83A1-F6EECF244321}">
                <p14:modId xmlns:p14="http://schemas.microsoft.com/office/powerpoint/2010/main" val="2763093136"/>
              </p:ext>
            </p:extLst>
          </p:nvPr>
        </p:nvGraphicFramePr>
        <p:xfrm>
          <a:off x="1835026" y="1142635"/>
          <a:ext cx="7787861" cy="45878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84873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0DEED6E1-9646-4B6D-81A6-334F45C5913B}"/>
              </a:ext>
            </a:extLst>
          </p:cNvPr>
          <p:cNvGrpSpPr/>
          <p:nvPr/>
        </p:nvGrpSpPr>
        <p:grpSpPr>
          <a:xfrm>
            <a:off x="267390" y="220732"/>
            <a:ext cx="2433706" cy="1460223"/>
            <a:chOff x="1338538" y="2415599"/>
            <a:chExt cx="2433706" cy="1460223"/>
          </a:xfrm>
        </p:grpSpPr>
        <p:sp>
          <p:nvSpPr>
            <p:cNvPr id="3" name="Retângulo 2">
              <a:extLst>
                <a:ext uri="{FF2B5EF4-FFF2-40B4-BE49-F238E27FC236}">
                  <a16:creationId xmlns:a16="http://schemas.microsoft.com/office/drawing/2014/main" id="{8F6B742C-BBE7-4DE5-8F8C-1F969998647D}"/>
                </a:ext>
              </a:extLst>
            </p:cNvPr>
            <p:cNvSpPr/>
            <p:nvPr/>
          </p:nvSpPr>
          <p:spPr>
            <a:xfrm>
              <a:off x="1338538" y="2415599"/>
              <a:ext cx="2433706" cy="1460223"/>
            </a:xfrm>
            <a:prstGeom prst="rect">
              <a:avLst/>
            </a:prstGeom>
          </p:spPr>
          <p:style>
            <a:lnRef idx="2">
              <a:schemeClr val="lt1">
                <a:hueOff val="0"/>
                <a:satOff val="0"/>
                <a:lumOff val="0"/>
                <a:alphaOff val="0"/>
              </a:schemeClr>
            </a:lnRef>
            <a:fillRef idx="1">
              <a:schemeClr val="accent4">
                <a:hueOff val="7350668"/>
                <a:satOff val="-30583"/>
                <a:lumOff val="7206"/>
                <a:alphaOff val="0"/>
              </a:schemeClr>
            </a:fillRef>
            <a:effectRef idx="0">
              <a:schemeClr val="accent4">
                <a:hueOff val="7350668"/>
                <a:satOff val="-30583"/>
                <a:lumOff val="7206"/>
                <a:alphaOff val="0"/>
              </a:schemeClr>
            </a:effectRef>
            <a:fontRef idx="minor">
              <a:schemeClr val="lt1"/>
            </a:fontRef>
          </p:style>
        </p:sp>
        <p:sp>
          <p:nvSpPr>
            <p:cNvPr id="4" name="CaixaDeTexto 3">
              <a:extLst>
                <a:ext uri="{FF2B5EF4-FFF2-40B4-BE49-F238E27FC236}">
                  <a16:creationId xmlns:a16="http://schemas.microsoft.com/office/drawing/2014/main" id="{78EAA4BC-4F32-440E-855C-D6FD5C5473AF}"/>
                </a:ext>
              </a:extLst>
            </p:cNvPr>
            <p:cNvSpPr txBox="1"/>
            <p:nvPr/>
          </p:nvSpPr>
          <p:spPr>
            <a:xfrm>
              <a:off x="1338538"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Sangue</a:t>
              </a:r>
            </a:p>
          </p:txBody>
        </p:sp>
      </p:grpSp>
      <p:sp>
        <p:nvSpPr>
          <p:cNvPr id="6" name="Google Shape;164;p24">
            <a:extLst>
              <a:ext uri="{FF2B5EF4-FFF2-40B4-BE49-F238E27FC236}">
                <a16:creationId xmlns:a16="http://schemas.microsoft.com/office/drawing/2014/main" id="{25697A67-2197-41D1-94D1-40652C848AFA}"/>
              </a:ext>
            </a:extLst>
          </p:cNvPr>
          <p:cNvSpPr txBox="1"/>
          <p:nvPr/>
        </p:nvSpPr>
        <p:spPr>
          <a:xfrm>
            <a:off x="267390" y="2006079"/>
            <a:ext cx="11460784" cy="3745364"/>
          </a:xfrm>
          <a:prstGeom prst="rect">
            <a:avLst/>
          </a:prstGeom>
          <a:noFill/>
          <a:ln w="28575" cap="flat" cmpd="sng">
            <a:solidFill>
              <a:srgbClr val="FFC000"/>
            </a:solidFill>
            <a:prstDash val="solid"/>
            <a:round/>
            <a:headEnd type="none" w="sm" len="sm"/>
            <a:tailEnd type="none" w="sm" len="sm"/>
          </a:ln>
        </p:spPr>
        <p:txBody>
          <a:bodyPr spcFirstLastPara="1" wrap="square" lIns="91425" tIns="45700" rIns="91425" bIns="45700" anchor="t" anchorCtr="0">
            <a:noAutofit/>
          </a:bodyPr>
          <a:lstStyle/>
          <a:p>
            <a:pPr algn="just"/>
            <a:r>
              <a:rPr lang="pt-BR" sz="2400" dirty="0">
                <a:solidFill>
                  <a:srgbClr val="205867"/>
                </a:solidFill>
                <a:latin typeface="Calibri"/>
                <a:cs typeface="Calibri"/>
              </a:rPr>
              <a:t>Teste de Sensibilidade a Antimicrobianos (TSA). Ele é um exame que identifica a sensibilidade da bactéria aos antibióticos, possibilitando que o médico indique qual o antibiótico mais aconselhado para agir sobre a infecção do paciente. </a:t>
            </a:r>
          </a:p>
          <a:p>
            <a:pPr algn="just"/>
            <a:r>
              <a:rPr lang="pt-BR" sz="2400" dirty="0">
                <a:solidFill>
                  <a:srgbClr val="205867"/>
                </a:solidFill>
                <a:latin typeface="Calibri"/>
                <a:cs typeface="Calibri"/>
              </a:rPr>
              <a:t>Os antibiogramas MIC são as amostras in vitro para precisar a sensibilidade dos agentes microbianos aos antibióticos, isto é, a média de concentração que pode acarretar alguma inibição no crescimento do microrganismo em questão.</a:t>
            </a:r>
          </a:p>
          <a:p>
            <a:pPr algn="just"/>
            <a:r>
              <a:rPr lang="pt-BR" sz="2400" dirty="0">
                <a:solidFill>
                  <a:srgbClr val="205867"/>
                </a:solidFill>
                <a:latin typeface="Calibri"/>
                <a:cs typeface="Calibri"/>
              </a:rPr>
              <a:t>Logo, uma urocultura de bactérias é realizada, e a secreção extraída do indivíduo é introduzida em um meio que seja nutritivo para as bactérias. Em um prazo de aproximadamente 15 dias, o objetivo é de alimentar as bactérias em uma cultura e observar quais tipos de fungos ou bactérias cresceram nesse meio.</a:t>
            </a:r>
          </a:p>
          <a:p>
            <a:pPr algn="just">
              <a:lnSpc>
                <a:spcPct val="150000"/>
              </a:lnSpc>
            </a:pPr>
            <a:endParaRPr lang="pt-BR" sz="2800" dirty="0">
              <a:solidFill>
                <a:srgbClr val="205867"/>
              </a:solidFill>
              <a:latin typeface="Calibri"/>
              <a:ea typeface="Calibri"/>
              <a:cs typeface="Calibri"/>
              <a:sym typeface="Calibri"/>
            </a:endParaRPr>
          </a:p>
        </p:txBody>
      </p:sp>
      <p:grpSp>
        <p:nvGrpSpPr>
          <p:cNvPr id="7" name="Agrupar 6">
            <a:extLst>
              <a:ext uri="{FF2B5EF4-FFF2-40B4-BE49-F238E27FC236}">
                <a16:creationId xmlns:a16="http://schemas.microsoft.com/office/drawing/2014/main" id="{8FD4AFA4-B886-415F-8050-1E1A847D3F15}"/>
              </a:ext>
            </a:extLst>
          </p:cNvPr>
          <p:cNvGrpSpPr/>
          <p:nvPr/>
        </p:nvGrpSpPr>
        <p:grpSpPr>
          <a:xfrm>
            <a:off x="2864817" y="950843"/>
            <a:ext cx="5457548" cy="687042"/>
            <a:chOff x="4015615" y="2415599"/>
            <a:chExt cx="2433706" cy="1460223"/>
          </a:xfrm>
        </p:grpSpPr>
        <p:sp>
          <p:nvSpPr>
            <p:cNvPr id="8" name="Retângulo 7">
              <a:extLst>
                <a:ext uri="{FF2B5EF4-FFF2-40B4-BE49-F238E27FC236}">
                  <a16:creationId xmlns:a16="http://schemas.microsoft.com/office/drawing/2014/main" id="{D9F9791C-F3CB-476F-9497-58453D92E557}"/>
                </a:ext>
              </a:extLst>
            </p:cNvPr>
            <p:cNvSpPr/>
            <p:nvPr/>
          </p:nvSpPr>
          <p:spPr>
            <a:xfrm>
              <a:off x="4015615" y="2415599"/>
              <a:ext cx="2433706" cy="1460223"/>
            </a:xfrm>
            <a:prstGeom prst="rect">
              <a:avLst/>
            </a:prstGeom>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9" name="CaixaDeTexto 8">
              <a:extLst>
                <a:ext uri="{FF2B5EF4-FFF2-40B4-BE49-F238E27FC236}">
                  <a16:creationId xmlns:a16="http://schemas.microsoft.com/office/drawing/2014/main" id="{AD6A2F55-3A52-4643-A833-FD35FC2D4C5A}"/>
                </a:ext>
              </a:extLst>
            </p:cNvPr>
            <p:cNvSpPr txBox="1"/>
            <p:nvPr/>
          </p:nvSpPr>
          <p:spPr>
            <a:xfrm>
              <a:off x="4015615" y="2415599"/>
              <a:ext cx="2433706" cy="1460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t-BR" sz="4100" kern="1200" dirty="0"/>
                <a:t>Antibiograma</a:t>
              </a:r>
            </a:p>
          </p:txBody>
        </p:sp>
      </p:grpSp>
    </p:spTree>
    <p:extLst>
      <p:ext uri="{BB962C8B-B14F-4D97-AF65-F5344CB8AC3E}">
        <p14:creationId xmlns:p14="http://schemas.microsoft.com/office/powerpoint/2010/main" val="2397514652"/>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1434</TotalTime>
  <Words>2408</Words>
  <Application>Microsoft Office PowerPoint</Application>
  <PresentationFormat>Widescreen</PresentationFormat>
  <Paragraphs>177</Paragraphs>
  <Slides>49</Slides>
  <Notes>4</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49</vt:i4>
      </vt:variant>
    </vt:vector>
  </HeadingPairs>
  <TitlesOfParts>
    <vt:vector size="55" baseType="lpstr">
      <vt:lpstr>Arial</vt:lpstr>
      <vt:lpstr>Arial</vt:lpstr>
      <vt:lpstr>Arial Black</vt:lpstr>
      <vt:lpstr>Calibri</vt:lpstr>
      <vt:lpstr>Calibri Light</vt:lpstr>
      <vt:lpstr>Tema do Office</vt:lpstr>
      <vt:lpstr>Apresentação do PowerPoint</vt:lpstr>
      <vt:lpstr>Introdução </vt:lpstr>
      <vt:lpstr>Apresentação do PowerPoint</vt:lpstr>
      <vt:lpstr>Apresentação do PowerPoint</vt:lpstr>
      <vt:lpstr>Apresentação do PowerPoint</vt:lpstr>
      <vt:lpstr>Apresentação do PowerPoint</vt:lpstr>
      <vt:lpstr>Causas possíveis de variações de exames</vt:lpstr>
      <vt:lpstr>Principais Exames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Maria Lucia Bochonko</dc:creator>
  <cp:lastModifiedBy>Edilberto</cp:lastModifiedBy>
  <cp:revision>96</cp:revision>
  <dcterms:created xsi:type="dcterms:W3CDTF">2020-04-05T23:26:37Z</dcterms:created>
  <dcterms:modified xsi:type="dcterms:W3CDTF">2020-11-10T14:33:16Z</dcterms:modified>
</cp:coreProperties>
</file>