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42" r:id="rId2"/>
    <p:sldId id="336" r:id="rId3"/>
    <p:sldId id="341" r:id="rId4"/>
    <p:sldId id="331" r:id="rId5"/>
    <p:sldId id="334" r:id="rId6"/>
    <p:sldId id="340" r:id="rId7"/>
    <p:sldId id="304" r:id="rId8"/>
    <p:sldId id="343" r:id="rId9"/>
    <p:sldId id="347" r:id="rId10"/>
    <p:sldId id="344" r:id="rId11"/>
    <p:sldId id="346" r:id="rId12"/>
    <p:sldId id="345" r:id="rId13"/>
    <p:sldId id="348" r:id="rId14"/>
  </p:sldIdLst>
  <p:sldSz cx="9361488" cy="8280400"/>
  <p:notesSz cx="6858000" cy="9144000"/>
  <p:defaultTextStyle>
    <a:lvl1pPr marL="0" algn="l" rtl="0" latinLnBrk="0">
      <a:defRPr lang="pt-BR" sz="1900" kern="1200">
        <a:solidFill>
          <a:schemeClr val="tx1"/>
        </a:solidFill>
        <a:latin typeface="+mn-lt"/>
        <a:ea typeface="+mn-ea"/>
        <a:cs typeface="+mn-cs"/>
      </a:defRPr>
    </a:lvl1pPr>
    <a:lvl2pPr marL="493776" algn="l" rtl="0" latinLnBrk="0">
      <a:defRPr lang="pt-BR" sz="1900" kern="1200">
        <a:solidFill>
          <a:schemeClr val="tx1"/>
        </a:solidFill>
        <a:latin typeface="+mn-lt"/>
        <a:ea typeface="+mn-ea"/>
        <a:cs typeface="+mn-cs"/>
      </a:defRPr>
    </a:lvl2pPr>
    <a:lvl3pPr marL="987552" algn="l" rtl="0" latinLnBrk="0">
      <a:defRPr lang="pt-BR" sz="1900" kern="1200">
        <a:solidFill>
          <a:schemeClr val="tx1"/>
        </a:solidFill>
        <a:latin typeface="+mn-lt"/>
        <a:ea typeface="+mn-ea"/>
        <a:cs typeface="+mn-cs"/>
      </a:defRPr>
    </a:lvl3pPr>
    <a:lvl4pPr marL="1481328" algn="l" rtl="0" latinLnBrk="0">
      <a:defRPr lang="pt-BR" sz="1900" kern="1200">
        <a:solidFill>
          <a:schemeClr val="tx1"/>
        </a:solidFill>
        <a:latin typeface="+mn-lt"/>
        <a:ea typeface="+mn-ea"/>
        <a:cs typeface="+mn-cs"/>
      </a:defRPr>
    </a:lvl4pPr>
    <a:lvl5pPr marL="1975104" algn="l" rtl="0" latinLnBrk="0">
      <a:defRPr lang="pt-BR" sz="1900" kern="1200">
        <a:solidFill>
          <a:schemeClr val="tx1"/>
        </a:solidFill>
        <a:latin typeface="+mn-lt"/>
        <a:ea typeface="+mn-ea"/>
        <a:cs typeface="+mn-cs"/>
      </a:defRPr>
    </a:lvl5pPr>
    <a:lvl6pPr marL="2468880" algn="l" rtl="0" latinLnBrk="0">
      <a:defRPr lang="pt-BR" sz="1900" kern="1200">
        <a:solidFill>
          <a:schemeClr val="tx1"/>
        </a:solidFill>
        <a:latin typeface="+mn-lt"/>
        <a:ea typeface="+mn-ea"/>
        <a:cs typeface="+mn-cs"/>
      </a:defRPr>
    </a:lvl6pPr>
    <a:lvl7pPr marL="2962656" algn="l" rtl="0" latinLnBrk="0">
      <a:defRPr lang="pt-BR" sz="1900" kern="1200">
        <a:solidFill>
          <a:schemeClr val="tx1"/>
        </a:solidFill>
        <a:latin typeface="+mn-lt"/>
        <a:ea typeface="+mn-ea"/>
        <a:cs typeface="+mn-cs"/>
      </a:defRPr>
    </a:lvl7pPr>
    <a:lvl8pPr marL="3456432" algn="l" rtl="0" latinLnBrk="0">
      <a:defRPr lang="pt-BR" sz="1900" kern="1200">
        <a:solidFill>
          <a:schemeClr val="tx1"/>
        </a:solidFill>
        <a:latin typeface="+mn-lt"/>
        <a:ea typeface="+mn-ea"/>
        <a:cs typeface="+mn-cs"/>
      </a:defRPr>
    </a:lvl8pPr>
    <a:lvl9pPr marL="3950208" algn="l" rtl="0" latinLnBrk="0">
      <a:defRPr lang="pt-BR" sz="19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CC00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8024" autoAdjust="0"/>
  </p:normalViewPr>
  <p:slideViewPr>
    <p:cSldViewPr>
      <p:cViewPr>
        <p:scale>
          <a:sx n="60" d="100"/>
          <a:sy n="60" d="100"/>
        </p:scale>
        <p:origin x="-1614" y="-66"/>
      </p:cViewPr>
      <p:guideLst>
        <p:guide orient="horz" pos="2608"/>
        <p:guide pos="294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D4EA5A-6CA5-4D43-8203-C07D10C81AD6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EBF16D7F-EC27-4524-8144-C9F90A52B90B}">
      <dgm:prSet phldrT="[Texto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pt-BR" sz="2000" dirty="0" smtClean="0">
              <a:solidFill>
                <a:schemeClr val="tx1"/>
              </a:solidFill>
            </a:rPr>
            <a:t>ARQUEOLOGIA DAS CIÊNCIAS HUMANAS</a:t>
          </a:r>
          <a:endParaRPr lang="pt-BR" sz="2000" dirty="0">
            <a:solidFill>
              <a:schemeClr val="tx1"/>
            </a:solidFill>
          </a:endParaRPr>
        </a:p>
      </dgm:t>
    </dgm:pt>
    <dgm:pt modelId="{1A572AE9-4FA9-4D82-9405-1202ADBB0E34}" type="parTrans" cxnId="{2B89A89F-57AC-4DEB-9D28-C912C50B2A1A}">
      <dgm:prSet/>
      <dgm:spPr/>
      <dgm:t>
        <a:bodyPr/>
        <a:lstStyle/>
        <a:p>
          <a:endParaRPr lang="pt-BR"/>
        </a:p>
      </dgm:t>
    </dgm:pt>
    <dgm:pt modelId="{7B002A32-6541-4BCD-ACC1-ADD4A5701AB9}" type="sibTrans" cxnId="{2B89A89F-57AC-4DEB-9D28-C912C50B2A1A}">
      <dgm:prSet/>
      <dgm:spPr/>
      <dgm:t>
        <a:bodyPr/>
        <a:lstStyle/>
        <a:p>
          <a:endParaRPr lang="pt-BR"/>
        </a:p>
      </dgm:t>
    </dgm:pt>
    <dgm:pt modelId="{22A004D0-3F87-4A8A-9F26-DEBF506E56B9}">
      <dgm:prSet phldrT="[Texto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pt-BR" sz="2000" dirty="0" smtClean="0">
              <a:solidFill>
                <a:schemeClr val="tx1"/>
              </a:solidFill>
            </a:rPr>
            <a:t>PODER /GENEALOGIA</a:t>
          </a:r>
          <a:endParaRPr lang="pt-BR" sz="2000" dirty="0">
            <a:solidFill>
              <a:schemeClr val="tx1"/>
            </a:solidFill>
          </a:endParaRPr>
        </a:p>
      </dgm:t>
    </dgm:pt>
    <dgm:pt modelId="{7BB0C680-C01A-4C06-AF3F-A080382FD487}" type="parTrans" cxnId="{EC8740C3-83C2-4202-A4E7-31776B79D21B}">
      <dgm:prSet/>
      <dgm:spPr/>
      <dgm:t>
        <a:bodyPr/>
        <a:lstStyle/>
        <a:p>
          <a:endParaRPr lang="pt-BR"/>
        </a:p>
      </dgm:t>
    </dgm:pt>
    <dgm:pt modelId="{B0FECABC-192D-4954-81F1-599E844F4DC6}" type="sibTrans" cxnId="{EC8740C3-83C2-4202-A4E7-31776B79D21B}">
      <dgm:prSet/>
      <dgm:spPr/>
      <dgm:t>
        <a:bodyPr/>
        <a:lstStyle/>
        <a:p>
          <a:endParaRPr lang="pt-BR"/>
        </a:p>
      </dgm:t>
    </dgm:pt>
    <dgm:pt modelId="{4411B5B8-6E58-4761-9201-D718B243EEE7}">
      <dgm:prSet phldrT="[Texto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pt-BR" sz="1800" b="0" dirty="0" smtClean="0">
              <a:solidFill>
                <a:schemeClr val="tx1"/>
              </a:solidFill>
            </a:rPr>
            <a:t>SUBJETIVIDADE DO SUJEITO :</a:t>
          </a:r>
        </a:p>
        <a:p>
          <a:pPr algn="ctr"/>
          <a:endParaRPr lang="pt-BR" sz="1800" b="0" dirty="0" smtClean="0">
            <a:solidFill>
              <a:schemeClr val="tx1"/>
            </a:solidFill>
          </a:endParaRPr>
        </a:p>
        <a:p>
          <a:pPr algn="ctr"/>
          <a:r>
            <a:rPr lang="pt-BR" sz="1800" b="0" dirty="0" smtClean="0">
              <a:solidFill>
                <a:schemeClr val="tx1"/>
              </a:solidFill>
            </a:rPr>
            <a:t> ¨O CUIDADO DE </a:t>
          </a:r>
          <a:r>
            <a:rPr lang="pt-BR" sz="1800" b="0" dirty="0" err="1" smtClean="0">
              <a:solidFill>
                <a:schemeClr val="tx1"/>
              </a:solidFill>
            </a:rPr>
            <a:t>SI¨</a:t>
          </a:r>
          <a:r>
            <a:rPr lang="pt-BR" sz="1800" b="0" dirty="0" smtClean="0">
              <a:solidFill>
                <a:schemeClr val="tx1"/>
              </a:solidFill>
            </a:rPr>
            <a:t> - TERCEIRA OBRA DA  COLETÂNEA - </a:t>
          </a:r>
        </a:p>
        <a:p>
          <a:pPr algn="ctr"/>
          <a:r>
            <a:rPr lang="pt-BR" sz="1800" b="0" dirty="0" smtClean="0">
              <a:solidFill>
                <a:schemeClr val="tx1"/>
              </a:solidFill>
            </a:rPr>
            <a:t>História da sexualidade</a:t>
          </a:r>
          <a:endParaRPr lang="pt-BR" sz="1800" b="0" dirty="0">
            <a:solidFill>
              <a:schemeClr val="tx1"/>
            </a:solidFill>
          </a:endParaRPr>
        </a:p>
      </dgm:t>
    </dgm:pt>
    <dgm:pt modelId="{E03CC99E-6785-46B1-B30F-F22749C39BDA}" type="parTrans" cxnId="{BAF6E3CB-3155-408E-BB5A-A7D0D4C5FB89}">
      <dgm:prSet/>
      <dgm:spPr/>
      <dgm:t>
        <a:bodyPr/>
        <a:lstStyle/>
        <a:p>
          <a:endParaRPr lang="pt-BR"/>
        </a:p>
      </dgm:t>
    </dgm:pt>
    <dgm:pt modelId="{5FE1554F-83AE-48AA-9E14-1BBA5E156ABA}" type="sibTrans" cxnId="{BAF6E3CB-3155-408E-BB5A-A7D0D4C5FB89}">
      <dgm:prSet/>
      <dgm:spPr/>
      <dgm:t>
        <a:bodyPr/>
        <a:lstStyle/>
        <a:p>
          <a:endParaRPr lang="pt-BR"/>
        </a:p>
      </dgm:t>
    </dgm:pt>
    <dgm:pt modelId="{382BA2FB-8270-407F-A23C-7E5B3F5BDFB0}" type="pres">
      <dgm:prSet presAssocID="{68D4EA5A-6CA5-4D43-8203-C07D10C81AD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16C96822-3F8F-426A-9BA7-E164C949DF68}" type="pres">
      <dgm:prSet presAssocID="{EBF16D7F-EC27-4524-8144-C9F90A52B90B}" presName="parentLin" presStyleCnt="0"/>
      <dgm:spPr/>
      <dgm:t>
        <a:bodyPr/>
        <a:lstStyle/>
        <a:p>
          <a:endParaRPr lang="pt-BR"/>
        </a:p>
      </dgm:t>
    </dgm:pt>
    <dgm:pt modelId="{A68B0268-AA5E-48F7-9AA6-CDA08C4754A6}" type="pres">
      <dgm:prSet presAssocID="{EBF16D7F-EC27-4524-8144-C9F90A52B90B}" presName="parentLeftMargin" presStyleLbl="node1" presStyleIdx="0" presStyleCnt="3"/>
      <dgm:spPr/>
      <dgm:t>
        <a:bodyPr/>
        <a:lstStyle/>
        <a:p>
          <a:endParaRPr lang="pt-BR"/>
        </a:p>
      </dgm:t>
    </dgm:pt>
    <dgm:pt modelId="{87B2992F-A0A1-4693-8CA2-9AF9AF8D7FF2}" type="pres">
      <dgm:prSet presAssocID="{EBF16D7F-EC27-4524-8144-C9F90A52B90B}" presName="parentText" presStyleLbl="node1" presStyleIdx="0" presStyleCnt="3" custScaleX="132962" custScaleY="46333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2E98161-BCDB-4F51-A6E1-4A475CA02B7B}" type="pres">
      <dgm:prSet presAssocID="{EBF16D7F-EC27-4524-8144-C9F90A52B90B}" presName="negativeSpace" presStyleCnt="0"/>
      <dgm:spPr/>
      <dgm:t>
        <a:bodyPr/>
        <a:lstStyle/>
        <a:p>
          <a:endParaRPr lang="pt-BR"/>
        </a:p>
      </dgm:t>
    </dgm:pt>
    <dgm:pt modelId="{6651F664-C706-4E3B-9D94-A9C2167D9009}" type="pres">
      <dgm:prSet presAssocID="{EBF16D7F-EC27-4524-8144-C9F90A52B90B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E650F6B-5675-4591-85E5-9890A638E18B}" type="pres">
      <dgm:prSet presAssocID="{7B002A32-6541-4BCD-ACC1-ADD4A5701AB9}" presName="spaceBetweenRectangles" presStyleCnt="0"/>
      <dgm:spPr/>
      <dgm:t>
        <a:bodyPr/>
        <a:lstStyle/>
        <a:p>
          <a:endParaRPr lang="pt-BR"/>
        </a:p>
      </dgm:t>
    </dgm:pt>
    <dgm:pt modelId="{036708AA-275E-433C-A974-FFB8B3A9B162}" type="pres">
      <dgm:prSet presAssocID="{22A004D0-3F87-4A8A-9F26-DEBF506E56B9}" presName="parentLin" presStyleCnt="0"/>
      <dgm:spPr/>
      <dgm:t>
        <a:bodyPr/>
        <a:lstStyle/>
        <a:p>
          <a:endParaRPr lang="pt-BR"/>
        </a:p>
      </dgm:t>
    </dgm:pt>
    <dgm:pt modelId="{7D9488B6-2EE7-4ED2-931C-5AAA8859377A}" type="pres">
      <dgm:prSet presAssocID="{22A004D0-3F87-4A8A-9F26-DEBF506E56B9}" presName="parentLeftMargin" presStyleLbl="node1" presStyleIdx="0" presStyleCnt="3"/>
      <dgm:spPr/>
      <dgm:t>
        <a:bodyPr/>
        <a:lstStyle/>
        <a:p>
          <a:endParaRPr lang="pt-BR"/>
        </a:p>
      </dgm:t>
    </dgm:pt>
    <dgm:pt modelId="{0F138FC1-7313-4E0B-8474-F064F9F49BA4}" type="pres">
      <dgm:prSet presAssocID="{22A004D0-3F87-4A8A-9F26-DEBF506E56B9}" presName="parentText" presStyleLbl="node1" presStyleIdx="1" presStyleCnt="3" custScaleX="132559" custScaleY="63464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5582850-C96F-4D9B-8692-644405114772}" type="pres">
      <dgm:prSet presAssocID="{22A004D0-3F87-4A8A-9F26-DEBF506E56B9}" presName="negativeSpace" presStyleCnt="0"/>
      <dgm:spPr/>
      <dgm:t>
        <a:bodyPr/>
        <a:lstStyle/>
        <a:p>
          <a:endParaRPr lang="pt-BR"/>
        </a:p>
      </dgm:t>
    </dgm:pt>
    <dgm:pt modelId="{B81FF82E-4A0E-4D0E-9D4F-ED0410C4AEA8}" type="pres">
      <dgm:prSet presAssocID="{22A004D0-3F87-4A8A-9F26-DEBF506E56B9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41A6CA9-7DD5-402B-9E31-0E3A52C4FE0E}" type="pres">
      <dgm:prSet presAssocID="{B0FECABC-192D-4954-81F1-599E844F4DC6}" presName="spaceBetweenRectangles" presStyleCnt="0"/>
      <dgm:spPr/>
      <dgm:t>
        <a:bodyPr/>
        <a:lstStyle/>
        <a:p>
          <a:endParaRPr lang="pt-BR"/>
        </a:p>
      </dgm:t>
    </dgm:pt>
    <dgm:pt modelId="{91386298-BE63-40C6-963A-171E9682C5A6}" type="pres">
      <dgm:prSet presAssocID="{4411B5B8-6E58-4761-9201-D718B243EEE7}" presName="parentLin" presStyleCnt="0"/>
      <dgm:spPr/>
      <dgm:t>
        <a:bodyPr/>
        <a:lstStyle/>
        <a:p>
          <a:endParaRPr lang="pt-BR"/>
        </a:p>
      </dgm:t>
    </dgm:pt>
    <dgm:pt modelId="{039CFE1A-4E5C-4413-A458-020FD342A0DF}" type="pres">
      <dgm:prSet presAssocID="{4411B5B8-6E58-4761-9201-D718B243EEE7}" presName="parentLeftMargin" presStyleLbl="node1" presStyleIdx="1" presStyleCnt="3"/>
      <dgm:spPr/>
      <dgm:t>
        <a:bodyPr/>
        <a:lstStyle/>
        <a:p>
          <a:endParaRPr lang="pt-BR"/>
        </a:p>
      </dgm:t>
    </dgm:pt>
    <dgm:pt modelId="{8692019A-AAC0-476E-A0AF-4608C494A91E}" type="pres">
      <dgm:prSet presAssocID="{4411B5B8-6E58-4761-9201-D718B243EEE7}" presName="parentText" presStyleLbl="node1" presStyleIdx="2" presStyleCnt="3" custScaleX="133746" custScaleY="70604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E2C3796-5C98-4EE4-88BE-73D9FA96EE75}" type="pres">
      <dgm:prSet presAssocID="{4411B5B8-6E58-4761-9201-D718B243EEE7}" presName="negativeSpace" presStyleCnt="0"/>
      <dgm:spPr/>
      <dgm:t>
        <a:bodyPr/>
        <a:lstStyle/>
        <a:p>
          <a:endParaRPr lang="pt-BR"/>
        </a:p>
      </dgm:t>
    </dgm:pt>
    <dgm:pt modelId="{0579CD69-818A-487C-AF81-20DA2133CABE}" type="pres">
      <dgm:prSet presAssocID="{4411B5B8-6E58-4761-9201-D718B243EEE7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89740D8E-BA9D-4E12-89C3-8990A6BE988A}" type="presOf" srcId="{22A004D0-3F87-4A8A-9F26-DEBF506E56B9}" destId="{7D9488B6-2EE7-4ED2-931C-5AAA8859377A}" srcOrd="0" destOrd="0" presId="urn:microsoft.com/office/officeart/2005/8/layout/list1"/>
    <dgm:cxn modelId="{FB21C72C-C748-46D0-BBC1-AFC5A8D6D034}" type="presOf" srcId="{EBF16D7F-EC27-4524-8144-C9F90A52B90B}" destId="{A68B0268-AA5E-48F7-9AA6-CDA08C4754A6}" srcOrd="0" destOrd="0" presId="urn:microsoft.com/office/officeart/2005/8/layout/list1"/>
    <dgm:cxn modelId="{8796053D-E3E9-4578-BB20-D13910ABAC98}" type="presOf" srcId="{22A004D0-3F87-4A8A-9F26-DEBF506E56B9}" destId="{0F138FC1-7313-4E0B-8474-F064F9F49BA4}" srcOrd="1" destOrd="0" presId="urn:microsoft.com/office/officeart/2005/8/layout/list1"/>
    <dgm:cxn modelId="{EF6D4FA0-2B66-42D5-94A0-3293D60FC2DB}" type="presOf" srcId="{4411B5B8-6E58-4761-9201-D718B243EEE7}" destId="{039CFE1A-4E5C-4413-A458-020FD342A0DF}" srcOrd="0" destOrd="0" presId="urn:microsoft.com/office/officeart/2005/8/layout/list1"/>
    <dgm:cxn modelId="{466D8A45-9405-4165-A729-B4B318096D89}" type="presOf" srcId="{4411B5B8-6E58-4761-9201-D718B243EEE7}" destId="{8692019A-AAC0-476E-A0AF-4608C494A91E}" srcOrd="1" destOrd="0" presId="urn:microsoft.com/office/officeart/2005/8/layout/list1"/>
    <dgm:cxn modelId="{384D7968-B54F-4BC9-946D-DA90D20F8412}" type="presOf" srcId="{68D4EA5A-6CA5-4D43-8203-C07D10C81AD6}" destId="{382BA2FB-8270-407F-A23C-7E5B3F5BDFB0}" srcOrd="0" destOrd="0" presId="urn:microsoft.com/office/officeart/2005/8/layout/list1"/>
    <dgm:cxn modelId="{EC8740C3-83C2-4202-A4E7-31776B79D21B}" srcId="{68D4EA5A-6CA5-4D43-8203-C07D10C81AD6}" destId="{22A004D0-3F87-4A8A-9F26-DEBF506E56B9}" srcOrd="1" destOrd="0" parTransId="{7BB0C680-C01A-4C06-AF3F-A080382FD487}" sibTransId="{B0FECABC-192D-4954-81F1-599E844F4DC6}"/>
    <dgm:cxn modelId="{2B89A89F-57AC-4DEB-9D28-C912C50B2A1A}" srcId="{68D4EA5A-6CA5-4D43-8203-C07D10C81AD6}" destId="{EBF16D7F-EC27-4524-8144-C9F90A52B90B}" srcOrd="0" destOrd="0" parTransId="{1A572AE9-4FA9-4D82-9405-1202ADBB0E34}" sibTransId="{7B002A32-6541-4BCD-ACC1-ADD4A5701AB9}"/>
    <dgm:cxn modelId="{BAF6E3CB-3155-408E-BB5A-A7D0D4C5FB89}" srcId="{68D4EA5A-6CA5-4D43-8203-C07D10C81AD6}" destId="{4411B5B8-6E58-4761-9201-D718B243EEE7}" srcOrd="2" destOrd="0" parTransId="{E03CC99E-6785-46B1-B30F-F22749C39BDA}" sibTransId="{5FE1554F-83AE-48AA-9E14-1BBA5E156ABA}"/>
    <dgm:cxn modelId="{D5F3FDE0-0E7B-4861-A4C1-A80F824C0936}" type="presOf" srcId="{EBF16D7F-EC27-4524-8144-C9F90A52B90B}" destId="{87B2992F-A0A1-4693-8CA2-9AF9AF8D7FF2}" srcOrd="1" destOrd="0" presId="urn:microsoft.com/office/officeart/2005/8/layout/list1"/>
    <dgm:cxn modelId="{F9F10696-C771-4223-A2D3-77F4C45F7BAB}" type="presParOf" srcId="{382BA2FB-8270-407F-A23C-7E5B3F5BDFB0}" destId="{16C96822-3F8F-426A-9BA7-E164C949DF68}" srcOrd="0" destOrd="0" presId="urn:microsoft.com/office/officeart/2005/8/layout/list1"/>
    <dgm:cxn modelId="{9075884A-071B-497D-9BA0-12A432951909}" type="presParOf" srcId="{16C96822-3F8F-426A-9BA7-E164C949DF68}" destId="{A68B0268-AA5E-48F7-9AA6-CDA08C4754A6}" srcOrd="0" destOrd="0" presId="urn:microsoft.com/office/officeart/2005/8/layout/list1"/>
    <dgm:cxn modelId="{A7DC3260-C47A-4647-9397-25BCAE2720B9}" type="presParOf" srcId="{16C96822-3F8F-426A-9BA7-E164C949DF68}" destId="{87B2992F-A0A1-4693-8CA2-9AF9AF8D7FF2}" srcOrd="1" destOrd="0" presId="urn:microsoft.com/office/officeart/2005/8/layout/list1"/>
    <dgm:cxn modelId="{47DBDA4C-E435-4AE3-9DAC-53C444909979}" type="presParOf" srcId="{382BA2FB-8270-407F-A23C-7E5B3F5BDFB0}" destId="{22E98161-BCDB-4F51-A6E1-4A475CA02B7B}" srcOrd="1" destOrd="0" presId="urn:microsoft.com/office/officeart/2005/8/layout/list1"/>
    <dgm:cxn modelId="{CFE89277-E882-4B9D-8EE6-C9B3DEBC8BDD}" type="presParOf" srcId="{382BA2FB-8270-407F-A23C-7E5B3F5BDFB0}" destId="{6651F664-C706-4E3B-9D94-A9C2167D9009}" srcOrd="2" destOrd="0" presId="urn:microsoft.com/office/officeart/2005/8/layout/list1"/>
    <dgm:cxn modelId="{F6DC3683-C2C7-4336-993A-7891CA4EE748}" type="presParOf" srcId="{382BA2FB-8270-407F-A23C-7E5B3F5BDFB0}" destId="{BE650F6B-5675-4591-85E5-9890A638E18B}" srcOrd="3" destOrd="0" presId="urn:microsoft.com/office/officeart/2005/8/layout/list1"/>
    <dgm:cxn modelId="{8CE66208-DE09-412C-94CC-BA05F3672F12}" type="presParOf" srcId="{382BA2FB-8270-407F-A23C-7E5B3F5BDFB0}" destId="{036708AA-275E-433C-A974-FFB8B3A9B162}" srcOrd="4" destOrd="0" presId="urn:microsoft.com/office/officeart/2005/8/layout/list1"/>
    <dgm:cxn modelId="{EF555A1E-E549-4C07-8268-E5F8831E6020}" type="presParOf" srcId="{036708AA-275E-433C-A974-FFB8B3A9B162}" destId="{7D9488B6-2EE7-4ED2-931C-5AAA8859377A}" srcOrd="0" destOrd="0" presId="urn:microsoft.com/office/officeart/2005/8/layout/list1"/>
    <dgm:cxn modelId="{FDE39E7C-9455-489A-8A5A-36CB7D721FBC}" type="presParOf" srcId="{036708AA-275E-433C-A974-FFB8B3A9B162}" destId="{0F138FC1-7313-4E0B-8474-F064F9F49BA4}" srcOrd="1" destOrd="0" presId="urn:microsoft.com/office/officeart/2005/8/layout/list1"/>
    <dgm:cxn modelId="{302F1969-8CC7-446A-9316-0EB95BF0F27F}" type="presParOf" srcId="{382BA2FB-8270-407F-A23C-7E5B3F5BDFB0}" destId="{65582850-C96F-4D9B-8692-644405114772}" srcOrd="5" destOrd="0" presId="urn:microsoft.com/office/officeart/2005/8/layout/list1"/>
    <dgm:cxn modelId="{724E62AD-8564-4C07-B449-C462E3515EF1}" type="presParOf" srcId="{382BA2FB-8270-407F-A23C-7E5B3F5BDFB0}" destId="{B81FF82E-4A0E-4D0E-9D4F-ED0410C4AEA8}" srcOrd="6" destOrd="0" presId="urn:microsoft.com/office/officeart/2005/8/layout/list1"/>
    <dgm:cxn modelId="{CC900846-2E9A-464B-AE02-4E16818FA4F4}" type="presParOf" srcId="{382BA2FB-8270-407F-A23C-7E5B3F5BDFB0}" destId="{641A6CA9-7DD5-402B-9E31-0E3A52C4FE0E}" srcOrd="7" destOrd="0" presId="urn:microsoft.com/office/officeart/2005/8/layout/list1"/>
    <dgm:cxn modelId="{97D6C9CE-5AC4-4953-ABD3-2CAEDE59552B}" type="presParOf" srcId="{382BA2FB-8270-407F-A23C-7E5B3F5BDFB0}" destId="{91386298-BE63-40C6-963A-171E9682C5A6}" srcOrd="8" destOrd="0" presId="urn:microsoft.com/office/officeart/2005/8/layout/list1"/>
    <dgm:cxn modelId="{6B666647-05EE-4C66-A05B-33C4AE1783F3}" type="presParOf" srcId="{91386298-BE63-40C6-963A-171E9682C5A6}" destId="{039CFE1A-4E5C-4413-A458-020FD342A0DF}" srcOrd="0" destOrd="0" presId="urn:microsoft.com/office/officeart/2005/8/layout/list1"/>
    <dgm:cxn modelId="{000B3C9A-9492-4A5F-BECF-C38AB14DDED5}" type="presParOf" srcId="{91386298-BE63-40C6-963A-171E9682C5A6}" destId="{8692019A-AAC0-476E-A0AF-4608C494A91E}" srcOrd="1" destOrd="0" presId="urn:microsoft.com/office/officeart/2005/8/layout/list1"/>
    <dgm:cxn modelId="{47595BE1-5AA0-4A4E-9C37-8AD96A466CBD}" type="presParOf" srcId="{382BA2FB-8270-407F-A23C-7E5B3F5BDFB0}" destId="{4E2C3796-5C98-4EE4-88BE-73D9FA96EE75}" srcOrd="9" destOrd="0" presId="urn:microsoft.com/office/officeart/2005/8/layout/list1"/>
    <dgm:cxn modelId="{CC6AEA48-B913-4EEB-AAB8-082A5859F606}" type="presParOf" srcId="{382BA2FB-8270-407F-A23C-7E5B3F5BDFB0}" destId="{0579CD69-818A-487C-AF81-20DA2133CABE}" srcOrd="10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8DCD22-910B-408C-9E72-19DE2A7F4F98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pt-BR"/>
        </a:p>
      </dgm:t>
    </dgm:pt>
    <dgm:pt modelId="{58255E7B-8D3D-4E63-A9B6-AEB78D058D81}">
      <dgm:prSet phldrT="[Texto]" custT="1"/>
      <dgm:spPr/>
      <dgm:t>
        <a:bodyPr/>
        <a:lstStyle/>
        <a:p>
          <a:pPr algn="ctr"/>
          <a:r>
            <a:rPr lang="pt-BR" sz="2000" dirty="0" smtClean="0">
              <a:latin typeface="AR CENA" pitchFamily="2" charset="0"/>
            </a:rPr>
            <a:t>ESTÉTICA COM EXISTÊNCIA / </a:t>
          </a:r>
        </a:p>
        <a:p>
          <a:pPr algn="ctr"/>
          <a:r>
            <a:rPr lang="pt-BR" sz="2000" dirty="0" smtClean="0">
              <a:latin typeface="AR CENA" pitchFamily="2" charset="0"/>
            </a:rPr>
            <a:t>CUIDAR DAS EMOÇÕES/</a:t>
          </a:r>
        </a:p>
        <a:p>
          <a:pPr algn="ctr"/>
          <a:r>
            <a:rPr lang="pt-BR" sz="2000" dirty="0" smtClean="0">
              <a:latin typeface="AR CENA" pitchFamily="2" charset="0"/>
            </a:rPr>
            <a:t>CUIDAR DO CORPO</a:t>
          </a:r>
          <a:endParaRPr lang="pt-BR" sz="2000" dirty="0">
            <a:latin typeface="AR CENA" pitchFamily="2" charset="0"/>
          </a:endParaRPr>
        </a:p>
      </dgm:t>
    </dgm:pt>
    <dgm:pt modelId="{90620722-5C55-48CC-AEC8-CBDD53A2377F}" type="parTrans" cxnId="{6E0F31D3-52FF-4DD4-89C5-7810C7A74B8E}">
      <dgm:prSet/>
      <dgm:spPr/>
      <dgm:t>
        <a:bodyPr/>
        <a:lstStyle/>
        <a:p>
          <a:endParaRPr lang="pt-BR"/>
        </a:p>
      </dgm:t>
    </dgm:pt>
    <dgm:pt modelId="{7B5048FC-C08F-467D-ABCF-03F4437DD9F9}" type="sibTrans" cxnId="{6E0F31D3-52FF-4DD4-89C5-7810C7A74B8E}">
      <dgm:prSet/>
      <dgm:spPr/>
      <dgm:t>
        <a:bodyPr/>
        <a:lstStyle/>
        <a:p>
          <a:endParaRPr lang="pt-BR"/>
        </a:p>
      </dgm:t>
    </dgm:pt>
    <dgm:pt modelId="{F8B1AA68-81DC-4672-89DE-97AB5D0F4E06}">
      <dgm:prSet phldrT="[Texto]" custT="1"/>
      <dgm:spPr/>
      <dgm:t>
        <a:bodyPr/>
        <a:lstStyle/>
        <a:p>
          <a:pPr algn="ctr"/>
          <a:r>
            <a:rPr lang="pt-BR" sz="2400" dirty="0" smtClean="0">
              <a:latin typeface="AR CENA" pitchFamily="2" charset="0"/>
            </a:rPr>
            <a:t>ÉTICA DISSOCIADA DO DEVER</a:t>
          </a:r>
          <a:endParaRPr lang="pt-BR" sz="2400" dirty="0">
            <a:latin typeface="AR CENA" pitchFamily="2" charset="0"/>
          </a:endParaRPr>
        </a:p>
      </dgm:t>
    </dgm:pt>
    <dgm:pt modelId="{E3D2F6A9-5241-4A79-B345-1C4DD8388483}" type="parTrans" cxnId="{C58E5DED-FE61-4076-AC5A-CD3CF868BECC}">
      <dgm:prSet/>
      <dgm:spPr/>
      <dgm:t>
        <a:bodyPr/>
        <a:lstStyle/>
        <a:p>
          <a:endParaRPr lang="pt-BR"/>
        </a:p>
      </dgm:t>
    </dgm:pt>
    <dgm:pt modelId="{0BD0E9DF-A950-4C20-990D-878873A38540}" type="sibTrans" cxnId="{C58E5DED-FE61-4076-AC5A-CD3CF868BECC}">
      <dgm:prSet/>
      <dgm:spPr/>
      <dgm:t>
        <a:bodyPr/>
        <a:lstStyle/>
        <a:p>
          <a:endParaRPr lang="pt-BR"/>
        </a:p>
      </dgm:t>
    </dgm:pt>
    <dgm:pt modelId="{58AE81B5-1C14-4379-A5DE-DAF13682B60A}" type="pres">
      <dgm:prSet presAssocID="{CE8DCD22-910B-408C-9E72-19DE2A7F4F9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B8948600-898F-4E5E-8F6E-B3164CD48972}" type="pres">
      <dgm:prSet presAssocID="{58255E7B-8D3D-4E63-A9B6-AEB78D058D81}" presName="parentText" presStyleLbl="node1" presStyleIdx="0" presStyleCnt="2" custLinFactY="-841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F05F1D2-CC99-4BBC-B485-53379A1E0B88}" type="pres">
      <dgm:prSet presAssocID="{7B5048FC-C08F-467D-ABCF-03F4437DD9F9}" presName="spacer" presStyleCnt="0"/>
      <dgm:spPr/>
    </dgm:pt>
    <dgm:pt modelId="{0CB2C304-4F8C-4D0A-824E-73C74696D18E}" type="pres">
      <dgm:prSet presAssocID="{F8B1AA68-81DC-4672-89DE-97AB5D0F4E06}" presName="parentText" presStyleLbl="node1" presStyleIdx="1" presStyleCnt="2" custLinFactY="-9396" custLinFactNeighborX="255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6E0F31D3-52FF-4DD4-89C5-7810C7A74B8E}" srcId="{CE8DCD22-910B-408C-9E72-19DE2A7F4F98}" destId="{58255E7B-8D3D-4E63-A9B6-AEB78D058D81}" srcOrd="0" destOrd="0" parTransId="{90620722-5C55-48CC-AEC8-CBDD53A2377F}" sibTransId="{7B5048FC-C08F-467D-ABCF-03F4437DD9F9}"/>
    <dgm:cxn modelId="{161887F6-71C1-4513-B3C2-D88ABAC7E1F3}" type="presOf" srcId="{F8B1AA68-81DC-4672-89DE-97AB5D0F4E06}" destId="{0CB2C304-4F8C-4D0A-824E-73C74696D18E}" srcOrd="0" destOrd="0" presId="urn:microsoft.com/office/officeart/2005/8/layout/vList2"/>
    <dgm:cxn modelId="{96E5D01B-EB6F-417E-8BFE-EDE2C0FC9FBF}" type="presOf" srcId="{58255E7B-8D3D-4E63-A9B6-AEB78D058D81}" destId="{B8948600-898F-4E5E-8F6E-B3164CD48972}" srcOrd="0" destOrd="0" presId="urn:microsoft.com/office/officeart/2005/8/layout/vList2"/>
    <dgm:cxn modelId="{66DB1B38-C66A-44F2-878E-F3B6CB9F6F9D}" type="presOf" srcId="{CE8DCD22-910B-408C-9E72-19DE2A7F4F98}" destId="{58AE81B5-1C14-4379-A5DE-DAF13682B60A}" srcOrd="0" destOrd="0" presId="urn:microsoft.com/office/officeart/2005/8/layout/vList2"/>
    <dgm:cxn modelId="{C58E5DED-FE61-4076-AC5A-CD3CF868BECC}" srcId="{CE8DCD22-910B-408C-9E72-19DE2A7F4F98}" destId="{F8B1AA68-81DC-4672-89DE-97AB5D0F4E06}" srcOrd="1" destOrd="0" parTransId="{E3D2F6A9-5241-4A79-B345-1C4DD8388483}" sibTransId="{0BD0E9DF-A950-4C20-990D-878873A38540}"/>
    <dgm:cxn modelId="{8F9A929B-8361-403E-BF77-77691B69E6CC}" type="presParOf" srcId="{58AE81B5-1C14-4379-A5DE-DAF13682B60A}" destId="{B8948600-898F-4E5E-8F6E-B3164CD48972}" srcOrd="0" destOrd="0" presId="urn:microsoft.com/office/officeart/2005/8/layout/vList2"/>
    <dgm:cxn modelId="{5FBC67C3-7267-4D11-BF0B-0FB2092DC592}" type="presParOf" srcId="{58AE81B5-1C14-4379-A5DE-DAF13682B60A}" destId="{5F05F1D2-CC99-4BBC-B485-53379A1E0B88}" srcOrd="1" destOrd="0" presId="urn:microsoft.com/office/officeart/2005/8/layout/vList2"/>
    <dgm:cxn modelId="{CB606358-49CF-4F0D-B8D0-D56455353EBD}" type="presParOf" srcId="{58AE81B5-1C14-4379-A5DE-DAF13682B60A}" destId="{0CB2C304-4F8C-4D0A-824E-73C74696D18E}" srcOrd="2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51F664-C706-4E3B-9D94-A9C2167D9009}">
      <dsp:nvSpPr>
        <dsp:cNvPr id="0" name=""/>
        <dsp:cNvSpPr/>
      </dsp:nvSpPr>
      <dsp:spPr>
        <a:xfrm>
          <a:off x="0" y="1812160"/>
          <a:ext cx="8792480" cy="3528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B2992F-A0A1-4693-8CA2-9AF9AF8D7FF2}">
      <dsp:nvSpPr>
        <dsp:cNvPr id="0" name=""/>
        <dsp:cNvSpPr/>
      </dsp:nvSpPr>
      <dsp:spPr>
        <a:xfrm>
          <a:off x="439624" y="1605519"/>
          <a:ext cx="8183460" cy="413280"/>
        </a:xfrm>
        <a:prstGeom prst="roundRect">
          <a:avLst/>
        </a:prstGeom>
        <a:solidFill>
          <a:schemeClr val="bg1"/>
        </a:solidFill>
        <a:ln w="10000" cap="flat" cmpd="sng" algn="ctr">
          <a:solidFill>
            <a:schemeClr val="accent2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232634" tIns="0" rIns="232634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ARQUEOLOGIA DAS CIÊNCIAS HUMANAS</a:t>
          </a:r>
          <a:endParaRPr lang="pt-BR" sz="2000" kern="1200" dirty="0"/>
        </a:p>
      </dsp:txBody>
      <dsp:txXfrm>
        <a:off x="459799" y="1625694"/>
        <a:ext cx="8143110" cy="372930"/>
      </dsp:txXfrm>
    </dsp:sp>
    <dsp:sp modelId="{B81FF82E-4A0E-4D0E-9D4F-ED0410C4AEA8}">
      <dsp:nvSpPr>
        <dsp:cNvPr id="0" name=""/>
        <dsp:cNvSpPr/>
      </dsp:nvSpPr>
      <dsp:spPr>
        <a:xfrm>
          <a:off x="0" y="2447200"/>
          <a:ext cx="8792480" cy="3528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138FC1-7313-4E0B-8474-F064F9F49BA4}">
      <dsp:nvSpPr>
        <dsp:cNvPr id="0" name=""/>
        <dsp:cNvSpPr/>
      </dsp:nvSpPr>
      <dsp:spPr>
        <a:xfrm>
          <a:off x="439624" y="2240559"/>
          <a:ext cx="8158656" cy="413280"/>
        </a:xfrm>
        <a:prstGeom prst="roundRect">
          <a:avLst/>
        </a:prstGeom>
        <a:solidFill>
          <a:schemeClr val="bg1"/>
        </a:solidFill>
        <a:ln w="10000" cap="flat" cmpd="sng" algn="ctr">
          <a:solidFill>
            <a:schemeClr val="accent2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232634" tIns="0" rIns="232634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smtClean="0"/>
            <a:t>PODER /GENEALOGIA</a:t>
          </a:r>
          <a:endParaRPr lang="pt-BR" sz="2000" kern="1200" dirty="0"/>
        </a:p>
      </dsp:txBody>
      <dsp:txXfrm>
        <a:off x="459799" y="2260734"/>
        <a:ext cx="8118306" cy="372930"/>
      </dsp:txXfrm>
    </dsp:sp>
    <dsp:sp modelId="{0579CD69-818A-487C-AF81-20DA2133CABE}">
      <dsp:nvSpPr>
        <dsp:cNvPr id="0" name=""/>
        <dsp:cNvSpPr/>
      </dsp:nvSpPr>
      <dsp:spPr>
        <a:xfrm>
          <a:off x="0" y="3082240"/>
          <a:ext cx="8792480" cy="3528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92019A-AAC0-476E-A0AF-4608C494A91E}">
      <dsp:nvSpPr>
        <dsp:cNvPr id="0" name=""/>
        <dsp:cNvSpPr/>
      </dsp:nvSpPr>
      <dsp:spPr>
        <a:xfrm>
          <a:off x="439624" y="2875600"/>
          <a:ext cx="8231713" cy="413280"/>
        </a:xfrm>
        <a:prstGeom prst="roundRect">
          <a:avLst/>
        </a:prstGeom>
        <a:gradFill rotWithShape="1">
          <a:gsLst>
            <a:gs pos="0">
              <a:schemeClr val="accent2">
                <a:tint val="75000"/>
                <a:shade val="85000"/>
                <a:satMod val="230000"/>
              </a:schemeClr>
            </a:gs>
            <a:gs pos="25000">
              <a:schemeClr val="accent2">
                <a:tint val="90000"/>
                <a:shade val="70000"/>
                <a:satMod val="220000"/>
              </a:schemeClr>
            </a:gs>
            <a:gs pos="50000">
              <a:schemeClr val="accent2">
                <a:tint val="90000"/>
                <a:shade val="58000"/>
                <a:satMod val="225000"/>
              </a:schemeClr>
            </a:gs>
            <a:gs pos="65000">
              <a:schemeClr val="accent2">
                <a:tint val="90000"/>
                <a:shade val="58000"/>
                <a:satMod val="225000"/>
              </a:schemeClr>
            </a:gs>
            <a:gs pos="80000">
              <a:schemeClr val="accent2">
                <a:tint val="90000"/>
                <a:shade val="69000"/>
                <a:satMod val="220000"/>
              </a:schemeClr>
            </a:gs>
            <a:gs pos="100000">
              <a:schemeClr val="accent2">
                <a:tint val="77000"/>
                <a:shade val="80000"/>
                <a:satMod val="230000"/>
              </a:schemeClr>
            </a:gs>
          </a:gsLst>
          <a:lin ang="5400000" scaled="1"/>
        </a:gradFill>
        <a:ln w="10000" cap="flat" cmpd="sng" algn="ctr">
          <a:solidFill>
            <a:schemeClr val="accent2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232634" tIns="0" rIns="232634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/>
            <a:t>SUBJETIVIDADE DO SUJEITO, ONDE ESCREVEU ¨O CUIDADO DE SI¨ , TERCEIRA OBRA DA  COLETÂNEA : História da sexualidade</a:t>
          </a:r>
          <a:endParaRPr lang="pt-BR" sz="1400" b="1" kern="1200" dirty="0"/>
        </a:p>
      </dsp:txBody>
      <dsp:txXfrm>
        <a:off x="459799" y="2895775"/>
        <a:ext cx="8191363" cy="3729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948600-898F-4E5E-8F6E-B3164CD48972}">
      <dsp:nvSpPr>
        <dsp:cNvPr id="0" name=""/>
        <dsp:cNvSpPr/>
      </dsp:nvSpPr>
      <dsp:spPr>
        <a:xfrm>
          <a:off x="0" y="432042"/>
          <a:ext cx="6096000" cy="1216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>
              <a:latin typeface="AR CENA" pitchFamily="2" charset="0"/>
            </a:rPr>
            <a:t>ESTÉTICA COM EXISTÊNCIA / CUIDAR DAS EMOÇÕES/CUIDAR DO CORPO/ </a:t>
          </a:r>
          <a:endParaRPr lang="pt-BR" sz="6500" kern="1200" dirty="0">
            <a:latin typeface="AR CENA" pitchFamily="2" charset="0"/>
          </a:endParaRPr>
        </a:p>
      </dsp:txBody>
      <dsp:txXfrm>
        <a:off x="59399" y="491441"/>
        <a:ext cx="5977202" cy="1098002"/>
      </dsp:txXfrm>
    </dsp:sp>
    <dsp:sp modelId="{0CB2C304-4F8C-4D0A-824E-73C74696D18E}">
      <dsp:nvSpPr>
        <dsp:cNvPr id="0" name=""/>
        <dsp:cNvSpPr/>
      </dsp:nvSpPr>
      <dsp:spPr>
        <a:xfrm>
          <a:off x="0" y="1944216"/>
          <a:ext cx="6096000" cy="1216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>
              <a:latin typeface="AR CENA" pitchFamily="2" charset="0"/>
            </a:rPr>
            <a:t>ÉTICA DISSOCIADA DO DEVER</a:t>
          </a:r>
          <a:endParaRPr lang="pt-BR" sz="2800" kern="1200" dirty="0">
            <a:latin typeface="AR CENA" pitchFamily="2" charset="0"/>
          </a:endParaRPr>
        </a:p>
      </dsp:txBody>
      <dsp:txXfrm>
        <a:off x="59399" y="2003615"/>
        <a:ext cx="5977202" cy="10980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pt-BR" sz="1200"/>
            </a:lvl1pPr>
            <a:extLst/>
          </a:lstStyle>
          <a:p>
            <a:endParaRPr lang="pt-BR" dirty="0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pt-BR" sz="1200"/>
            </a:lvl1pPr>
            <a:extLst/>
          </a:lstStyle>
          <a:p>
            <a:fld id="{68F88C59-319B-4332-9A1D-2A62CFCB00D8}" type="datetimeFigureOut">
              <a:rPr lang="pt-BR" smtClean="0"/>
              <a:pPr/>
              <a:t>17/09/2020</a:t>
            </a:fld>
            <a:endParaRPr lang="pt-BR" dirty="0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pt-BR" sz="1200"/>
            </a:lvl1pPr>
            <a:extLst/>
          </a:lstStyle>
          <a:p>
            <a:endParaRPr lang="pt-BR" dirty="0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pt-BR" sz="1200"/>
            </a:lvl1pPr>
            <a:extLst/>
          </a:lstStyle>
          <a:p>
            <a:fld id="{B16A41B8-7DC3-4DB6-84E4-E105629EAA36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6228951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pt-BR" sz="1200"/>
            </a:lvl1pPr>
            <a:extLst/>
          </a:lstStyle>
          <a:p>
            <a:endParaRPr lang="pt-BR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pt-BR" sz="1200"/>
            </a:lvl1pPr>
            <a:extLst/>
          </a:lstStyle>
          <a:p>
            <a:fld id="{968B300D-05F0-4B43-940D-46DED5A791AD}" type="datetimeFigureOut">
              <a:rPr/>
              <a:pPr/>
              <a:t>5/15/2009</a:t>
            </a:fld>
            <a:endParaRPr lang="pt-BR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490663" y="685800"/>
            <a:ext cx="38766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pt-BR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pt-BR" sz="1200"/>
            </a:lvl1pPr>
            <a:extLst/>
          </a:lstStyle>
          <a:p>
            <a:endParaRPr lang="pt-BR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pt-BR" sz="1200"/>
            </a:lvl1pPr>
            <a:extLst/>
          </a:lstStyle>
          <a:p>
            <a:fld id="{9B26CD33-4337-4529-948A-94F6960B2374}" type="slidenum">
              <a:rPr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501415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pt-BR" sz="1300" kern="1200">
        <a:solidFill>
          <a:schemeClr val="tx1"/>
        </a:solidFill>
        <a:latin typeface="+mn-lt"/>
        <a:ea typeface="+mn-ea"/>
        <a:cs typeface="+mn-cs"/>
      </a:defRPr>
    </a:lvl1pPr>
    <a:lvl2pPr marL="493776" algn="l" rtl="0" latinLnBrk="0">
      <a:defRPr lang="pt-BR" sz="1300" kern="1200">
        <a:solidFill>
          <a:schemeClr val="tx1"/>
        </a:solidFill>
        <a:latin typeface="+mn-lt"/>
        <a:ea typeface="+mn-ea"/>
        <a:cs typeface="+mn-cs"/>
      </a:defRPr>
    </a:lvl2pPr>
    <a:lvl3pPr marL="987552" algn="l" rtl="0" latinLnBrk="0">
      <a:defRPr lang="pt-BR" sz="1300" kern="1200">
        <a:solidFill>
          <a:schemeClr val="tx1"/>
        </a:solidFill>
        <a:latin typeface="+mn-lt"/>
        <a:ea typeface="+mn-ea"/>
        <a:cs typeface="+mn-cs"/>
      </a:defRPr>
    </a:lvl3pPr>
    <a:lvl4pPr marL="1481328" algn="l" rtl="0" latinLnBrk="0">
      <a:defRPr lang="pt-BR" sz="1300" kern="1200">
        <a:solidFill>
          <a:schemeClr val="tx1"/>
        </a:solidFill>
        <a:latin typeface="+mn-lt"/>
        <a:ea typeface="+mn-ea"/>
        <a:cs typeface="+mn-cs"/>
      </a:defRPr>
    </a:lvl4pPr>
    <a:lvl5pPr marL="1975104" algn="l" rtl="0" latinLnBrk="0">
      <a:defRPr lang="pt-BR" sz="1300" kern="1200">
        <a:solidFill>
          <a:schemeClr val="tx1"/>
        </a:solidFill>
        <a:latin typeface="+mn-lt"/>
        <a:ea typeface="+mn-ea"/>
        <a:cs typeface="+mn-cs"/>
      </a:defRPr>
    </a:lvl5pPr>
    <a:lvl6pPr marL="2468880" algn="l" rtl="0" latinLnBrk="0">
      <a:defRPr lang="pt-BR" sz="1300" kern="1200">
        <a:solidFill>
          <a:schemeClr val="tx1"/>
        </a:solidFill>
        <a:latin typeface="+mn-lt"/>
        <a:ea typeface="+mn-ea"/>
        <a:cs typeface="+mn-cs"/>
      </a:defRPr>
    </a:lvl6pPr>
    <a:lvl7pPr marL="2962656" algn="l" rtl="0" latinLnBrk="0">
      <a:defRPr lang="pt-BR" sz="1300" kern="1200">
        <a:solidFill>
          <a:schemeClr val="tx1"/>
        </a:solidFill>
        <a:latin typeface="+mn-lt"/>
        <a:ea typeface="+mn-ea"/>
        <a:cs typeface="+mn-cs"/>
      </a:defRPr>
    </a:lvl7pPr>
    <a:lvl8pPr marL="3456432" algn="l" rtl="0" latinLnBrk="0">
      <a:defRPr lang="pt-BR" sz="1300" kern="1200">
        <a:solidFill>
          <a:schemeClr val="tx1"/>
        </a:solidFill>
        <a:latin typeface="+mn-lt"/>
        <a:ea typeface="+mn-ea"/>
        <a:cs typeface="+mn-cs"/>
      </a:defRPr>
    </a:lvl8pPr>
    <a:lvl9pPr marL="3950208" algn="l" rtl="0" latinLnBrk="0">
      <a:defRPr lang="pt-BR" sz="13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0663" y="685800"/>
            <a:ext cx="38766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pt-BR" smtClean="0"/>
              <a:pPr/>
              <a:t>2</a:t>
            </a:fld>
            <a:endParaRPr lang="pt-B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0663" y="685800"/>
            <a:ext cx="38766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pt-BR" smtClean="0"/>
              <a:pPr/>
              <a:t>3</a:t>
            </a:fld>
            <a:endParaRPr lang="pt-B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0663" y="685800"/>
            <a:ext cx="38766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pt-BR" smtClean="0"/>
              <a:pPr/>
              <a:t>4</a:t>
            </a:fld>
            <a:endParaRPr lang="pt-B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0663" y="685800"/>
            <a:ext cx="38766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pt-BR" smtClean="0"/>
              <a:pPr/>
              <a:t>5</a:t>
            </a:fld>
            <a:endParaRPr lang="pt-BR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0663" y="685800"/>
            <a:ext cx="38766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pt-BR" smtClean="0"/>
              <a:pPr/>
              <a:t>6</a:t>
            </a:fld>
            <a:endParaRPr lang="pt-BR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0663" y="685800"/>
            <a:ext cx="38766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pt-BR" smtClean="0"/>
              <a:pPr/>
              <a:t>7</a:t>
            </a:fld>
            <a:endParaRPr lang="pt-B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pa do Álb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title" hasCustomPrompt="1"/>
          </p:nvPr>
        </p:nvSpPr>
        <p:spPr>
          <a:xfrm>
            <a:off x="234040" y="4784232"/>
            <a:ext cx="8495863" cy="1288062"/>
          </a:xfrm>
        </p:spPr>
        <p:txBody>
          <a:bodyPr bIns="0"/>
          <a:lstStyle>
            <a:lvl1pPr algn="r" eaLnBrk="1" latinLnBrk="0" hangingPunct="1">
              <a:defRPr kumimoji="0" lang="pt-BR"/>
            </a:lvl1pPr>
            <a:extLst/>
          </a:lstStyle>
          <a:p>
            <a:r>
              <a:rPr kumimoji="0" lang="pt-BR"/>
              <a:t>Clique para adicionar um título de álbum de fotos</a:t>
            </a:r>
          </a:p>
        </p:txBody>
      </p:sp>
      <p:sp>
        <p:nvSpPr>
          <p:cNvPr id="30" name="Rectangle 7"/>
          <p:cNvSpPr>
            <a:spLocks/>
          </p:cNvSpPr>
          <p:nvPr/>
        </p:nvSpPr>
        <p:spPr>
          <a:xfrm>
            <a:off x="464529" y="6256303"/>
            <a:ext cx="8425339" cy="1380067"/>
          </a:xfrm>
          <a:prstGeom prst="rect">
            <a:avLst/>
          </a:prstGeom>
        </p:spPr>
        <p:txBody>
          <a:bodyPr vert="horz" lIns="98755" tIns="49378" rIns="98755" bIns="49378" anchor="ctr">
            <a:normAutofit/>
          </a:bodyPr>
          <a:lstStyle>
            <a:extLst/>
          </a:lstStyle>
          <a:p>
            <a:pPr marL="0" marR="0" lvl="0" indent="0" algn="ctr" defTabSz="987552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pt-BR"/>
            </a:pPr>
            <a:endParaRPr kumimoji="0" lang="pt-BR" sz="3500" b="0" i="1" u="none" strike="noStrike" kern="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7"/>
          <p:cNvSpPr>
            <a:spLocks noGrp="1"/>
          </p:cNvSpPr>
          <p:nvPr>
            <p:ph type="body" sz="quarter" idx="10" hasCustomPrompt="1"/>
          </p:nvPr>
        </p:nvSpPr>
        <p:spPr>
          <a:xfrm>
            <a:off x="2184347" y="6198800"/>
            <a:ext cx="6538858" cy="1472071"/>
          </a:xfrm>
        </p:spPr>
        <p:txBody>
          <a:bodyPr vert="horz" tIns="0" anchor="t" anchorCtr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lang="pt-BR" sz="19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pt-BR"/>
              <a:t>Clique para adicionar uma data e outros detalhes</a:t>
            </a:r>
          </a:p>
        </p:txBody>
      </p:sp>
      <p:sp>
        <p:nvSpPr>
          <p:cNvPr id="27" name="Rectangle 6"/>
          <p:cNvSpPr>
            <a:spLocks noGrp="1"/>
          </p:cNvSpPr>
          <p:nvPr>
            <p:ph type="pic" sz="quarter" idx="11"/>
          </p:nvPr>
        </p:nvSpPr>
        <p:spPr>
          <a:xfrm>
            <a:off x="6240992" y="1932093"/>
            <a:ext cx="2340372" cy="2760134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6" name="Rectangle 5"/>
          <p:cNvSpPr/>
          <p:nvPr userDrawn="1"/>
        </p:nvSpPr>
        <p:spPr>
          <a:xfrm>
            <a:off x="181050" y="225670"/>
            <a:ext cx="8971426" cy="7502704"/>
          </a:xfrm>
          <a:prstGeom prst="rect">
            <a:avLst/>
          </a:prstGeom>
          <a:noFill/>
          <a:ln w="9525" cap="rnd" cmpd="sng" algn="ctr">
            <a:solidFill>
              <a:schemeClr val="bg1">
                <a:tint val="85000"/>
              </a:schemeClr>
            </a:solidFill>
            <a:prstDash val="dash"/>
          </a:ln>
          <a:effectLst>
            <a:outerShdw blurRad="25400" dist="12700" dir="5400000" algn="tl" rotWithShape="0">
              <a:schemeClr val="bg1">
                <a:alpha val="60000"/>
              </a:scheme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755" tIns="49378" rIns="98755" bIns="49378" rtlCol="0" anchor="ctr"/>
          <a:lstStyle>
            <a:extLst/>
          </a:lstStyle>
          <a:p>
            <a:pPr algn="ctr"/>
            <a:endParaRPr kumimoji="0" lang="pt-BR"/>
          </a:p>
        </p:txBody>
      </p:sp>
      <p:sp>
        <p:nvSpPr>
          <p:cNvPr id="11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pt-BR" sz="1300" smtClean="0">
                <a:solidFill>
                  <a:schemeClr val="tx2"/>
                </a:solidFill>
              </a:rPr>
              <a:pPr/>
              <a:t>17/09/2020</a:t>
            </a:fld>
            <a:endParaRPr kumimoji="0" lang="pt-BR" dirty="0"/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pt-BR" sz="1300" smtClean="0">
                <a:solidFill>
                  <a:schemeClr val="tx2"/>
                </a:solidFill>
              </a:rPr>
              <a:pPr algn="r"/>
              <a:t>‹nº›</a:t>
            </a:fld>
            <a:endParaRPr kumimoji="0" lang="pt-BR" dirty="0"/>
          </a:p>
        </p:txBody>
      </p:sp>
      <p:sp>
        <p:nvSpPr>
          <p:cNvPr id="13" name="Rectangle 1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kumimoji="0" lang="pt-BR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uperior Pais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4774360" y="4109802"/>
            <a:ext cx="4119055" cy="3643376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70332" marR="0" indent="-370332" algn="ctr" rtl="0" eaLnBrk="1" latinLnBrk="0" hangingPunct="1">
              <a:spcBef>
                <a:spcPct val="20000"/>
              </a:spcBef>
              <a:buFontTx/>
              <a:buNone/>
              <a:defRPr kumimoji="0" lang="pt-BR" sz="26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t-BR" dirty="0" smtClean="0"/>
              <a:t>Clique no ícone para adicionar uma imagem</a:t>
            </a:r>
            <a:endParaRPr/>
          </a:p>
        </p:txBody>
      </p:sp>
      <p:sp>
        <p:nvSpPr>
          <p:cNvPr id="15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68075" y="4109802"/>
            <a:ext cx="4119055" cy="3643376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70332" marR="0" indent="-370332" algn="ctr" rtl="0" eaLnBrk="1" latinLnBrk="0" hangingPunct="1">
              <a:spcBef>
                <a:spcPct val="20000"/>
              </a:spcBef>
              <a:buFontTx/>
              <a:buNone/>
              <a:defRPr kumimoji="0" lang="pt-BR" sz="26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t-BR" dirty="0" smtClean="0"/>
              <a:t>Clique no ícone para adicionar uma imagem</a:t>
            </a:r>
            <a:endParaRPr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774360" y="276014"/>
            <a:ext cx="4119055" cy="3643376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370332" marR="0" indent="-370332" algn="ctr" rtl="0" eaLnBrk="1" latinLnBrk="0" hangingPunct="1">
              <a:spcBef>
                <a:spcPct val="20000"/>
              </a:spcBef>
              <a:buFontTx/>
              <a:buNone/>
              <a:defRPr kumimoji="0" lang="pt-BR" sz="26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t-BR" dirty="0" smtClean="0"/>
              <a:t>Clique no ícone para adicionar uma imagem</a:t>
            </a:r>
            <a:endParaRPr/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468075" y="276014"/>
            <a:ext cx="4119055" cy="3643376"/>
          </a:xfrm>
        </p:spPr>
        <p:txBody>
          <a:bodyPr anchor="b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pt-BR" sz="19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pt-BR"/>
              <a:t>Clique para adicionar uma legenda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pt-BR" sz="1300" smtClean="0">
                <a:solidFill>
                  <a:schemeClr val="tx2"/>
                </a:solidFill>
              </a:rPr>
              <a:pPr/>
              <a:t>17/09/2020</a:t>
            </a:fld>
            <a:endParaRPr kumimoji="0" lang="pt-BR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pt-BR" sz="1300" smtClean="0">
                <a:solidFill>
                  <a:schemeClr val="tx2"/>
                </a:solidFill>
              </a:rPr>
              <a:pPr algn="r"/>
              <a:t>‹nº›</a:t>
            </a:fld>
            <a:endParaRPr kumimoji="0" lang="pt-BR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extLst/>
          </a:lstStyle>
          <a:p>
            <a:endParaRPr kumimoji="0" lang="pt-BR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uperior Mi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187825" y="4149401"/>
            <a:ext cx="3736712" cy="3488809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715" algn="ctr" rtl="0" eaLnBrk="1" latinLnBrk="0" hangingPunct="1">
              <a:spcBef>
                <a:spcPct val="20000"/>
              </a:spcBef>
              <a:buFontTx/>
              <a:buNone/>
              <a:defRPr kumimoji="0" lang="pt-BR" sz="26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pt-BR" dirty="0" smtClean="0"/>
              <a:t>Clique no ícone para adicionar uma imagem</a:t>
            </a:r>
            <a:endParaRPr/>
          </a:p>
        </p:txBody>
      </p:sp>
      <p:sp>
        <p:nvSpPr>
          <p:cNvPr id="29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36871" y="463703"/>
            <a:ext cx="4563725" cy="7176346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715" algn="ctr" rtl="0" eaLnBrk="1" latinLnBrk="0" hangingPunct="1">
              <a:spcBef>
                <a:spcPct val="20000"/>
              </a:spcBef>
              <a:buFontTx/>
              <a:buNone/>
              <a:defRPr kumimoji="0" lang="pt-BR" sz="26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pt-BR" dirty="0" smtClean="0"/>
              <a:t>Clique no ícone para adicionar uma imagem</a:t>
            </a:r>
            <a:endParaRPr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5187826" y="470083"/>
            <a:ext cx="3744595" cy="348611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715" algn="ctr" rtl="0" eaLnBrk="1" latinLnBrk="0" hangingPunct="1">
              <a:spcBef>
                <a:spcPct val="20000"/>
              </a:spcBef>
              <a:buFontTx/>
              <a:buNone/>
              <a:defRPr kumimoji="0" lang="pt-BR" sz="26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pt-BR" dirty="0" smtClean="0"/>
              <a:t>Clique no ícone para adicionar uma imagem</a:t>
            </a:r>
            <a:endParaRPr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pt-BR" sz="1300" smtClean="0">
                <a:solidFill>
                  <a:schemeClr val="tx2"/>
                </a:solidFill>
              </a:rPr>
              <a:pPr/>
              <a:t>17/09/2020</a:t>
            </a:fld>
            <a:endParaRPr kumimoji="0" lang="pt-BR" dirty="0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pt-BR" sz="1300" smtClean="0">
                <a:solidFill>
                  <a:schemeClr val="tx2"/>
                </a:solidFill>
              </a:rPr>
              <a:pPr algn="r"/>
              <a:t>‹nº›</a:t>
            </a:fld>
            <a:endParaRPr kumimoji="0" lang="pt-BR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kumimoji="0" lang="pt-B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 Superior Retrato com Lege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7"/>
          <p:cNvSpPr>
            <a:spLocks noGrp="1"/>
          </p:cNvSpPr>
          <p:nvPr>
            <p:ph type="pic" sz="quarter" idx="14"/>
          </p:nvPr>
        </p:nvSpPr>
        <p:spPr>
          <a:xfrm>
            <a:off x="2282321" y="276013"/>
            <a:ext cx="2339567" cy="3588173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0" algn="ctr" rtl="0" eaLnBrk="1" latinLnBrk="0" hangingPunct="1">
              <a:spcBef>
                <a:spcPct val="20000"/>
              </a:spcBef>
              <a:buFontTx/>
              <a:buNone/>
              <a:defRPr kumimoji="0" lang="pt-BR" sz="26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pt-BR" dirty="0" smtClean="0"/>
              <a:t>Clique no ícone para adicionar uma imagem</a:t>
            </a:r>
            <a:endParaRPr/>
          </a:p>
        </p:txBody>
      </p:sp>
      <p:sp>
        <p:nvSpPr>
          <p:cNvPr id="3" name="Rectangle 7"/>
          <p:cNvSpPr>
            <a:spLocks noGrp="1"/>
          </p:cNvSpPr>
          <p:nvPr>
            <p:ph type="pic" sz="quarter" idx="26"/>
          </p:nvPr>
        </p:nvSpPr>
        <p:spPr>
          <a:xfrm>
            <a:off x="2282321" y="4063399"/>
            <a:ext cx="2339567" cy="3588173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0" algn="ctr" rtl="0" eaLnBrk="1" latinLnBrk="0" hangingPunct="1">
              <a:spcBef>
                <a:spcPct val="20000"/>
              </a:spcBef>
              <a:buFontTx/>
              <a:buNone/>
              <a:defRPr kumimoji="0" lang="pt-BR" sz="26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pt-BR" dirty="0" smtClean="0"/>
              <a:t>Clique no ícone para adicionar uma imagem</a:t>
            </a:r>
            <a:endParaRPr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25"/>
          </p:nvPr>
        </p:nvSpPr>
        <p:spPr>
          <a:xfrm>
            <a:off x="4783345" y="276013"/>
            <a:ext cx="2340372" cy="3588173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0" algn="ctr" rtl="0" eaLnBrk="1" latinLnBrk="0" hangingPunct="1">
              <a:spcBef>
                <a:spcPct val="20000"/>
              </a:spcBef>
              <a:buFontTx/>
              <a:buNone/>
              <a:defRPr kumimoji="0" lang="pt-BR" sz="26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pt-BR" dirty="0" smtClean="0"/>
              <a:t>Clique no ícone para adicionar uma imagem</a:t>
            </a:r>
            <a:endParaRPr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27"/>
          </p:nvPr>
        </p:nvSpPr>
        <p:spPr>
          <a:xfrm>
            <a:off x="4778718" y="4063399"/>
            <a:ext cx="2339567" cy="3588173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0" algn="ctr" rtl="0" eaLnBrk="1" latinLnBrk="0" hangingPunct="1">
              <a:spcBef>
                <a:spcPct val="20000"/>
              </a:spcBef>
              <a:buFontTx/>
              <a:buNone/>
              <a:defRPr kumimoji="0" lang="pt-BR" sz="26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pt-BR" dirty="0" smtClean="0"/>
              <a:t>Clique no ícone para adicionar uma imagem</a:t>
            </a:r>
            <a:endParaRPr/>
          </a:p>
        </p:txBody>
      </p:sp>
      <p:sp>
        <p:nvSpPr>
          <p:cNvPr id="6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10024" y="1564076"/>
            <a:ext cx="1716273" cy="2300111"/>
          </a:xfrm>
        </p:spPr>
        <p:txBody>
          <a:bodyPr anchor="b" anchorCtr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lang="pt-BR" sz="17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pt-BR"/>
              <a:t>Clique para adicionar uma legenda</a:t>
            </a:r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7255154" y="1564076"/>
            <a:ext cx="1716273" cy="2300111"/>
          </a:xfrm>
        </p:spPr>
        <p:txBody>
          <a:bodyPr anchor="b" anchorCtr="0"/>
          <a:lstStyle>
            <a:lvl1pPr marL="0" marR="0" indent="0" algn="l" eaLnBrk="1" latinLnBrk="0" hangingPunct="1">
              <a:buFontTx/>
              <a:buNone/>
              <a:defRPr kumimoji="0" lang="pt-BR" sz="1700" baseline="0"/>
            </a:lvl1pPr>
            <a:extLst/>
          </a:lstStyle>
          <a:p>
            <a:pPr lvl="0"/>
            <a:r>
              <a:rPr kumimoji="0" lang="pt-BR"/>
              <a:t>Clique para adicionar uma legenda</a:t>
            </a:r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8" hasCustomPrompt="1"/>
          </p:nvPr>
        </p:nvSpPr>
        <p:spPr>
          <a:xfrm>
            <a:off x="410024" y="4048197"/>
            <a:ext cx="1716273" cy="2300111"/>
          </a:xfrm>
        </p:spPr>
        <p:txBody>
          <a:bodyPr anchor="t" anchorCtr="0"/>
          <a:lstStyle>
            <a:lvl1pPr marL="0" marR="0" indent="0" algn="r" eaLnBrk="1" latinLnBrk="0" hangingPunct="1">
              <a:buFontTx/>
              <a:buNone/>
              <a:defRPr kumimoji="0" lang="pt-BR" sz="1700" baseline="0"/>
            </a:lvl1pPr>
            <a:extLst/>
          </a:lstStyle>
          <a:p>
            <a:pPr lvl="0"/>
            <a:r>
              <a:rPr kumimoji="0" lang="pt-BR"/>
              <a:t>Clique para adicionar uma legenda</a:t>
            </a:r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30" hasCustomPrompt="1"/>
          </p:nvPr>
        </p:nvSpPr>
        <p:spPr>
          <a:xfrm>
            <a:off x="7255154" y="4048197"/>
            <a:ext cx="1716273" cy="2300111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pt-BR" sz="1700" baseline="0"/>
            </a:lvl1pPr>
            <a:extLst/>
          </a:lstStyle>
          <a:p>
            <a:pPr lvl="0"/>
            <a:r>
              <a:rPr kumimoji="0" lang="pt-BR"/>
              <a:t>Clique para adicionar uma legenda</a:t>
            </a:r>
          </a:p>
        </p:txBody>
      </p:sp>
      <p:sp>
        <p:nvSpPr>
          <p:cNvPr id="11" name="Rectangle 10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pt-BR" sz="1300" smtClean="0">
                <a:solidFill>
                  <a:schemeClr val="tx2"/>
                </a:solidFill>
              </a:rPr>
              <a:pPr/>
              <a:t>17/09/2020</a:t>
            </a:fld>
            <a:endParaRPr kumimoji="0" lang="pt-BR" dirty="0"/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pt-BR" sz="1300" smtClean="0">
                <a:solidFill>
                  <a:schemeClr val="tx2"/>
                </a:solidFill>
              </a:rPr>
              <a:pPr algn="r"/>
              <a:t>‹nº›</a:t>
            </a:fld>
            <a:endParaRPr kumimoji="0" lang="pt-BR" dirty="0"/>
          </a:p>
        </p:txBody>
      </p:sp>
      <p:sp>
        <p:nvSpPr>
          <p:cNvPr id="15" name="Rectangle 14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kumimoji="0" lang="pt-BR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 Superior Pais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pic" sz="quarter" idx="14"/>
          </p:nvPr>
        </p:nvSpPr>
        <p:spPr>
          <a:xfrm>
            <a:off x="948866" y="644031"/>
            <a:ext cx="3740190" cy="331216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0" algn="ctr" rtl="0" eaLnBrk="1" latinLnBrk="0" hangingPunct="1">
              <a:spcBef>
                <a:spcPct val="20000"/>
              </a:spcBef>
              <a:buFontTx/>
              <a:buNone/>
              <a:defRPr kumimoji="0" lang="pt-BR" sz="26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pt-BR" dirty="0" smtClean="0"/>
              <a:t>Clique no ícone para adicionar uma imagem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948866" y="7452360"/>
            <a:ext cx="3744595" cy="368018"/>
          </a:xfrm>
        </p:spPr>
        <p:txBody>
          <a:bodyPr lIns="9876" anchor="t" anchorCtr="0"/>
          <a:lstStyle>
            <a:lvl1pPr marL="0" marR="0" indent="0" algn="l" eaLnBrk="1" latinLnBrk="0" hangingPunct="1">
              <a:buFontTx/>
              <a:buNone/>
              <a:defRPr kumimoji="0" lang="pt-BR" sz="1700" baseline="0"/>
            </a:lvl1pPr>
            <a:extLst/>
          </a:lstStyle>
          <a:p>
            <a:pPr lvl="0"/>
            <a:r>
              <a:rPr kumimoji="0" lang="pt-BR"/>
              <a:t>Clique para adicionar uma legenda</a:t>
            </a:r>
          </a:p>
        </p:txBody>
      </p:sp>
      <p:sp>
        <p:nvSpPr>
          <p:cNvPr id="9" name="Rectangle 7"/>
          <p:cNvSpPr>
            <a:spLocks noGrp="1"/>
          </p:cNvSpPr>
          <p:nvPr>
            <p:ph type="pic" sz="quarter" idx="17"/>
          </p:nvPr>
        </p:nvSpPr>
        <p:spPr>
          <a:xfrm>
            <a:off x="4771474" y="644031"/>
            <a:ext cx="3744595" cy="331216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0" algn="ctr" rtl="0" eaLnBrk="1" latinLnBrk="0" hangingPunct="1">
              <a:spcBef>
                <a:spcPct val="20000"/>
              </a:spcBef>
              <a:buFontTx/>
              <a:buNone/>
              <a:defRPr kumimoji="0" lang="pt-BR" sz="26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pt-BR" dirty="0" smtClean="0"/>
              <a:t>Clique no ícone para adicionar uma imagem</a:t>
            </a:r>
            <a:endParaRPr/>
          </a:p>
        </p:txBody>
      </p:sp>
      <p:sp>
        <p:nvSpPr>
          <p:cNvPr id="6" name="Rectangle 7"/>
          <p:cNvSpPr>
            <a:spLocks noGrp="1"/>
          </p:cNvSpPr>
          <p:nvPr>
            <p:ph type="pic" sz="quarter" idx="18"/>
          </p:nvPr>
        </p:nvSpPr>
        <p:spPr>
          <a:xfrm>
            <a:off x="948866" y="4048195"/>
            <a:ext cx="3744595" cy="331216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0" algn="ctr" rtl="0" eaLnBrk="1" latinLnBrk="0" hangingPunct="1">
              <a:spcBef>
                <a:spcPct val="20000"/>
              </a:spcBef>
              <a:buFontTx/>
              <a:buNone/>
              <a:defRPr kumimoji="0" lang="pt-BR" sz="26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pt-BR" dirty="0" smtClean="0"/>
              <a:t>Clique no ícone para adicionar uma imagem</a:t>
            </a:r>
            <a:endParaRPr/>
          </a:p>
        </p:txBody>
      </p:sp>
      <p:sp>
        <p:nvSpPr>
          <p:cNvPr id="14" name="Rectangle 7"/>
          <p:cNvSpPr>
            <a:spLocks noGrp="1"/>
          </p:cNvSpPr>
          <p:nvPr>
            <p:ph type="pic" sz="quarter" idx="19"/>
          </p:nvPr>
        </p:nvSpPr>
        <p:spPr>
          <a:xfrm>
            <a:off x="4771474" y="4048195"/>
            <a:ext cx="3744595" cy="331216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0" algn="ctr" rtl="0" eaLnBrk="1" latinLnBrk="0" hangingPunct="1">
              <a:spcBef>
                <a:spcPct val="20000"/>
              </a:spcBef>
              <a:buFontTx/>
              <a:buNone/>
              <a:defRPr kumimoji="0" lang="pt-BR" sz="26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pt-BR" dirty="0" smtClean="0"/>
              <a:t>Clique no ícone para adicionar uma imagem</a:t>
            </a:r>
            <a:endParaRPr/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2" hasCustomPrompt="1"/>
          </p:nvPr>
        </p:nvSpPr>
        <p:spPr>
          <a:xfrm>
            <a:off x="948866" y="184009"/>
            <a:ext cx="3744595" cy="368018"/>
          </a:xfrm>
        </p:spPr>
        <p:txBody>
          <a:bodyPr lIns="9876" anchor="t" anchorCtr="0"/>
          <a:lstStyle>
            <a:lvl1pPr marL="0" marR="0" indent="0" algn="l" eaLnBrk="1" latinLnBrk="0" hangingPunct="1">
              <a:buFontTx/>
              <a:buNone/>
              <a:defRPr kumimoji="0" lang="pt-BR" sz="1700" baseline="0"/>
            </a:lvl1pPr>
            <a:extLst/>
          </a:lstStyle>
          <a:p>
            <a:pPr lvl="0"/>
            <a:r>
              <a:rPr kumimoji="0" lang="pt-BR"/>
              <a:t>Clique para adicionar uma legenda</a:t>
            </a:r>
          </a:p>
        </p:txBody>
      </p:sp>
      <p:sp>
        <p:nvSpPr>
          <p:cNvPr id="18" name="Rectangle 7"/>
          <p:cNvSpPr>
            <a:spLocks noGrp="1"/>
          </p:cNvSpPr>
          <p:nvPr>
            <p:ph type="body" sz="quarter" idx="23" hasCustomPrompt="1"/>
          </p:nvPr>
        </p:nvSpPr>
        <p:spPr>
          <a:xfrm>
            <a:off x="4771474" y="7452360"/>
            <a:ext cx="3744595" cy="368018"/>
          </a:xfrm>
        </p:spPr>
        <p:txBody>
          <a:bodyPr lIns="9876" anchor="t" anchorCtr="0"/>
          <a:lstStyle>
            <a:lvl1pPr marL="0" marR="0" indent="0" algn="l" eaLnBrk="1" latinLnBrk="0" hangingPunct="1">
              <a:buFontTx/>
              <a:buNone/>
              <a:defRPr kumimoji="0" lang="pt-BR" sz="1700" baseline="0"/>
            </a:lvl1pPr>
            <a:extLst/>
          </a:lstStyle>
          <a:p>
            <a:pPr lvl="0"/>
            <a:r>
              <a:rPr kumimoji="0" lang="pt-BR"/>
              <a:t>Clique para adicionar uma legenda</a:t>
            </a:r>
          </a:p>
        </p:txBody>
      </p:sp>
      <p:sp>
        <p:nvSpPr>
          <p:cNvPr id="16" name="Rectangle 7"/>
          <p:cNvSpPr>
            <a:spLocks noGrp="1"/>
          </p:cNvSpPr>
          <p:nvPr>
            <p:ph type="body" sz="quarter" idx="24" hasCustomPrompt="1"/>
          </p:nvPr>
        </p:nvSpPr>
        <p:spPr>
          <a:xfrm>
            <a:off x="4771474" y="184009"/>
            <a:ext cx="3744595" cy="368018"/>
          </a:xfrm>
        </p:spPr>
        <p:txBody>
          <a:bodyPr lIns="9876" anchor="t" anchorCtr="0"/>
          <a:lstStyle>
            <a:lvl1pPr marL="0" marR="0" indent="0" algn="l" eaLnBrk="1" latinLnBrk="0" hangingPunct="1">
              <a:buFontTx/>
              <a:buNone/>
              <a:defRPr kumimoji="0" lang="pt-BR" sz="1700" baseline="0"/>
            </a:lvl1pPr>
            <a:extLst/>
          </a:lstStyle>
          <a:p>
            <a:pPr lvl="0"/>
            <a:r>
              <a:rPr kumimoji="0" lang="pt-BR"/>
              <a:t>Clique para adicionar uma legenda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pt-BR" sz="1300" smtClean="0">
                <a:solidFill>
                  <a:schemeClr val="tx2"/>
                </a:solidFill>
              </a:rPr>
              <a:pPr/>
              <a:t>17/09/2020</a:t>
            </a:fld>
            <a:endParaRPr kumimoji="0" lang="pt-BR" dirty="0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pt-BR" sz="1300" smtClean="0">
                <a:solidFill>
                  <a:schemeClr val="tx2"/>
                </a:solidFill>
              </a:rPr>
              <a:pPr algn="r"/>
              <a:t>‹nº›</a:t>
            </a:fld>
            <a:endParaRPr kumimoji="0" lang="pt-BR" dirty="0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extLst/>
          </a:lstStyle>
          <a:p>
            <a:endParaRPr kumimoji="0" lang="pt-BR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 Superior Retrato com Legendas Gran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156026" y="1840090"/>
            <a:ext cx="2157099" cy="3391983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0" algn="ctr" rtl="0" eaLnBrk="1" latinLnBrk="0" hangingPunct="1">
              <a:spcBef>
                <a:spcPct val="20000"/>
              </a:spcBef>
              <a:buFontTx/>
              <a:buNone/>
              <a:defRPr kumimoji="0" lang="pt-BR" sz="26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pt-BR" dirty="0" smtClean="0"/>
              <a:t>Clique no ícone para adicionar uma imagem</a:t>
            </a:r>
            <a:endParaRPr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1"/>
          </p:nvPr>
        </p:nvSpPr>
        <p:spPr>
          <a:xfrm>
            <a:off x="4654741" y="1840090"/>
            <a:ext cx="2157099" cy="3391983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0" algn="ctr" rtl="0" eaLnBrk="1" latinLnBrk="0" hangingPunct="1">
              <a:spcBef>
                <a:spcPct val="20000"/>
              </a:spcBef>
              <a:buFontTx/>
              <a:buNone/>
              <a:defRPr kumimoji="0" lang="pt-BR" sz="26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pt-BR" dirty="0" smtClean="0"/>
              <a:t>Clique no ícone para adicionar uma imagem</a:t>
            </a:r>
            <a:endParaRPr/>
          </a:p>
        </p:txBody>
      </p:sp>
      <p:sp>
        <p:nvSpPr>
          <p:cNvPr id="7" name="Rectangle 7"/>
          <p:cNvSpPr>
            <a:spLocks noGrp="1"/>
          </p:cNvSpPr>
          <p:nvPr>
            <p:ph type="pic" sz="quarter" idx="30"/>
          </p:nvPr>
        </p:nvSpPr>
        <p:spPr>
          <a:xfrm>
            <a:off x="2404933" y="1840090"/>
            <a:ext cx="2157099" cy="3391983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0" algn="ctr" rtl="0" eaLnBrk="1" latinLnBrk="0" hangingPunct="1">
              <a:spcBef>
                <a:spcPct val="20000"/>
              </a:spcBef>
              <a:buFontTx/>
              <a:buNone/>
              <a:defRPr kumimoji="0" lang="pt-BR" sz="26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pt-BR" dirty="0" smtClean="0"/>
              <a:t>Clique no ícone para adicionar uma imagem</a:t>
            </a:r>
            <a:endParaRPr/>
          </a:p>
        </p:txBody>
      </p:sp>
      <p:sp>
        <p:nvSpPr>
          <p:cNvPr id="29" name="Rectangle 7"/>
          <p:cNvSpPr>
            <a:spLocks noGrp="1"/>
          </p:cNvSpPr>
          <p:nvPr>
            <p:ph type="pic" sz="quarter" idx="32"/>
          </p:nvPr>
        </p:nvSpPr>
        <p:spPr>
          <a:xfrm>
            <a:off x="6900481" y="1840090"/>
            <a:ext cx="2157099" cy="3391983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0" algn="ctr" rtl="0" eaLnBrk="1" latinLnBrk="0" hangingPunct="1">
              <a:spcBef>
                <a:spcPct val="20000"/>
              </a:spcBef>
              <a:buFontTx/>
              <a:buNone/>
              <a:defRPr kumimoji="0" lang="pt-BR" sz="26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pt-BR" dirty="0" smtClean="0"/>
              <a:t>Clique no ícone para adicionar uma imagem</a:t>
            </a:r>
            <a:endParaRPr/>
          </a:p>
        </p:txBody>
      </p:sp>
      <p:sp>
        <p:nvSpPr>
          <p:cNvPr id="24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156025" y="5428262"/>
            <a:ext cx="8971426" cy="2300111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pt-BR" sz="2600" baseline="0"/>
            </a:lvl1pPr>
            <a:extLst/>
          </a:lstStyle>
          <a:p>
            <a:pPr lvl="0"/>
            <a:r>
              <a:rPr kumimoji="0" lang="pt-BR"/>
              <a:t>Clique para adicionar uma legenda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33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pt-BR" sz="1300" smtClean="0">
                <a:solidFill>
                  <a:schemeClr val="tx2"/>
                </a:solidFill>
              </a:rPr>
              <a:pPr/>
              <a:t>17/09/2020</a:t>
            </a:fld>
            <a:endParaRPr kumimoji="0" lang="pt-BR" dirty="0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34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pt-BR" sz="1300" smtClean="0">
                <a:solidFill>
                  <a:schemeClr val="tx2"/>
                </a:solidFill>
              </a:rPr>
              <a:pPr algn="r"/>
              <a:t>‹nº›</a:t>
            </a:fld>
            <a:endParaRPr kumimoji="0" lang="pt-BR" dirty="0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5"/>
          </p:nvPr>
        </p:nvSpPr>
        <p:spPr/>
        <p:txBody>
          <a:bodyPr/>
          <a:lstStyle>
            <a:extLst/>
          </a:lstStyle>
          <a:p>
            <a:endParaRPr kumimoji="0" lang="pt-BR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 Superior: 1 Retrato com 3 Pais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702113" y="311107"/>
            <a:ext cx="4727551" cy="745236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0" algn="ctr" rtl="0" eaLnBrk="1" latinLnBrk="0" hangingPunct="1">
              <a:spcBef>
                <a:spcPct val="20000"/>
              </a:spcBef>
              <a:buFontTx/>
              <a:buNone/>
              <a:defRPr kumimoji="0" lang="pt-BR" sz="26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pt-BR" dirty="0" smtClean="0"/>
              <a:t>Clique no ícone para adicionar uma imagem</a:t>
            </a:r>
            <a:endParaRPr/>
          </a:p>
        </p:txBody>
      </p:sp>
      <p:sp>
        <p:nvSpPr>
          <p:cNvPr id="4" name="Rectangle 7"/>
          <p:cNvSpPr>
            <a:spLocks noGrp="1" noChangeAspect="1"/>
          </p:cNvSpPr>
          <p:nvPr>
            <p:ph type="pic" sz="quarter" idx="18"/>
          </p:nvPr>
        </p:nvSpPr>
        <p:spPr>
          <a:xfrm>
            <a:off x="5926534" y="311107"/>
            <a:ext cx="2496399" cy="2208106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0" algn="ctr" rtl="0" eaLnBrk="1" latinLnBrk="0" hangingPunct="1">
              <a:spcBef>
                <a:spcPct val="20000"/>
              </a:spcBef>
              <a:buFontTx/>
              <a:buNone/>
              <a:defRPr kumimoji="0" lang="pt-BR" sz="26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pt-BR" dirty="0" smtClean="0"/>
              <a:t>Clique no ícone para adicionar uma imagem</a:t>
            </a:r>
            <a:endParaRPr/>
          </a:p>
        </p:txBody>
      </p:sp>
      <p:sp>
        <p:nvSpPr>
          <p:cNvPr id="6" name="Rectangle 7"/>
          <p:cNvSpPr>
            <a:spLocks noGrp="1" noChangeAspect="1"/>
          </p:cNvSpPr>
          <p:nvPr>
            <p:ph type="pic" sz="quarter" idx="22"/>
          </p:nvPr>
        </p:nvSpPr>
        <p:spPr>
          <a:xfrm>
            <a:off x="5926534" y="2937209"/>
            <a:ext cx="2496399" cy="2208106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0" algn="ctr" rtl="0" eaLnBrk="1" latinLnBrk="0" hangingPunct="1">
              <a:spcBef>
                <a:spcPct val="20000"/>
              </a:spcBef>
              <a:buFontTx/>
              <a:buNone/>
              <a:defRPr kumimoji="0" lang="pt-BR" sz="26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pt-BR" dirty="0" smtClean="0"/>
              <a:t>Clique no ícone para adicionar uma imagem</a:t>
            </a:r>
            <a:endParaRPr/>
          </a:p>
        </p:txBody>
      </p:sp>
      <p:sp>
        <p:nvSpPr>
          <p:cNvPr id="14" name="Rectangle 7"/>
          <p:cNvSpPr>
            <a:spLocks noGrp="1" noChangeAspect="1"/>
          </p:cNvSpPr>
          <p:nvPr>
            <p:ph type="pic" sz="quarter" idx="23"/>
          </p:nvPr>
        </p:nvSpPr>
        <p:spPr>
          <a:xfrm>
            <a:off x="5926534" y="5563310"/>
            <a:ext cx="2496399" cy="2208106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0" algn="ctr" rtl="0" eaLnBrk="1" latinLnBrk="0" hangingPunct="1">
              <a:spcBef>
                <a:spcPct val="20000"/>
              </a:spcBef>
              <a:buFontTx/>
              <a:buNone/>
              <a:defRPr kumimoji="0" lang="pt-BR" sz="26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pt-BR" dirty="0" smtClean="0"/>
              <a:t>Clique no ícone para adicionar uma imagem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pt-BR" sz="1300" smtClean="0">
                <a:solidFill>
                  <a:schemeClr val="tx2"/>
                </a:solidFill>
              </a:rPr>
              <a:pPr/>
              <a:t>17/09/2020</a:t>
            </a:fld>
            <a:endParaRPr kumimoji="0" lang="pt-BR" dirty="0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pt-BR" sz="1300" smtClean="0">
                <a:solidFill>
                  <a:schemeClr val="tx2"/>
                </a:solidFill>
              </a:rPr>
              <a:pPr algn="r"/>
              <a:t>‹nº›</a:t>
            </a:fld>
            <a:endParaRPr kumimoji="0" lang="pt-BR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extLst/>
          </a:lstStyle>
          <a:p>
            <a:endParaRPr kumimoji="0" lang="pt-BR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 superior: 3 Paisagem com 2 Re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/>
          </p:cNvSpPr>
          <p:nvPr>
            <p:ph type="pic" sz="quarter" idx="14"/>
          </p:nvPr>
        </p:nvSpPr>
        <p:spPr>
          <a:xfrm>
            <a:off x="624099" y="4140201"/>
            <a:ext cx="2119392" cy="3588173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0" algn="ctr" rtl="0" eaLnBrk="1" latinLnBrk="0" hangingPunct="1">
              <a:spcBef>
                <a:spcPct val="20000"/>
              </a:spcBef>
              <a:buFontTx/>
              <a:buNone/>
              <a:defRPr kumimoji="0" lang="pt-BR" sz="26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pt-BR" dirty="0" smtClean="0"/>
              <a:t>Clique no ícone para adicionar uma imagem</a:t>
            </a:r>
            <a:endParaRPr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17"/>
          </p:nvPr>
        </p:nvSpPr>
        <p:spPr>
          <a:xfrm>
            <a:off x="3106008" y="276014"/>
            <a:ext cx="5694905" cy="5037244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0" algn="ctr" rtl="0" eaLnBrk="1" latinLnBrk="0" hangingPunct="1">
              <a:spcBef>
                <a:spcPct val="20000"/>
              </a:spcBef>
              <a:buFontTx/>
              <a:buNone/>
              <a:defRPr kumimoji="0" lang="pt-BR" sz="26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pt-BR" dirty="0" smtClean="0"/>
              <a:t>Clique no ícone para adicionar uma imagem</a:t>
            </a:r>
            <a:endParaRPr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6"/>
          </p:nvPr>
        </p:nvSpPr>
        <p:spPr>
          <a:xfrm>
            <a:off x="624099" y="276013"/>
            <a:ext cx="2119392" cy="3588173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0" algn="ctr" rtl="0" eaLnBrk="1" latinLnBrk="0" hangingPunct="1">
              <a:spcBef>
                <a:spcPct val="20000"/>
              </a:spcBef>
              <a:buFontTx/>
              <a:buNone/>
              <a:defRPr kumimoji="0" lang="pt-BR" sz="26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pt-BR" dirty="0" smtClean="0"/>
              <a:t>Clique no ícone para adicionar uma imagem</a:t>
            </a:r>
            <a:endParaRPr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27"/>
          </p:nvPr>
        </p:nvSpPr>
        <p:spPr>
          <a:xfrm>
            <a:off x="6084969" y="5428262"/>
            <a:ext cx="2730433" cy="2263309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0" algn="ctr" rtl="0" eaLnBrk="1" latinLnBrk="0" hangingPunct="1">
              <a:spcBef>
                <a:spcPct val="20000"/>
              </a:spcBef>
              <a:buFontTx/>
              <a:buNone/>
              <a:defRPr kumimoji="0" lang="pt-BR" sz="26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pt-BR" dirty="0" smtClean="0"/>
              <a:t>Clique no ícone para adicionar uma imagem</a:t>
            </a:r>
            <a:endParaRPr/>
          </a:p>
        </p:txBody>
      </p:sp>
      <p:sp>
        <p:nvSpPr>
          <p:cNvPr id="23" name="Rectangle 7"/>
          <p:cNvSpPr>
            <a:spLocks noGrp="1" noChangeAspect="1"/>
          </p:cNvSpPr>
          <p:nvPr>
            <p:ph type="pic" sz="quarter" idx="28"/>
          </p:nvPr>
        </p:nvSpPr>
        <p:spPr>
          <a:xfrm>
            <a:off x="3106008" y="5428262"/>
            <a:ext cx="2822935" cy="2263309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0" algn="ctr" rtl="0" eaLnBrk="1" latinLnBrk="0" hangingPunct="1">
              <a:spcBef>
                <a:spcPct val="20000"/>
              </a:spcBef>
              <a:buFontTx/>
              <a:buNone/>
              <a:defRPr kumimoji="0" lang="pt-BR" sz="26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pt-BR" dirty="0" smtClean="0"/>
              <a:t>Clique no ícone para adicionar uma imagem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pt-BR" sz="1300" smtClean="0">
                <a:solidFill>
                  <a:schemeClr val="tx2"/>
                </a:solidFill>
              </a:rPr>
              <a:pPr/>
              <a:t>17/09/2020</a:t>
            </a:fld>
            <a:endParaRPr kumimoji="0" lang="pt-BR" dirty="0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pt-BR" sz="1300" smtClean="0">
                <a:solidFill>
                  <a:schemeClr val="tx2"/>
                </a:solidFill>
              </a:rPr>
              <a:pPr algn="r"/>
              <a:t>‹nº›</a:t>
            </a:fld>
            <a:endParaRPr kumimoji="0" lang="pt-BR" dirty="0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extLst/>
          </a:lstStyle>
          <a:p>
            <a:endParaRPr kumimoji="0" lang="pt-BR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 Superior: 3 Retrato com 2 Pais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7"/>
          <p:cNvSpPr>
            <a:spLocks noGrp="1"/>
          </p:cNvSpPr>
          <p:nvPr>
            <p:ph type="pic" sz="quarter" idx="26"/>
          </p:nvPr>
        </p:nvSpPr>
        <p:spPr>
          <a:xfrm>
            <a:off x="524315" y="3772182"/>
            <a:ext cx="2668024" cy="395619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0" algn="ctr" rtl="0" eaLnBrk="1" latinLnBrk="0" hangingPunct="1">
              <a:spcBef>
                <a:spcPct val="20000"/>
              </a:spcBef>
              <a:buFontTx/>
              <a:buNone/>
              <a:defRPr kumimoji="0" lang="pt-BR" sz="26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pt-BR" dirty="0" smtClean="0"/>
              <a:t>Clique no ícone para adicionar uma imagem</a:t>
            </a:r>
            <a:endParaRPr/>
          </a:p>
        </p:txBody>
      </p:sp>
      <p:sp>
        <p:nvSpPr>
          <p:cNvPr id="23" name="Rectangle 7"/>
          <p:cNvSpPr>
            <a:spLocks noGrp="1"/>
          </p:cNvSpPr>
          <p:nvPr>
            <p:ph type="pic" sz="quarter" idx="29"/>
          </p:nvPr>
        </p:nvSpPr>
        <p:spPr>
          <a:xfrm>
            <a:off x="524316" y="276013"/>
            <a:ext cx="4056645" cy="331216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0" algn="ctr" rtl="0" eaLnBrk="1" latinLnBrk="0" hangingPunct="1">
              <a:spcBef>
                <a:spcPct val="20000"/>
              </a:spcBef>
              <a:buFontTx/>
              <a:buNone/>
              <a:defRPr kumimoji="0" lang="pt-BR" sz="26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pt-BR" dirty="0" smtClean="0"/>
              <a:t>Clique no ícone para adicionar uma imagem</a:t>
            </a:r>
            <a:endParaRPr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0"/>
          </p:nvPr>
        </p:nvSpPr>
        <p:spPr>
          <a:xfrm>
            <a:off x="4830600" y="276013"/>
            <a:ext cx="4056645" cy="331216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0" algn="ctr" rtl="0" eaLnBrk="1" latinLnBrk="0" hangingPunct="1">
              <a:spcBef>
                <a:spcPct val="20000"/>
              </a:spcBef>
              <a:buFontTx/>
              <a:buNone/>
              <a:defRPr kumimoji="0" lang="pt-BR" sz="26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pt-BR" dirty="0" smtClean="0"/>
              <a:t>Clique no ícone para adicionar uma imagem</a:t>
            </a:r>
            <a:endParaRPr/>
          </a:p>
        </p:txBody>
      </p:sp>
      <p:sp>
        <p:nvSpPr>
          <p:cNvPr id="22" name="Rectangle 7"/>
          <p:cNvSpPr>
            <a:spLocks noGrp="1"/>
          </p:cNvSpPr>
          <p:nvPr>
            <p:ph type="pic" sz="quarter" idx="27"/>
          </p:nvPr>
        </p:nvSpPr>
        <p:spPr>
          <a:xfrm>
            <a:off x="3371768" y="3772182"/>
            <a:ext cx="2668024" cy="395619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0" algn="ctr" rtl="0" eaLnBrk="1" latinLnBrk="0" hangingPunct="1">
              <a:spcBef>
                <a:spcPct val="20000"/>
              </a:spcBef>
              <a:buFontTx/>
              <a:buNone/>
              <a:defRPr kumimoji="0" lang="pt-BR" sz="26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pt-BR" dirty="0" smtClean="0"/>
              <a:t>Clique no ícone para adicionar uma imagem</a:t>
            </a:r>
            <a:endParaRPr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8"/>
          </p:nvPr>
        </p:nvSpPr>
        <p:spPr>
          <a:xfrm>
            <a:off x="6219220" y="3772182"/>
            <a:ext cx="2668024" cy="395619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0" algn="ctr" rtl="0" eaLnBrk="1" latinLnBrk="0" hangingPunct="1">
              <a:spcBef>
                <a:spcPct val="20000"/>
              </a:spcBef>
              <a:buFontTx/>
              <a:buNone/>
              <a:defRPr kumimoji="0" lang="pt-BR" sz="26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pt-BR" dirty="0" smtClean="0"/>
              <a:t>Clique no ícone para adicionar uma imagem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pt-BR" sz="1300" smtClean="0">
                <a:solidFill>
                  <a:schemeClr val="tx2"/>
                </a:solidFill>
              </a:rPr>
              <a:pPr/>
              <a:t>17/09/2020</a:t>
            </a:fld>
            <a:endParaRPr kumimoji="0" lang="pt-BR" dirty="0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pt-BR" sz="1300" smtClean="0">
                <a:solidFill>
                  <a:schemeClr val="tx2"/>
                </a:solidFill>
              </a:rPr>
              <a:pPr algn="r"/>
              <a:t>‹nº›</a:t>
            </a:fld>
            <a:endParaRPr kumimoji="0" lang="pt-BR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kumimoji="0" lang="pt-BR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adra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3122823" y="1932093"/>
            <a:ext cx="3274194" cy="3864186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715" algn="ctr" rtl="0" eaLnBrk="1" latinLnBrk="0" hangingPunct="1">
              <a:spcBef>
                <a:spcPct val="20000"/>
              </a:spcBef>
              <a:buFontTx/>
              <a:buNone/>
              <a:defRPr kumimoji="0" lang="pt-BR" sz="26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pt-BR" dirty="0" smtClean="0"/>
              <a:t>Clique no ícone para adicionar uma imagem</a:t>
            </a:r>
            <a:endParaRPr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 hasCustomPrompt="1"/>
          </p:nvPr>
        </p:nvSpPr>
        <p:spPr>
          <a:xfrm>
            <a:off x="3120497" y="5888285"/>
            <a:ext cx="3276521" cy="1564076"/>
          </a:xfrm>
        </p:spPr>
        <p:txBody>
          <a:bodyPr tIns="98755" rIns="9876" bIns="98755" anchor="t"/>
          <a:lstStyle>
            <a:lvl1pPr marL="0" marR="0" indent="0" algn="l" eaLnBrk="1" latinLnBrk="0" hangingPunct="1">
              <a:buFontTx/>
              <a:buNone/>
              <a:defRPr kumimoji="0" lang="pt-BR" sz="1900" i="0"/>
            </a:lvl1pPr>
            <a:extLst/>
          </a:lstStyle>
          <a:p>
            <a:pPr lvl="0"/>
            <a:r>
              <a:rPr kumimoji="0" lang="pt-BR"/>
              <a:t>Clique para adicionar uma legenda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pt-BR" sz="1300" smtClean="0">
                <a:solidFill>
                  <a:schemeClr val="tx2"/>
                </a:solidFill>
              </a:rPr>
              <a:pPr/>
              <a:t>17/09/2020</a:t>
            </a:fld>
            <a:endParaRPr kumimoji="0" lang="pt-BR" dirty="0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pt-BR" sz="1300" smtClean="0">
                <a:solidFill>
                  <a:schemeClr val="tx2"/>
                </a:solidFill>
              </a:rPr>
              <a:pPr algn="r"/>
              <a:t>‹nº›</a:t>
            </a:fld>
            <a:endParaRPr kumimoji="0" lang="pt-BR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pt-BR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Superior Quadra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5073133" y="1656080"/>
            <a:ext cx="3274194" cy="3864186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715" algn="ctr" rtl="0" eaLnBrk="1" latinLnBrk="0" hangingPunct="1">
              <a:spcBef>
                <a:spcPct val="20000"/>
              </a:spcBef>
              <a:buFontTx/>
              <a:buNone/>
              <a:defRPr kumimoji="0" lang="pt-BR" sz="26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pt-BR" dirty="0" smtClean="0"/>
              <a:t>Clique no ícone para adicionar uma imagem</a:t>
            </a:r>
            <a:endParaRPr/>
          </a:p>
        </p:txBody>
      </p:sp>
      <p:sp>
        <p:nvSpPr>
          <p:cNvPr id="6" name="W¥ل云玗İαЂôÁûÂÚ丫:Pïçtúrê Plå¢éhõlðér 表¥鷗字㌍ 表_W 5"/>
          <p:cNvSpPr>
            <a:spLocks noGrp="1" noChangeAspect="1"/>
          </p:cNvSpPr>
          <p:nvPr>
            <p:ph type="pic" sz="quarter" idx="14"/>
          </p:nvPr>
        </p:nvSpPr>
        <p:spPr>
          <a:xfrm>
            <a:off x="1170186" y="1656080"/>
            <a:ext cx="3274194" cy="3864186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715" algn="ctr" rtl="0" eaLnBrk="1" latinLnBrk="0" hangingPunct="1">
              <a:spcBef>
                <a:spcPct val="20000"/>
              </a:spcBef>
              <a:buFontTx/>
              <a:buNone/>
              <a:defRPr kumimoji="0" lang="pt-BR" sz="26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pt-BR" dirty="0" smtClean="0"/>
              <a:t>Clique no ícone para adicionar uma imagem</a:t>
            </a:r>
            <a:endParaRPr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 hasCustomPrompt="1"/>
          </p:nvPr>
        </p:nvSpPr>
        <p:spPr>
          <a:xfrm>
            <a:off x="5070807" y="5612271"/>
            <a:ext cx="3276521" cy="1564076"/>
          </a:xfrm>
        </p:spPr>
        <p:txBody>
          <a:bodyPr tIns="98755" rIns="9876" bIns="98755" anchor="t"/>
          <a:lstStyle>
            <a:lvl1pPr marL="0" marR="0" indent="0" algn="l" eaLnBrk="1" latinLnBrk="0" hangingPunct="1">
              <a:buFontTx/>
              <a:buNone/>
              <a:defRPr kumimoji="0" lang="pt-BR" sz="1900" i="0"/>
            </a:lvl1pPr>
            <a:extLst/>
          </a:lstStyle>
          <a:p>
            <a:pPr lvl="0"/>
            <a:r>
              <a:rPr kumimoji="0" lang="pt-BR"/>
              <a:t>Clique para adicionar uma legenda</a:t>
            </a:r>
          </a:p>
        </p:txBody>
      </p:sp>
      <p:sp>
        <p:nvSpPr>
          <p:cNvPr id="8" name="W¥ل云玗İαЂÕØÚáÛ丫:Téxt Plàçèhòlðêr 表¥鷗字㌍_W 7"/>
          <p:cNvSpPr>
            <a:spLocks noGrp="1"/>
          </p:cNvSpPr>
          <p:nvPr>
            <p:ph type="body" sz="quarter" idx="16" hasCustomPrompt="1"/>
          </p:nvPr>
        </p:nvSpPr>
        <p:spPr>
          <a:xfrm>
            <a:off x="1170187" y="5612271"/>
            <a:ext cx="3276521" cy="1564076"/>
          </a:xfrm>
        </p:spPr>
        <p:txBody>
          <a:bodyPr tIns="98755" rIns="9876" bIns="98755" anchor="t"/>
          <a:lstStyle>
            <a:lvl1pPr marL="0" marR="0" indent="0" algn="l" eaLnBrk="1" latinLnBrk="0" hangingPunct="1">
              <a:buFontTx/>
              <a:buNone/>
              <a:defRPr kumimoji="0" lang="pt-BR" sz="1900" i="0"/>
            </a:lvl1pPr>
            <a:extLst/>
          </a:lstStyle>
          <a:p>
            <a:pPr lvl="0"/>
            <a:r>
              <a:rPr kumimoji="0" lang="pt-BR"/>
              <a:t>Clique para adicionar uma legenda</a:t>
            </a:r>
          </a:p>
        </p:txBody>
      </p:sp>
      <p:sp>
        <p:nvSpPr>
          <p:cNvPr id="9" name="Rectangle 8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pt-BR" sz="1300" smtClean="0">
                <a:solidFill>
                  <a:schemeClr val="tx2"/>
                </a:solidFill>
              </a:rPr>
              <a:pPr/>
              <a:t>17/09/2020</a:t>
            </a:fld>
            <a:endParaRPr kumimoji="0" lang="pt-BR" dirty="0"/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pt-BR" sz="1300" smtClean="0">
                <a:solidFill>
                  <a:schemeClr val="tx2"/>
                </a:solidFill>
              </a:rPr>
              <a:pPr algn="r"/>
              <a:t>‹nº›</a:t>
            </a:fld>
            <a:endParaRPr kumimoji="0" lang="pt-BR" dirty="0"/>
          </a:p>
        </p:txBody>
      </p:sp>
      <p:sp>
        <p:nvSpPr>
          <p:cNvPr id="11" name="Rectangle 1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kumimoji="0" lang="pt-BR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Pais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spect="1"/>
          </p:cNvSpPr>
          <p:nvPr>
            <p:ph type="pic" sz="quarter" idx="10"/>
          </p:nvPr>
        </p:nvSpPr>
        <p:spPr>
          <a:xfrm>
            <a:off x="936150" y="355691"/>
            <a:ext cx="7645215" cy="6762327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marR="0" indent="1715" algn="ctr" rtl="0" eaLnBrk="1" latinLnBrk="0" hangingPunct="1">
              <a:spcBef>
                <a:spcPct val="20000"/>
              </a:spcBef>
              <a:buFontTx/>
              <a:buNone/>
              <a:defRPr kumimoji="0" lang="pt-BR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pt-BR" dirty="0" smtClean="0"/>
              <a:t>Clique no ícone para adicionar uma imagem</a:t>
            </a:r>
            <a:endParaRPr/>
          </a:p>
        </p:txBody>
      </p:sp>
      <p:sp>
        <p:nvSpPr>
          <p:cNvPr id="7" name="Rectangle 5"/>
          <p:cNvSpPr>
            <a:spLocks noGrp="1"/>
          </p:cNvSpPr>
          <p:nvPr>
            <p:ph type="body" sz="quarter" idx="11" hasCustomPrompt="1"/>
          </p:nvPr>
        </p:nvSpPr>
        <p:spPr>
          <a:xfrm>
            <a:off x="936150" y="7268352"/>
            <a:ext cx="7645215" cy="460022"/>
          </a:xfrm>
        </p:spPr>
        <p:txBody>
          <a:bodyPr rIns="9876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pt-BR" sz="19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pt-BR"/>
              <a:t>Clique para adicionar uma legenda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pt-BR" sz="1300" smtClean="0">
                <a:solidFill>
                  <a:schemeClr val="tx2"/>
                </a:solidFill>
              </a:rPr>
              <a:pPr/>
              <a:t>17/09/2020</a:t>
            </a:fld>
            <a:endParaRPr kumimoji="0" lang="pt-BR" dirty="0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pt-BR" sz="1300" smtClean="0">
                <a:solidFill>
                  <a:schemeClr val="tx2"/>
                </a:solidFill>
              </a:rPr>
              <a:pPr algn="r"/>
              <a:t>‹nº›</a:t>
            </a:fld>
            <a:endParaRPr kumimoji="0" lang="pt-BR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kumimoji="0" lang="pt-BR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¥ل云玗İαЂôÁûÂÚ丫:Pïçtúrê Plå¢éhõlðér 表¥鷗字㌍ 表_W 2"/>
          <p:cNvSpPr>
            <a:spLocks noGrp="1"/>
          </p:cNvSpPr>
          <p:nvPr>
            <p:ph type="pic" sz="quarter" idx="30"/>
          </p:nvPr>
        </p:nvSpPr>
        <p:spPr>
          <a:xfrm>
            <a:off x="468076" y="2484121"/>
            <a:ext cx="8425339" cy="331216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0" algn="ctr" rtl="0" eaLnBrk="1" latinLnBrk="0" hangingPunct="1">
              <a:spcBef>
                <a:spcPct val="20000"/>
              </a:spcBef>
              <a:buFontTx/>
              <a:buNone/>
              <a:defRPr kumimoji="0" lang="pt-BR" sz="26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pt-BR" dirty="0" smtClean="0"/>
              <a:t>Clique no ícone para adicionar uma imagem</a:t>
            </a:r>
            <a:endParaRPr/>
          </a:p>
        </p:txBody>
      </p:sp>
      <p:sp>
        <p:nvSpPr>
          <p:cNvPr id="4" name="W¥ل云玗İαЂÕØÚáÛ丫:Téxt Plàçèhòlðêr 表¥鷗字㌍_W 3"/>
          <p:cNvSpPr>
            <a:spLocks noGrp="1"/>
          </p:cNvSpPr>
          <p:nvPr>
            <p:ph type="body" sz="quarter" idx="12" hasCustomPrompt="1"/>
          </p:nvPr>
        </p:nvSpPr>
        <p:spPr>
          <a:xfrm>
            <a:off x="468076" y="5888286"/>
            <a:ext cx="8425339" cy="1748084"/>
          </a:xfrm>
        </p:spPr>
        <p:txBody>
          <a:bodyPr tIns="98755" rIns="9876" bIns="98755" anchor="t"/>
          <a:lstStyle>
            <a:lvl1pPr marL="0" marR="0" indent="0" algn="l" eaLnBrk="1" latinLnBrk="0" hangingPunct="1">
              <a:buFontTx/>
              <a:buNone/>
              <a:defRPr kumimoji="0" lang="pt-BR" sz="1900" i="0"/>
            </a:lvl1pPr>
            <a:extLst/>
          </a:lstStyle>
          <a:p>
            <a:pPr lvl="0"/>
            <a:r>
              <a:rPr kumimoji="0" lang="pt-BR"/>
              <a:t>Clique para adicionar uma legenda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pt-BR" sz="1300" smtClean="0">
                <a:solidFill>
                  <a:schemeClr val="tx2"/>
                </a:solidFill>
              </a:rPr>
              <a:pPr/>
              <a:t>17/09/2020</a:t>
            </a:fld>
            <a:endParaRPr kumimoji="0" lang="pt-BR" dirty="0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pt-BR" sz="1300" smtClean="0">
                <a:solidFill>
                  <a:schemeClr val="tx2"/>
                </a:solidFill>
              </a:rPr>
              <a:pPr algn="r"/>
              <a:t>‹nº›</a:t>
            </a:fld>
            <a:endParaRPr kumimoji="0" lang="pt-BR" dirty="0"/>
          </a:p>
        </p:txBody>
      </p:sp>
      <p:sp>
        <p:nvSpPr>
          <p:cNvPr id="7" name="Rectangle 6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kumimoji="0" lang="pt-BR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3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extLst/>
          </a:lstStyle>
          <a:p>
            <a:pPr eaLnBrk="1" latinLnBrk="0" hangingPunct="1"/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14" name="Rectangle 6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/>
          </a:p>
        </p:txBody>
      </p:sp>
      <p:sp>
        <p:nvSpPr>
          <p:cNvPr id="2" name="Rectangle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B2EC6F-6501-4E04-BD6C-A8A6CABB2C5B}" type="datetimeFigureOut">
              <a:rPr/>
              <a:pPr/>
              <a:t>5/15/2009</a:t>
            </a:fld>
            <a:endParaRPr kumimoji="0" lang="pt-BR"/>
          </a:p>
        </p:txBody>
      </p:sp>
      <p:sp>
        <p:nvSpPr>
          <p:cNvPr id="27" name="Rectangl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pt-BR"/>
          </a:p>
        </p:txBody>
      </p:sp>
      <p:sp>
        <p:nvSpPr>
          <p:cNvPr id="24" name="Rectangl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3B0023-0CED-47F7-85AE-654F0B232C29}" type="slidenum">
              <a:rPr/>
              <a:pPr/>
              <a:t>‹nº›</a:t>
            </a:fld>
            <a:endParaRPr kumimoji="0" lang="pt-B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Retrat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/>
          </p:cNvSpPr>
          <p:nvPr>
            <p:ph type="pic" sz="quarter" idx="10"/>
          </p:nvPr>
        </p:nvSpPr>
        <p:spPr>
          <a:xfrm>
            <a:off x="429350" y="281617"/>
            <a:ext cx="4750674" cy="7452361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715" algn="ctr" rtl="0" eaLnBrk="1" latinLnBrk="0" hangingPunct="1">
              <a:spcBef>
                <a:spcPct val="20000"/>
              </a:spcBef>
              <a:buFontTx/>
              <a:buNone/>
              <a:defRPr kumimoji="0" lang="pt-BR" sz="26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pt-BR" dirty="0" smtClean="0"/>
              <a:t>Clique no ícone para adicionar uma imagem</a:t>
            </a:r>
            <a:endParaRPr/>
          </a:p>
        </p:txBody>
      </p:sp>
      <p:sp>
        <p:nvSpPr>
          <p:cNvPr id="13" name="Rectangle 6"/>
          <p:cNvSpPr>
            <a:spLocks noGrp="1"/>
          </p:cNvSpPr>
          <p:nvPr>
            <p:ph type="body" sz="quarter" idx="11" hasCustomPrompt="1"/>
          </p:nvPr>
        </p:nvSpPr>
        <p:spPr>
          <a:xfrm>
            <a:off x="5382856" y="3680178"/>
            <a:ext cx="3588570" cy="4048195"/>
          </a:xfrm>
        </p:spPr>
        <p:txBody>
          <a:bodyPr tIns="98755" bIns="98755" anchor="b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pt-BR" sz="19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pt-BR"/>
              <a:t>Clique para adicionar uma legenda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pt-BR" sz="1300" smtClean="0">
                <a:solidFill>
                  <a:schemeClr val="tx2"/>
                </a:solidFill>
              </a:rPr>
              <a:pPr/>
              <a:t>17/09/2020</a:t>
            </a:fld>
            <a:endParaRPr kumimoji="0" lang="pt-BR" dirty="0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pt-BR" sz="1300" smtClean="0">
                <a:solidFill>
                  <a:schemeClr val="tx2"/>
                </a:solidFill>
              </a:rPr>
              <a:pPr algn="r"/>
              <a:t>‹nº›</a:t>
            </a:fld>
            <a:endParaRPr kumimoji="0" lang="pt-BR" dirty="0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kumimoji="0" lang="pt-BR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aisagem (Tela inteir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1"/>
            <a:ext cx="9361488" cy="8280400"/>
          </a:xfrm>
          <a:noFill/>
          <a:ln w="25400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0" algn="ctr" rtl="0" eaLnBrk="1" latinLnBrk="0" hangingPunct="1">
              <a:spcBef>
                <a:spcPct val="20000"/>
              </a:spcBef>
              <a:buFontTx/>
              <a:buNone/>
              <a:defRPr kumimoji="0" lang="pt-BR" sz="26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>
              <a:buFontTx/>
              <a:buNone/>
            </a:pPr>
            <a:r>
              <a:rPr kumimoji="0" lang="pt-BR" i="0" dirty="0"/>
              <a:t>Clique no ícone</a:t>
            </a:r>
            <a:r>
              <a:rPr kumimoji="0" lang="pt-BR" i="0" baseline="0" dirty="0"/>
              <a:t> para adicionar uma </a:t>
            </a:r>
            <a:r>
              <a:rPr kumimoji="0" lang="pt-BR" i="0" dirty="0"/>
              <a:t>imagem de página inteira</a:t>
            </a:r>
            <a:endParaRPr kumimoji="0" lang="pt-BR" i="0" baseline="0" dirty="0"/>
          </a:p>
          <a:p>
            <a:pPr marL="0" marR="0" indent="0" algn="ctr">
              <a:buFontTx/>
              <a:buNone/>
            </a:pPr>
            <a:endParaRPr kumimoji="0" lang="pt-BR" i="0" dirty="0"/>
          </a:p>
          <a:p>
            <a:pPr algn="ctr">
              <a:buFontTx/>
              <a:buNone/>
            </a:pPr>
            <a:endParaRPr kumimoji="0" lang="pt-BR" i="0" dirty="0"/>
          </a:p>
          <a:p>
            <a:pPr algn="ctr">
              <a:buFontTx/>
              <a:buNone/>
            </a:pPr>
            <a:endParaRPr kumimoji="0" lang="pt-BR" i="0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ção do Álb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Grp="1"/>
          </p:cNvSpPr>
          <p:nvPr>
            <p:ph type="title" hasCustomPrompt="1"/>
          </p:nvPr>
        </p:nvSpPr>
        <p:spPr>
          <a:xfrm>
            <a:off x="770573" y="5520267"/>
            <a:ext cx="7966817" cy="1196058"/>
          </a:xfrm>
        </p:spPr>
        <p:txBody>
          <a:bodyPr vert="horz" bIns="0" anchor="b" anchorCtr="0"/>
          <a:lstStyle>
            <a:lvl1pPr eaLnBrk="1" latinLnBrk="0" hangingPunct="1">
              <a:defRPr kumimoji="0" lang="pt-BR" baseline="0"/>
            </a:lvl1pPr>
            <a:extLst/>
          </a:lstStyle>
          <a:p>
            <a:r>
              <a:rPr kumimoji="0" lang="pt-BR"/>
              <a:t>Adicionar título de seção</a:t>
            </a:r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770573" y="6762327"/>
            <a:ext cx="7957265" cy="1012049"/>
          </a:xfrm>
        </p:spPr>
        <p:txBody>
          <a:bodyPr vert="horz" tIns="0"/>
          <a:lstStyle>
            <a:lvl1pPr eaLnBrk="1" latinLnBrk="0" hangingPunct="1">
              <a:buFontTx/>
              <a:buNone/>
              <a:defRPr kumimoji="0" lang="pt-BR" sz="1900"/>
            </a:lvl1pPr>
            <a:extLst/>
          </a:lstStyle>
          <a:p>
            <a:pPr lvl="0"/>
            <a:r>
              <a:rPr kumimoji="0" lang="pt-BR"/>
              <a:t>Clique para adicionar um subtítulo</a:t>
            </a:r>
          </a:p>
        </p:txBody>
      </p:sp>
      <p:sp>
        <p:nvSpPr>
          <p:cNvPr id="7" name="Rectangle 6"/>
          <p:cNvSpPr>
            <a:spLocks noGrp="1"/>
          </p:cNvSpPr>
          <p:nvPr>
            <p:ph type="pic" sz="quarter" idx="11"/>
          </p:nvPr>
        </p:nvSpPr>
        <p:spPr>
          <a:xfrm>
            <a:off x="805041" y="2584691"/>
            <a:ext cx="2340372" cy="2760134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18" name="Rectangle 6"/>
          <p:cNvSpPr>
            <a:spLocks noGrp="1"/>
          </p:cNvSpPr>
          <p:nvPr>
            <p:ph type="pic" sz="quarter" idx="15"/>
          </p:nvPr>
        </p:nvSpPr>
        <p:spPr>
          <a:xfrm>
            <a:off x="3557247" y="2584691"/>
            <a:ext cx="2340372" cy="2760134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2" name="Rectangle 6"/>
          <p:cNvSpPr>
            <a:spLocks noGrp="1"/>
          </p:cNvSpPr>
          <p:nvPr>
            <p:ph type="pic" sz="quarter" idx="16"/>
          </p:nvPr>
        </p:nvSpPr>
        <p:spPr>
          <a:xfrm>
            <a:off x="6309452" y="2584691"/>
            <a:ext cx="2340372" cy="2760134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pt-BR" sz="1300" smtClean="0">
                <a:solidFill>
                  <a:schemeClr val="tx2"/>
                </a:solidFill>
              </a:rPr>
              <a:pPr/>
              <a:t>17/09/2020</a:t>
            </a:fld>
            <a:endParaRPr kumimoji="0" lang="pt-BR" dirty="0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pt-BR" sz="1300" smtClean="0">
                <a:solidFill>
                  <a:schemeClr val="tx2"/>
                </a:solidFill>
              </a:rPr>
              <a:pPr algn="r"/>
              <a:t>‹nº›</a:t>
            </a:fld>
            <a:endParaRPr kumimoji="0" lang="pt-BR" dirty="0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kumimoji="0" lang="pt-BR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2 Superior Retrato com Lege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4834361" y="736036"/>
            <a:ext cx="3512967" cy="5524059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715" algn="ctr" rtl="0" eaLnBrk="1" latinLnBrk="0" hangingPunct="1">
              <a:spcBef>
                <a:spcPct val="20000"/>
              </a:spcBef>
              <a:buFontTx/>
              <a:buNone/>
              <a:defRPr kumimoji="0" lang="pt-BR" sz="26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pt-BR" dirty="0" smtClean="0"/>
              <a:t>Clique no ícone para adicionar uma imagem</a:t>
            </a:r>
            <a:endParaRPr/>
          </a:p>
        </p:txBody>
      </p:sp>
      <p:sp>
        <p:nvSpPr>
          <p:cNvPr id="11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1092174" y="736037"/>
            <a:ext cx="3510558" cy="5520266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715" algn="ctr" rtl="0" eaLnBrk="1" latinLnBrk="0" hangingPunct="1">
              <a:spcBef>
                <a:spcPct val="20000"/>
              </a:spcBef>
              <a:buFontTx/>
              <a:buNone/>
              <a:defRPr kumimoji="0" lang="pt-BR" sz="26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pt-BR" dirty="0" smtClean="0"/>
              <a:t>Clique no ícone para adicionar uma imagem</a:t>
            </a:r>
            <a:endParaRPr/>
          </a:p>
        </p:txBody>
      </p:sp>
      <p:sp>
        <p:nvSpPr>
          <p:cNvPr id="3" name="Rectangle 7"/>
          <p:cNvSpPr>
            <a:spLocks noGrp="1"/>
          </p:cNvSpPr>
          <p:nvPr>
            <p:ph type="body" sz="quarter" idx="14" hasCustomPrompt="1"/>
          </p:nvPr>
        </p:nvSpPr>
        <p:spPr>
          <a:xfrm>
            <a:off x="1092174" y="6440312"/>
            <a:ext cx="3510558" cy="1288062"/>
          </a:xfrm>
        </p:spPr>
        <p:txBody>
          <a:bodyPr lIns="98755" rIns="9876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pt-BR" sz="19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pt-BR"/>
              <a:t>Clique para adicionar uma legenda</a:t>
            </a:r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5" hasCustomPrompt="1"/>
          </p:nvPr>
        </p:nvSpPr>
        <p:spPr>
          <a:xfrm>
            <a:off x="4836769" y="6440312"/>
            <a:ext cx="3510558" cy="1288062"/>
          </a:xfrm>
        </p:spPr>
        <p:txBody>
          <a:bodyPr lIns="98755" rIns="9876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pt-BR" sz="19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pt-BR"/>
              <a:t>Clique para adicionar uma legenda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pt-BR" sz="1300" smtClean="0">
                <a:solidFill>
                  <a:schemeClr val="tx2"/>
                </a:solidFill>
              </a:rPr>
              <a:pPr/>
              <a:t>17/09/2020</a:t>
            </a:fld>
            <a:endParaRPr kumimoji="0" lang="pt-BR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pt-BR" sz="1300" smtClean="0">
                <a:solidFill>
                  <a:schemeClr val="tx2"/>
                </a:solidFill>
              </a:rPr>
              <a:pPr algn="r"/>
              <a:t>‹nº›</a:t>
            </a:fld>
            <a:endParaRPr kumimoji="0" lang="pt-BR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pt-BR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Superior Paisagem com Lege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758758" y="2024098"/>
            <a:ext cx="4134657" cy="3657177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0" algn="ctr" rtl="0" eaLnBrk="1" latinLnBrk="0" hangingPunct="1">
              <a:spcBef>
                <a:spcPct val="20000"/>
              </a:spcBef>
              <a:buFontTx/>
              <a:buNone/>
              <a:defRPr kumimoji="0" lang="pt-BR" sz="26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pt-BR" dirty="0" smtClean="0"/>
              <a:t>Clique no ícone para adicionar uma imagem</a:t>
            </a:r>
            <a:endParaRPr/>
          </a:p>
        </p:txBody>
      </p:sp>
      <p:sp>
        <p:nvSpPr>
          <p:cNvPr id="25" name="Rectangle 7"/>
          <p:cNvSpPr>
            <a:spLocks noGrp="1" noChangeAspect="1"/>
          </p:cNvSpPr>
          <p:nvPr>
            <p:ph type="pic" sz="quarter" idx="14"/>
          </p:nvPr>
        </p:nvSpPr>
        <p:spPr>
          <a:xfrm>
            <a:off x="468076" y="2024098"/>
            <a:ext cx="4134657" cy="3657177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0" algn="ctr" rtl="0" eaLnBrk="1" latinLnBrk="0" hangingPunct="1">
              <a:spcBef>
                <a:spcPct val="20000"/>
              </a:spcBef>
              <a:buFontTx/>
              <a:buNone/>
              <a:defRPr kumimoji="0" lang="pt-BR" sz="26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pt-BR" dirty="0" smtClean="0"/>
              <a:t>Clique no ícone para adicionar uma imagem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68076" y="5865284"/>
            <a:ext cx="4134657" cy="1495072"/>
          </a:xfrm>
        </p:spPr>
        <p:txBody>
          <a:bodyPr rIns="9876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pt-BR" sz="19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pt-BR"/>
              <a:t>Clique para adicionar uma legenda</a:t>
            </a:r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7" hasCustomPrompt="1"/>
          </p:nvPr>
        </p:nvSpPr>
        <p:spPr>
          <a:xfrm>
            <a:off x="4758758" y="5865284"/>
            <a:ext cx="4134657" cy="1495072"/>
          </a:xfrm>
        </p:spPr>
        <p:txBody>
          <a:bodyPr rIns="9876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pt-BR" sz="19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pt-BR"/>
              <a:t>Clique para adicionar uma legenda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pt-BR" sz="1300" smtClean="0">
                <a:solidFill>
                  <a:schemeClr val="tx2"/>
                </a:solidFill>
              </a:rPr>
              <a:pPr/>
              <a:t>17/09/2020</a:t>
            </a:fld>
            <a:endParaRPr kumimoji="0" lang="pt-BR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pt-BR" sz="1300" smtClean="0">
                <a:solidFill>
                  <a:schemeClr val="tx2"/>
                </a:solidFill>
              </a:rPr>
              <a:pPr algn="r"/>
              <a:t>‹nº›</a:t>
            </a:fld>
            <a:endParaRPr kumimoji="0" lang="pt-BR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extLst/>
          </a:lstStyle>
          <a:p>
            <a:endParaRPr kumimoji="0" lang="pt-BR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Superior Mist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264277" y="460022"/>
            <a:ext cx="3863174" cy="3417046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715" algn="ctr" rtl="0" eaLnBrk="1" latinLnBrk="0" hangingPunct="1">
              <a:spcBef>
                <a:spcPct val="20000"/>
              </a:spcBef>
              <a:buFontTx/>
              <a:buNone/>
              <a:defRPr kumimoji="0" lang="pt-BR" sz="26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pt-BR" dirty="0" smtClean="0"/>
              <a:t>Clique no ícone para adicionar uma imagem</a:t>
            </a:r>
            <a:endParaRPr/>
          </a:p>
        </p:txBody>
      </p:sp>
      <p:sp>
        <p:nvSpPr>
          <p:cNvPr id="22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64954" y="460022"/>
            <a:ext cx="4568406" cy="7183707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715" algn="ctr" rtl="0" eaLnBrk="1" latinLnBrk="0" hangingPunct="1">
              <a:spcBef>
                <a:spcPct val="20000"/>
              </a:spcBef>
              <a:buFontTx/>
              <a:buNone/>
              <a:defRPr kumimoji="0" lang="pt-BR" sz="26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pt-BR" dirty="0" smtClean="0"/>
              <a:t>Clique no ícone para adicionar uma imagem</a:t>
            </a:r>
            <a:endParaRPr/>
          </a:p>
        </p:txBody>
      </p:sp>
      <p:sp>
        <p:nvSpPr>
          <p:cNvPr id="11" name="Rectangle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4278" y="4048196"/>
            <a:ext cx="3863175" cy="3588173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pt-BR" sz="19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pt-BR"/>
              <a:t>Clique para adicionar uma legenda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pt-BR" sz="1300" smtClean="0">
                <a:solidFill>
                  <a:schemeClr val="tx2"/>
                </a:solidFill>
              </a:rPr>
              <a:pPr/>
              <a:t>17/09/2020</a:t>
            </a:fld>
            <a:endParaRPr kumimoji="0" lang="pt-BR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pt-BR" sz="1300" smtClean="0">
                <a:solidFill>
                  <a:schemeClr val="tx2"/>
                </a:solidFill>
              </a:rPr>
              <a:pPr algn="r"/>
              <a:t>‹nº›</a:t>
            </a:fld>
            <a:endParaRPr kumimoji="0" lang="pt-BR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kumimoji="0" lang="pt-B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uperior Retrato com Lege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234037" y="1288063"/>
            <a:ext cx="2808446" cy="4416214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370332" marR="0" indent="-370332" algn="ctr" rtl="0" eaLnBrk="1" latinLnBrk="0" hangingPunct="1">
              <a:spcBef>
                <a:spcPct val="20000"/>
              </a:spcBef>
              <a:buFontTx/>
              <a:buNone/>
              <a:defRPr kumimoji="0" lang="pt-BR" sz="26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t-BR" dirty="0" smtClean="0"/>
              <a:t>Clique no ícone para adicionar uma imagem</a:t>
            </a:r>
            <a:endParaRPr/>
          </a:p>
        </p:txBody>
      </p:sp>
      <p:sp>
        <p:nvSpPr>
          <p:cNvPr id="4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3276521" y="1288063"/>
            <a:ext cx="2808446" cy="4416214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370332" marR="0" indent="-370332" algn="ctr" rtl="0" eaLnBrk="1" latinLnBrk="0" hangingPunct="1">
              <a:spcBef>
                <a:spcPct val="20000"/>
              </a:spcBef>
              <a:buFontTx/>
              <a:buNone/>
              <a:defRPr kumimoji="0" lang="pt-BR" sz="26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t-BR" dirty="0" smtClean="0"/>
              <a:t>Clique no ícone para adicionar uma imagem</a:t>
            </a:r>
            <a:endParaRPr/>
          </a:p>
        </p:txBody>
      </p:sp>
      <p:sp>
        <p:nvSpPr>
          <p:cNvPr id="31" name="Rectangle 8"/>
          <p:cNvSpPr>
            <a:spLocks noGrp="1" noChangeAspect="1"/>
          </p:cNvSpPr>
          <p:nvPr>
            <p:ph type="pic" sz="quarter" idx="12"/>
          </p:nvPr>
        </p:nvSpPr>
        <p:spPr>
          <a:xfrm>
            <a:off x="6319005" y="1288063"/>
            <a:ext cx="2808446" cy="4416214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370332" marR="0" indent="-370332" algn="ctr" rtl="0" eaLnBrk="1" latinLnBrk="0" hangingPunct="1">
              <a:spcBef>
                <a:spcPct val="20000"/>
              </a:spcBef>
              <a:buFontTx/>
              <a:buNone/>
              <a:defRPr kumimoji="0" lang="pt-BR" sz="26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t-BR" dirty="0" smtClean="0"/>
              <a:t>Clique no ícone para adicionar uma imagem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body" sz="quarter" idx="13" hasCustomPrompt="1"/>
          </p:nvPr>
        </p:nvSpPr>
        <p:spPr>
          <a:xfrm>
            <a:off x="234037" y="5888286"/>
            <a:ext cx="2808446" cy="1748084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pt-BR" sz="19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pt-BR"/>
              <a:t>Clique para adicionar uma legenda</a:t>
            </a:r>
          </a:p>
        </p:txBody>
      </p:sp>
      <p:sp>
        <p:nvSpPr>
          <p:cNvPr id="6" name="Rectangle 6"/>
          <p:cNvSpPr>
            <a:spLocks noGrp="1"/>
          </p:cNvSpPr>
          <p:nvPr>
            <p:ph type="body" sz="quarter" idx="14" hasCustomPrompt="1"/>
          </p:nvPr>
        </p:nvSpPr>
        <p:spPr>
          <a:xfrm>
            <a:off x="3276521" y="5888286"/>
            <a:ext cx="2808446" cy="1748084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pt-BR" sz="19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pt-BR"/>
              <a:t>Clique para adicionar uma legenda</a:t>
            </a:r>
          </a:p>
        </p:txBody>
      </p:sp>
      <p:sp>
        <p:nvSpPr>
          <p:cNvPr id="14" name="Rectangle 6"/>
          <p:cNvSpPr>
            <a:spLocks noGrp="1"/>
          </p:cNvSpPr>
          <p:nvPr>
            <p:ph type="body" sz="quarter" idx="15" hasCustomPrompt="1"/>
          </p:nvPr>
        </p:nvSpPr>
        <p:spPr>
          <a:xfrm>
            <a:off x="6319005" y="5888286"/>
            <a:ext cx="2808446" cy="1748084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pt-BR" sz="19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pt-BR"/>
              <a:t>Clique para adicionar uma legenda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pt-BR" sz="1300" smtClean="0">
                <a:solidFill>
                  <a:schemeClr val="tx2"/>
                </a:solidFill>
              </a:rPr>
              <a:pPr/>
              <a:t>17/09/2020</a:t>
            </a:fld>
            <a:endParaRPr kumimoji="0" lang="pt-BR" dirty="0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pt-BR" sz="1300" smtClean="0">
                <a:solidFill>
                  <a:schemeClr val="tx2"/>
                </a:solidFill>
              </a:rPr>
              <a:pPr algn="r"/>
              <a:t>‹nº›</a:t>
            </a:fld>
            <a:endParaRPr kumimoji="0" lang="pt-BR" dirty="0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pt-BR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468076" y="331600"/>
            <a:ext cx="8425339" cy="1508489"/>
          </a:xfrm>
          <a:prstGeom prst="rect">
            <a:avLst/>
          </a:prstGeom>
        </p:spPr>
        <p:txBody>
          <a:bodyPr lIns="98755" tIns="49378" rIns="98755" bIns="49378" anchor="ctr">
            <a:normAutofit/>
          </a:bodyPr>
          <a:lstStyle>
            <a:extLst/>
          </a:lstStyle>
          <a:p>
            <a:pPr eaLnBrk="1" latinLnBrk="0" hangingPunct="1"/>
            <a:r>
              <a:rPr kumimoji="0" lang="pt-BR" smtClean="0"/>
              <a:t>Clique para editar o título mestre</a:t>
            </a:r>
            <a:endParaRPr kumimoji="0" lang="en-US" smtClean="0"/>
          </a:p>
        </p:txBody>
      </p:sp>
      <p:sp>
        <p:nvSpPr>
          <p:cNvPr id="13" name="Rectangle 5"/>
          <p:cNvSpPr>
            <a:spLocks noGrp="1"/>
          </p:cNvSpPr>
          <p:nvPr>
            <p:ph type="body" idx="1"/>
          </p:nvPr>
        </p:nvSpPr>
        <p:spPr>
          <a:xfrm>
            <a:off x="468076" y="1932094"/>
            <a:ext cx="8425339" cy="5464681"/>
          </a:xfrm>
          <a:prstGeom prst="rect">
            <a:avLst/>
          </a:prstGeom>
        </p:spPr>
        <p:txBody>
          <a:bodyPr lIns="98755" tIns="49378" rIns="98755" bIns="49378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29" name="Rectangle 3"/>
          <p:cNvSpPr>
            <a:spLocks noGrp="1"/>
          </p:cNvSpPr>
          <p:nvPr>
            <p:ph type="dt" sz="half" idx="2"/>
          </p:nvPr>
        </p:nvSpPr>
        <p:spPr>
          <a:xfrm>
            <a:off x="68262" y="7919821"/>
            <a:ext cx="2496397" cy="295181"/>
          </a:xfrm>
          <a:prstGeom prst="rect">
            <a:avLst/>
          </a:prstGeom>
        </p:spPr>
        <p:txBody>
          <a:bodyPr lIns="98755" tIns="49378" rIns="98755" bIns="49378" anchor="b"/>
          <a:lstStyle>
            <a:lvl1pPr eaLnBrk="1" latinLnBrk="0" hangingPunct="1">
              <a:defRPr kumimoji="0" lang="pt-BR" sz="1300">
                <a:solidFill>
                  <a:schemeClr val="tx2"/>
                </a:solidFill>
              </a:defRPr>
            </a:lvl1pPr>
            <a:extLst/>
          </a:lstStyle>
          <a:p>
            <a:fld id="{F30C84A2-23CF-44F5-B813-5187ED5C7D1C}" type="datetimeFigureOut">
              <a:rPr kumimoji="0" lang="pt-BR" sz="1300" smtClean="0">
                <a:solidFill>
                  <a:schemeClr val="tx2"/>
                </a:solidFill>
              </a:rPr>
              <a:pPr/>
              <a:t>17/09/2020</a:t>
            </a:fld>
            <a:endParaRPr kumimoji="0" lang="pt-BR" sz="1300" dirty="0">
              <a:solidFill>
                <a:schemeClr val="tx2"/>
              </a:solidFill>
            </a:endParaRPr>
          </a:p>
        </p:txBody>
      </p:sp>
      <p:sp>
        <p:nvSpPr>
          <p:cNvPr id="20" name="Rectangle 25"/>
          <p:cNvSpPr>
            <a:spLocks noGrp="1"/>
          </p:cNvSpPr>
          <p:nvPr>
            <p:ph type="ftr" sz="quarter" idx="3"/>
          </p:nvPr>
        </p:nvSpPr>
        <p:spPr>
          <a:xfrm>
            <a:off x="3066904" y="7918363"/>
            <a:ext cx="4758756" cy="298095"/>
          </a:xfrm>
          <a:prstGeom prst="rect">
            <a:avLst/>
          </a:prstGeom>
        </p:spPr>
        <p:txBody>
          <a:bodyPr lIns="98755" tIns="49378" rIns="98755" bIns="49378" anchor="b"/>
          <a:lstStyle>
            <a:lvl1pPr algn="ctr" eaLnBrk="1" latinLnBrk="0" hangingPunct="1">
              <a:defRPr kumimoji="0" lang="pt-BR" sz="1300">
                <a:solidFill>
                  <a:schemeClr val="tx2"/>
                </a:solidFill>
              </a:defRPr>
            </a:lvl1pPr>
            <a:extLst/>
          </a:lstStyle>
          <a:p>
            <a:pPr algn="ctr"/>
            <a:endParaRPr kumimoji="0" lang="pt-BR" sz="1300" dirty="0">
              <a:solidFill>
                <a:schemeClr val="tx2"/>
              </a:solidFill>
            </a:endParaRPr>
          </a:p>
        </p:txBody>
      </p:sp>
      <p:sp>
        <p:nvSpPr>
          <p:cNvPr id="23" name="Rectangle 16"/>
          <p:cNvSpPr>
            <a:spLocks noGrp="1"/>
          </p:cNvSpPr>
          <p:nvPr>
            <p:ph type="sldNum" sz="quarter" idx="4"/>
          </p:nvPr>
        </p:nvSpPr>
        <p:spPr>
          <a:xfrm>
            <a:off x="8366831" y="7919821"/>
            <a:ext cx="936149" cy="295181"/>
          </a:xfrm>
          <a:prstGeom prst="rect">
            <a:avLst/>
          </a:prstGeom>
        </p:spPr>
        <p:txBody>
          <a:bodyPr lIns="98755" tIns="49378" rIns="98755" bIns="49378"/>
          <a:lstStyle>
            <a:lvl1pPr algn="r" eaLnBrk="1" latinLnBrk="0" hangingPunct="1">
              <a:defRPr kumimoji="0" lang="pt-BR" sz="1300">
                <a:solidFill>
                  <a:schemeClr val="tx2"/>
                </a:solidFill>
              </a:defRPr>
            </a:lvl1pPr>
            <a:extLst/>
          </a:lstStyle>
          <a:p>
            <a:pPr algn="r"/>
            <a:fld id="{F99EC173-99AE-4773-AB25-02E469A13EAE}" type="slidenum">
              <a:rPr kumimoji="0" lang="pt-BR" sz="1300" smtClean="0">
                <a:solidFill>
                  <a:schemeClr val="tx2"/>
                </a:solidFill>
              </a:rPr>
              <a:pPr algn="r"/>
              <a:t>‹nº›</a:t>
            </a:fld>
            <a:endParaRPr kumimoji="0" lang="pt-BR" sz="1300" dirty="0">
              <a:solidFill>
                <a:schemeClr val="tx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lang="pt-BR" sz="3500" cap="all" baseline="0">
          <a:solidFill>
            <a:schemeClr val="tx2"/>
          </a:solidFill>
          <a:effectLst>
            <a:outerShdw blurRad="51000" dist="370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latinLnBrk="0" hangingPunct="1">
        <a:defRPr kumimoji="0" lang="pt-BR">
          <a:solidFill>
            <a:schemeClr val="tx2"/>
          </a:solidFill>
        </a:defRPr>
      </a:lvl2pPr>
      <a:lvl3pPr eaLnBrk="1" latinLnBrk="0" hangingPunct="1">
        <a:defRPr kumimoji="0" lang="pt-BR">
          <a:solidFill>
            <a:schemeClr val="tx2"/>
          </a:solidFill>
        </a:defRPr>
      </a:lvl3pPr>
      <a:lvl4pPr eaLnBrk="1" latinLnBrk="0" hangingPunct="1">
        <a:defRPr kumimoji="0" lang="pt-BR">
          <a:solidFill>
            <a:schemeClr val="tx2"/>
          </a:solidFill>
        </a:defRPr>
      </a:lvl4pPr>
      <a:lvl5pPr eaLnBrk="1" latinLnBrk="0" hangingPunct="1">
        <a:defRPr kumimoji="0" lang="pt-BR">
          <a:solidFill>
            <a:schemeClr val="tx2"/>
          </a:solidFill>
        </a:defRPr>
      </a:lvl5pPr>
      <a:lvl6pPr eaLnBrk="1" latinLnBrk="0" hangingPunct="1">
        <a:defRPr kumimoji="0" lang="pt-BR">
          <a:solidFill>
            <a:schemeClr val="tx2"/>
          </a:solidFill>
        </a:defRPr>
      </a:lvl6pPr>
      <a:lvl7pPr eaLnBrk="1" latinLnBrk="0" hangingPunct="1">
        <a:defRPr kumimoji="0" lang="pt-BR">
          <a:solidFill>
            <a:schemeClr val="tx2"/>
          </a:solidFill>
        </a:defRPr>
      </a:lvl7pPr>
      <a:lvl8pPr eaLnBrk="1" latinLnBrk="0" hangingPunct="1">
        <a:defRPr kumimoji="0" lang="pt-BR">
          <a:solidFill>
            <a:schemeClr val="tx2"/>
          </a:solidFill>
        </a:defRPr>
      </a:lvl8pPr>
      <a:lvl9pPr eaLnBrk="1" latinLnBrk="0" hangingPunct="1">
        <a:defRPr kumimoji="0" lang="pt-BR">
          <a:solidFill>
            <a:schemeClr val="tx2"/>
          </a:solidFill>
        </a:defRPr>
      </a:lvl9pPr>
      <a:extLst/>
    </p:titleStyle>
    <p:bodyStyle>
      <a:lvl1pPr marL="370332" indent="-370332" algn="l" rtl="0" eaLnBrk="1" latinLnBrk="0" hangingPunct="1">
        <a:spcBef>
          <a:spcPct val="20000"/>
        </a:spcBef>
        <a:buChar char="•"/>
        <a:defRPr kumimoji="0" lang="pt-BR" sz="2600">
          <a:solidFill>
            <a:schemeClr val="tx1"/>
          </a:solidFill>
          <a:latin typeface="+mn-lt"/>
          <a:ea typeface="+mn-ea"/>
          <a:cs typeface="+mn-cs"/>
        </a:defRPr>
      </a:lvl1pPr>
      <a:lvl2pPr marL="802386" indent="-308610" algn="l" rtl="0" eaLnBrk="1" latinLnBrk="0" hangingPunct="1">
        <a:spcBef>
          <a:spcPct val="20000"/>
        </a:spcBef>
        <a:buChar char="–"/>
        <a:defRPr kumimoji="0" lang="pt-BR" sz="2600">
          <a:solidFill>
            <a:schemeClr val="tx1"/>
          </a:solidFill>
          <a:latin typeface="+mn-lt"/>
          <a:ea typeface="+mn-ea"/>
          <a:cs typeface="+mn-cs"/>
        </a:defRPr>
      </a:lvl2pPr>
      <a:lvl3pPr marL="1234440" indent="-246888" algn="l" rtl="0" eaLnBrk="1" latinLnBrk="0" hangingPunct="1">
        <a:spcBef>
          <a:spcPct val="20000"/>
        </a:spcBef>
        <a:buChar char="•"/>
        <a:defRPr kumimoji="0" lang="pt-BR" sz="2200">
          <a:solidFill>
            <a:schemeClr val="tx1"/>
          </a:solidFill>
          <a:latin typeface="+mn-lt"/>
          <a:ea typeface="+mn-ea"/>
          <a:cs typeface="+mn-cs"/>
        </a:defRPr>
      </a:lvl3pPr>
      <a:lvl4pPr marL="1728216" indent="-246888" algn="l" rtl="0" eaLnBrk="1" latinLnBrk="0" hangingPunct="1">
        <a:spcBef>
          <a:spcPct val="20000"/>
        </a:spcBef>
        <a:buChar char="–"/>
        <a:defRPr kumimoji="0" lang="pt-BR" sz="1900">
          <a:solidFill>
            <a:schemeClr val="tx1"/>
          </a:solidFill>
          <a:latin typeface="+mn-lt"/>
          <a:ea typeface="+mn-ea"/>
          <a:cs typeface="+mn-cs"/>
        </a:defRPr>
      </a:lvl4pPr>
      <a:lvl5pPr marL="2221992" indent="-246888" algn="l" rtl="0" eaLnBrk="1" latinLnBrk="0" hangingPunct="1">
        <a:spcBef>
          <a:spcPct val="20000"/>
        </a:spcBef>
        <a:buChar char="»"/>
        <a:defRPr kumimoji="0" lang="pt-BR" sz="1700">
          <a:solidFill>
            <a:schemeClr val="tx1"/>
          </a:solidFill>
          <a:latin typeface="+mn-lt"/>
          <a:ea typeface="+mn-ea"/>
          <a:cs typeface="+mn-cs"/>
        </a:defRPr>
      </a:lvl5pPr>
      <a:lvl6pPr marL="2715768" indent="-246888" algn="l" rtl="0" eaLnBrk="1" latinLnBrk="0" hangingPunct="1">
        <a:spcBef>
          <a:spcPct val="20000"/>
        </a:spcBef>
        <a:buChar char="•"/>
        <a:defRPr kumimoji="0" lang="pt-BR" sz="2200">
          <a:solidFill>
            <a:schemeClr val="tx1"/>
          </a:solidFill>
          <a:latin typeface="+mn-lt"/>
          <a:ea typeface="+mn-ea"/>
          <a:cs typeface="+mn-cs"/>
        </a:defRPr>
      </a:lvl6pPr>
      <a:lvl7pPr marL="3209544" indent="-246888" algn="l" rtl="0" eaLnBrk="1" latinLnBrk="0" hangingPunct="1">
        <a:spcBef>
          <a:spcPct val="20000"/>
        </a:spcBef>
        <a:buChar char="•"/>
        <a:defRPr kumimoji="0" lang="pt-BR" sz="2200">
          <a:solidFill>
            <a:schemeClr val="tx1"/>
          </a:solidFill>
          <a:latin typeface="+mn-lt"/>
          <a:ea typeface="+mn-ea"/>
          <a:cs typeface="+mn-cs"/>
        </a:defRPr>
      </a:lvl7pPr>
      <a:lvl8pPr marL="3703320" indent="-246888" algn="l" rtl="0" eaLnBrk="1" latinLnBrk="0" hangingPunct="1">
        <a:spcBef>
          <a:spcPct val="20000"/>
        </a:spcBef>
        <a:buChar char="•"/>
        <a:defRPr kumimoji="0" lang="pt-BR" sz="2200">
          <a:solidFill>
            <a:schemeClr val="tx1"/>
          </a:solidFill>
          <a:latin typeface="+mn-lt"/>
          <a:ea typeface="+mn-ea"/>
          <a:cs typeface="+mn-cs"/>
        </a:defRPr>
      </a:lvl8pPr>
      <a:lvl9pPr marL="4197096" indent="-246888" algn="l" rtl="0" eaLnBrk="1" latinLnBrk="0" hangingPunct="1">
        <a:spcBef>
          <a:spcPct val="20000"/>
        </a:spcBef>
        <a:buChar char="•"/>
        <a:defRPr kumimoji="0" lang="pt-BR" sz="2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pt-BR">
          <a:solidFill>
            <a:schemeClr val="tx1"/>
          </a:solidFill>
          <a:latin typeface="+mn-lt"/>
          <a:ea typeface="+mn-ea"/>
          <a:cs typeface="+mn-cs"/>
        </a:defRPr>
      </a:lvl1pPr>
      <a:lvl2pPr marL="493776" algn="l" rtl="0" eaLnBrk="1" latinLnBrk="0" hangingPunct="1">
        <a:defRPr kumimoji="0" lang="pt-BR">
          <a:solidFill>
            <a:schemeClr val="tx1"/>
          </a:solidFill>
          <a:latin typeface="+mn-lt"/>
          <a:ea typeface="+mn-ea"/>
          <a:cs typeface="+mn-cs"/>
        </a:defRPr>
      </a:lvl2pPr>
      <a:lvl3pPr marL="987552" algn="l" rtl="0" eaLnBrk="1" latinLnBrk="0" hangingPunct="1">
        <a:defRPr kumimoji="0" lang="pt-BR">
          <a:solidFill>
            <a:schemeClr val="tx1"/>
          </a:solidFill>
          <a:latin typeface="+mn-lt"/>
          <a:ea typeface="+mn-ea"/>
          <a:cs typeface="+mn-cs"/>
        </a:defRPr>
      </a:lvl3pPr>
      <a:lvl4pPr marL="1481328" algn="l" rtl="0" eaLnBrk="1" latinLnBrk="0" hangingPunct="1">
        <a:defRPr kumimoji="0" lang="pt-BR">
          <a:solidFill>
            <a:schemeClr val="tx1"/>
          </a:solidFill>
          <a:latin typeface="+mn-lt"/>
          <a:ea typeface="+mn-ea"/>
          <a:cs typeface="+mn-cs"/>
        </a:defRPr>
      </a:lvl4pPr>
      <a:lvl5pPr marL="1975104" algn="l" rtl="0" eaLnBrk="1" latinLnBrk="0" hangingPunct="1">
        <a:defRPr kumimoji="0" lang="pt-BR">
          <a:solidFill>
            <a:schemeClr val="tx1"/>
          </a:solidFill>
          <a:latin typeface="+mn-lt"/>
          <a:ea typeface="+mn-ea"/>
          <a:cs typeface="+mn-cs"/>
        </a:defRPr>
      </a:lvl5pPr>
      <a:lvl6pPr marL="2468880" algn="l" rtl="0" eaLnBrk="1" latinLnBrk="0" hangingPunct="1">
        <a:defRPr kumimoji="0" lang="pt-BR">
          <a:solidFill>
            <a:schemeClr val="tx1"/>
          </a:solidFill>
          <a:latin typeface="+mn-lt"/>
          <a:ea typeface="+mn-ea"/>
          <a:cs typeface="+mn-cs"/>
        </a:defRPr>
      </a:lvl6pPr>
      <a:lvl7pPr marL="2962656" algn="l" rtl="0" eaLnBrk="1" latinLnBrk="0" hangingPunct="1">
        <a:defRPr kumimoji="0" lang="pt-BR">
          <a:solidFill>
            <a:schemeClr val="tx1"/>
          </a:solidFill>
          <a:latin typeface="+mn-lt"/>
          <a:ea typeface="+mn-ea"/>
          <a:cs typeface="+mn-cs"/>
        </a:defRPr>
      </a:lvl7pPr>
      <a:lvl8pPr marL="3456432" algn="l" rtl="0" eaLnBrk="1" latinLnBrk="0" hangingPunct="1">
        <a:defRPr kumimoji="0" lang="pt-BR">
          <a:solidFill>
            <a:schemeClr val="tx1"/>
          </a:solidFill>
          <a:latin typeface="+mn-lt"/>
          <a:ea typeface="+mn-ea"/>
          <a:cs typeface="+mn-cs"/>
        </a:defRPr>
      </a:lvl8pPr>
      <a:lvl9pPr marL="3950208" algn="l" rtl="0" eaLnBrk="1" latinLnBrk="0" hangingPunct="1">
        <a:defRPr kumimoji="0" lang="pt-BR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2.xml"/><Relationship Id="rId5" Type="http://schemas.openxmlformats.org/officeDocument/2006/relationships/hyperlink" Target="https://orcid.org/0000-0001-7498-4637" TargetMode="Externa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t.wikipedia.org/wiki/Hist%C3%B3ria_da_Sexualidade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enciclopediavirtual.com.br/livros/livros-de-foucault-para-download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fscar.br/~semppgfil/wp-content/uploads/2012/04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youtube.com/watch?v=EnCxHMv2g9I&amp;t=3s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Imagem 3" descr="logo da uff melhorada 1 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868" y="6569092"/>
            <a:ext cx="1474110" cy="11692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Imagem 0" descr="EEAA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938" y="6900354"/>
            <a:ext cx="1490362" cy="11692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Imagem 1" descr="GESPR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778" y="6900353"/>
            <a:ext cx="862886" cy="10908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4823620" y="2855302"/>
            <a:ext cx="4333577" cy="350065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lIns="98755" tIns="49378" rIns="98755" bIns="49378" rtlCol="0">
            <a:spAutoFit/>
          </a:bodyPr>
          <a:lstStyle/>
          <a:p>
            <a:pPr lvl="0"/>
            <a:r>
              <a:rPr sz="1700" dirty="0" smtClean="0"/>
              <a:t>VILAÇA, </a:t>
            </a:r>
            <a:r>
              <a:rPr sz="1700" dirty="0"/>
              <a:t>Maria </a:t>
            </a:r>
            <a:r>
              <a:rPr sz="1700" dirty="0" smtClean="0"/>
              <a:t>Eunice Alves </a:t>
            </a:r>
            <a:r>
              <a:rPr sz="1700" dirty="0" err="1" smtClean="0"/>
              <a:t>Vilaça</a:t>
            </a:r>
            <a:endParaRPr sz="1700" dirty="0"/>
          </a:p>
          <a:p>
            <a:endParaRPr sz="1700" dirty="0" smtClean="0"/>
          </a:p>
          <a:p>
            <a:r>
              <a:rPr sz="1500" dirty="0" smtClean="0"/>
              <a:t>ORCID:</a:t>
            </a:r>
          </a:p>
          <a:p>
            <a:r>
              <a:rPr sz="1700" dirty="0" smtClean="0"/>
              <a:t>https</a:t>
            </a:r>
            <a:r>
              <a:rPr sz="1700" dirty="0"/>
              <a:t>://</a:t>
            </a:r>
            <a:r>
              <a:rPr sz="1700" dirty="0" smtClean="0"/>
              <a:t>orcid.org/0000-0001-6899-4740 </a:t>
            </a:r>
            <a:endParaRPr sz="1700" dirty="0"/>
          </a:p>
          <a:p>
            <a:pPr lvl="0"/>
            <a:r>
              <a:rPr sz="1700" dirty="0"/>
              <a:t>Instituição: UNIPLI –PEDAGOGIA </a:t>
            </a:r>
          </a:p>
          <a:p>
            <a:pPr lvl="0"/>
            <a:r>
              <a:rPr sz="1700" dirty="0"/>
              <a:t>Pós-graduação  lato Sensu: </a:t>
            </a:r>
            <a:r>
              <a:rPr sz="1700" dirty="0" smtClean="0"/>
              <a:t>AVM –                                </a:t>
            </a:r>
            <a:r>
              <a:rPr sz="1700" dirty="0" err="1" smtClean="0"/>
              <a:t>Arteterapia</a:t>
            </a:r>
            <a:r>
              <a:rPr sz="1700" dirty="0" smtClean="0"/>
              <a:t> em Educação e Saúde</a:t>
            </a:r>
            <a:endParaRPr sz="1700" dirty="0"/>
          </a:p>
          <a:p>
            <a:pPr lvl="0"/>
            <a:r>
              <a:rPr sz="1700" dirty="0"/>
              <a:t>Grupo de Pesquisa: GESPRO</a:t>
            </a:r>
          </a:p>
          <a:p>
            <a:pPr lvl="0"/>
            <a:r>
              <a:rPr sz="1700" dirty="0"/>
              <a:t>Currículo Lattes</a:t>
            </a:r>
            <a:r>
              <a:rPr sz="1700" dirty="0" smtClean="0"/>
              <a:t>:</a:t>
            </a:r>
          </a:p>
          <a:p>
            <a:pPr lvl="0"/>
            <a:r>
              <a:rPr sz="1700" dirty="0" smtClean="0"/>
              <a:t>http</a:t>
            </a:r>
            <a:r>
              <a:rPr sz="1700" dirty="0"/>
              <a:t>://lattes.cnpq.br/8876564853138521</a:t>
            </a:r>
          </a:p>
          <a:p>
            <a:r>
              <a:rPr sz="1700" dirty="0"/>
              <a:t> </a:t>
            </a:r>
            <a:endParaRPr sz="1700" dirty="0" smtClean="0"/>
          </a:p>
          <a:p>
            <a:r>
              <a:rPr sz="1700" dirty="0" err="1" smtClean="0"/>
              <a:t>E-mail</a:t>
            </a:r>
            <a:r>
              <a:rPr sz="1700" dirty="0"/>
              <a:t>: nicevivas@hotmail.com</a:t>
            </a:r>
          </a:p>
          <a:p>
            <a:r>
              <a:rPr lang="pt-BR" dirty="0"/>
              <a:t> 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251589" y="2857589"/>
            <a:ext cx="4429155" cy="447957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lIns="98755" tIns="49378" rIns="98755" bIns="49378" rtlCol="0">
            <a:spAutoFit/>
          </a:bodyPr>
          <a:lstStyle/>
          <a:p>
            <a:pPr lvl="0"/>
            <a:r>
              <a:rPr sz="1700" dirty="0"/>
              <a:t>CHRIZOSTIMO, Miriam Marinho:</a:t>
            </a:r>
          </a:p>
          <a:p>
            <a:pPr lvl="0"/>
            <a:endParaRPr sz="1700" dirty="0" smtClean="0"/>
          </a:p>
          <a:p>
            <a:pPr lvl="0"/>
            <a:r>
              <a:rPr sz="1500" dirty="0" smtClean="0"/>
              <a:t>ORCID</a:t>
            </a:r>
            <a:r>
              <a:rPr sz="1500" dirty="0"/>
              <a:t>:</a:t>
            </a:r>
            <a:r>
              <a:rPr sz="1700" dirty="0"/>
              <a:t> </a:t>
            </a:r>
            <a:endParaRPr sz="1700" dirty="0" smtClean="0"/>
          </a:p>
          <a:p>
            <a:pPr lvl="0"/>
            <a:r>
              <a:rPr sz="1700" u="sng" dirty="0" smtClean="0">
                <a:hlinkClick r:id="rId5"/>
              </a:rPr>
              <a:t>https</a:t>
            </a:r>
            <a:r>
              <a:rPr sz="1700" u="sng" dirty="0">
                <a:hlinkClick r:id="rId5"/>
              </a:rPr>
              <a:t>://orcid.org/0000-0001-7498-4637</a:t>
            </a:r>
            <a:r>
              <a:rPr sz="1700" u="sng" dirty="0"/>
              <a:t> </a:t>
            </a:r>
          </a:p>
          <a:p>
            <a:pPr lvl="0"/>
            <a:r>
              <a:rPr sz="1700" dirty="0"/>
              <a:t>Instituição: MFE/ EEAAC/UFF</a:t>
            </a:r>
          </a:p>
          <a:p>
            <a:pPr lvl="0"/>
            <a:r>
              <a:rPr sz="1700" dirty="0"/>
              <a:t>Disciplina/Graduação; Educação no Campo da Saúde;</a:t>
            </a:r>
          </a:p>
          <a:p>
            <a:pPr lvl="0"/>
            <a:r>
              <a:rPr sz="1700" dirty="0"/>
              <a:t>Pós-graduação  lato Sensu: Didática/CIAS</a:t>
            </a:r>
          </a:p>
          <a:p>
            <a:pPr lvl="0"/>
            <a:r>
              <a:rPr sz="1700" dirty="0"/>
              <a:t>Pós-graduação Stricto Sensu: Currículo, ensino e Planejamento </a:t>
            </a:r>
          </a:p>
          <a:p>
            <a:pPr lvl="0"/>
            <a:r>
              <a:rPr sz="1700" dirty="0"/>
              <a:t>Grupo de Pesquisa: GESPRO</a:t>
            </a:r>
          </a:p>
          <a:p>
            <a:pPr lvl="0"/>
            <a:r>
              <a:rPr sz="1700" dirty="0"/>
              <a:t>Currículo </a:t>
            </a:r>
            <a:r>
              <a:rPr sz="1700" u="sng" dirty="0" smtClean="0"/>
              <a:t>Lattes:</a:t>
            </a:r>
          </a:p>
          <a:p>
            <a:pPr lvl="0"/>
            <a:r>
              <a:rPr sz="1700" dirty="0" smtClean="0"/>
              <a:t>http</a:t>
            </a:r>
            <a:r>
              <a:rPr sz="1700" dirty="0"/>
              <a:t>://lattes.cnpq.br/2774740174692206</a:t>
            </a:r>
          </a:p>
          <a:p>
            <a:endParaRPr sz="1700" dirty="0" smtClean="0"/>
          </a:p>
          <a:p>
            <a:r>
              <a:rPr sz="1700" dirty="0" err="1" smtClean="0"/>
              <a:t>E-mail</a:t>
            </a:r>
            <a:r>
              <a:rPr sz="1700" dirty="0"/>
              <a:t>: </a:t>
            </a:r>
            <a:r>
              <a:rPr sz="1700" u="sng" dirty="0"/>
              <a:t>miriammarinho@id.uff.br</a:t>
            </a:r>
            <a:endParaRPr lang="pt-BR" dirty="0"/>
          </a:p>
          <a:p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236483" y="138888"/>
            <a:ext cx="8860220" cy="3023598"/>
          </a:xfrm>
          <a:prstGeom prst="rect">
            <a:avLst/>
          </a:prstGeom>
          <a:noFill/>
        </p:spPr>
        <p:txBody>
          <a:bodyPr wrap="square" lIns="98755" tIns="49378" rIns="98755" bIns="49378" rtlCol="0">
            <a:spAutoFit/>
          </a:bodyPr>
          <a:lstStyle/>
          <a:p>
            <a:pPr algn="ctr"/>
            <a:r>
              <a:rPr lang="pt-BR" b="1" dirty="0" err="1" smtClean="0"/>
              <a:t>C&amp;A</a:t>
            </a:r>
            <a:r>
              <a:rPr lang="pt-BR" b="1" dirty="0" smtClean="0"/>
              <a:t>  </a:t>
            </a:r>
            <a:r>
              <a:rPr lang="pt-BR" b="1" dirty="0" smtClean="0"/>
              <a:t>010– </a:t>
            </a:r>
            <a:r>
              <a:rPr lang="pt-BR" b="1" dirty="0"/>
              <a:t>Educação – </a:t>
            </a:r>
            <a:r>
              <a:rPr lang="pt-BR" b="1" i="1" dirty="0" err="1"/>
              <a:t>Fantastic</a:t>
            </a:r>
            <a:r>
              <a:rPr lang="pt-BR" b="1" i="1" dirty="0"/>
              <a:t> world </a:t>
            </a:r>
            <a:r>
              <a:rPr lang="pt-BR" b="1" i="1" dirty="0" err="1"/>
              <a:t>of</a:t>
            </a:r>
            <a:r>
              <a:rPr lang="pt-BR" b="1" i="1" dirty="0"/>
              <a:t> </a:t>
            </a:r>
            <a:r>
              <a:rPr lang="pt-BR" b="1" i="1" dirty="0" err="1"/>
              <a:t>education</a:t>
            </a:r>
            <a:r>
              <a:rPr lang="pt-BR" b="1" i="1" dirty="0"/>
              <a:t> </a:t>
            </a:r>
            <a:endParaRPr lang="pt-BR" b="1" dirty="0"/>
          </a:p>
          <a:p>
            <a:pPr algn="ctr"/>
            <a:endParaRPr lang="pt-BR" dirty="0" smtClean="0"/>
          </a:p>
          <a:p>
            <a:pPr algn="ctr"/>
            <a:r>
              <a:rPr lang="pt-BR" b="1" dirty="0" smtClean="0">
                <a:solidFill>
                  <a:schemeClr val="bg2">
                    <a:lumMod val="50000"/>
                  </a:schemeClr>
                </a:solidFill>
                <a:latin typeface="AR CENA" pitchFamily="2" charset="0"/>
              </a:rPr>
              <a:t>MICHEL FOUCAULT - CUIDADO DE SI</a:t>
            </a:r>
          </a:p>
          <a:p>
            <a:r>
              <a:rPr lang="pt-BR" i="1" dirty="0" err="1" smtClean="0"/>
              <a:t>Authors</a:t>
            </a:r>
            <a:r>
              <a:rPr lang="pt-BR" dirty="0" smtClean="0"/>
              <a:t>:</a:t>
            </a:r>
          </a:p>
          <a:p>
            <a:endParaRPr lang="pt-BR" dirty="0"/>
          </a:p>
          <a:p>
            <a:r>
              <a:rPr lang="pt-BR" dirty="0"/>
              <a:t> </a:t>
            </a:r>
            <a:r>
              <a:rPr smtClean="0"/>
              <a:t>Miriam Marinho Chrizostimo  (Doutorado em Educação </a:t>
            </a:r>
            <a:r>
              <a:rPr lang="pt-BR" dirty="0" smtClean="0"/>
              <a:t>–</a:t>
            </a:r>
            <a:r>
              <a:rPr smtClean="0"/>
              <a:t>UNR </a:t>
            </a:r>
            <a:r>
              <a:rPr lang="pt-BR" dirty="0" smtClean="0"/>
              <a:t>–</a:t>
            </a:r>
            <a:r>
              <a:rPr smtClean="0"/>
              <a:t> UFF)</a:t>
            </a:r>
          </a:p>
          <a:p>
            <a:r>
              <a:rPr smtClean="0"/>
              <a:t>Maria </a:t>
            </a:r>
            <a:r>
              <a:rPr lang="pt-BR" dirty="0"/>
              <a:t>Eunice Alves </a:t>
            </a:r>
            <a:r>
              <a:rPr lang="pt-BR" dirty="0" err="1"/>
              <a:t>Vilaça</a:t>
            </a:r>
            <a:r>
              <a:rPr lang="pt-BR" dirty="0"/>
              <a:t>  </a:t>
            </a:r>
            <a:r>
              <a:rPr lang="pt-BR" dirty="0" smtClean="0"/>
              <a:t>(Especialista </a:t>
            </a:r>
            <a:r>
              <a:rPr smtClean="0"/>
              <a:t>em Arteterapia em Educação e Saúde </a:t>
            </a:r>
            <a:r>
              <a:rPr lang="pt-BR" dirty="0" smtClean="0"/>
              <a:t>–</a:t>
            </a:r>
            <a:r>
              <a:rPr smtClean="0"/>
              <a:t> UNIPLI  - Pedagogia)</a:t>
            </a:r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1187282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ço Reservado para Imagem 2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2091" b="12091"/>
          <a:stretch>
            <a:fillRect/>
          </a:stretch>
        </p:blipFill>
        <p:spPr/>
      </p:pic>
      <p:sp>
        <p:nvSpPr>
          <p:cNvPr id="5" name="CaixaDeTexto 4"/>
          <p:cNvSpPr txBox="1"/>
          <p:nvPr/>
        </p:nvSpPr>
        <p:spPr>
          <a:xfrm>
            <a:off x="1023888" y="690010"/>
            <a:ext cx="7298349" cy="1500104"/>
          </a:xfrm>
          <a:prstGeom prst="rect">
            <a:avLst/>
          </a:prstGeom>
          <a:noFill/>
        </p:spPr>
        <p:txBody>
          <a:bodyPr wrap="square" lIns="98755" tIns="49378" rIns="98755" bIns="49378" rtlCol="0">
            <a:spAutoFit/>
          </a:bodyPr>
          <a:lstStyle/>
          <a:p>
            <a:pPr algn="ctr"/>
            <a:r>
              <a:rPr sz="26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Para Foucault:</a:t>
            </a:r>
          </a:p>
          <a:p>
            <a:pPr algn="ctr"/>
            <a:r>
              <a:rPr sz="26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A vida deve ser comparada a uma obra de </a:t>
            </a:r>
            <a:r>
              <a:rPr sz="39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arte...</a:t>
            </a:r>
            <a:r>
              <a:rPr lang="pt-BR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pt-BR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="" xmlns:p14="http://schemas.microsoft.com/office/powerpoint/2010/main" val="4135092706"/>
              </p:ext>
            </p:extLst>
          </p:nvPr>
        </p:nvGraphicFramePr>
        <p:xfrm>
          <a:off x="1608984" y="1897577"/>
          <a:ext cx="6240992" cy="49069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32187466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6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-10107" y="12016"/>
            <a:ext cx="9371595" cy="2686328"/>
            <a:chOff x="-9872" y="9952"/>
            <a:chExt cx="9153872" cy="2224872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872" y="9952"/>
              <a:ext cx="3192016" cy="1800200"/>
            </a:xfrm>
            <a:prstGeom prst="rect">
              <a:avLst/>
            </a:prstGeom>
          </p:spPr>
        </p:pic>
        <p:sp>
          <p:nvSpPr>
            <p:cNvPr id="5" name="CaixaDeTexto 4"/>
            <p:cNvSpPr txBox="1"/>
            <p:nvPr/>
          </p:nvSpPr>
          <p:spPr>
            <a:xfrm>
              <a:off x="3205024" y="9952"/>
              <a:ext cx="5938976" cy="2224872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endParaRPr sz="4300" b="1" dirty="0" smtClean="0">
                <a:latin typeface="AR CENA" pitchFamily="2" charset="0"/>
              </a:endParaRPr>
            </a:p>
            <a:p>
              <a:r>
                <a:rPr sz="4300" b="1" dirty="0" smtClean="0">
                  <a:solidFill>
                    <a:schemeClr val="bg1"/>
                  </a:solidFill>
                  <a:latin typeface="AR CENA" pitchFamily="2" charset="0"/>
                </a:rPr>
                <a:t>REFERÊNCIAS BIBLIOGRÁFICAS</a:t>
              </a:r>
            </a:p>
            <a:p>
              <a:endParaRPr sz="1100" dirty="0" smtClean="0">
                <a:latin typeface="AR CENA" pitchFamily="2" charset="0"/>
              </a:endParaRPr>
            </a:p>
            <a:p>
              <a:endParaRPr sz="1100" dirty="0">
                <a:latin typeface="AR CENA" pitchFamily="2" charset="0"/>
              </a:endParaRPr>
            </a:p>
            <a:p>
              <a:endParaRPr sz="1100" dirty="0">
                <a:latin typeface="AR CENA" pitchFamily="2" charset="0"/>
              </a:endParaRPr>
            </a:p>
          </p:txBody>
        </p:sp>
      </p:grpSp>
      <p:sp>
        <p:nvSpPr>
          <p:cNvPr id="6" name="CaixaDeTexto 5"/>
          <p:cNvSpPr txBox="1"/>
          <p:nvPr/>
        </p:nvSpPr>
        <p:spPr>
          <a:xfrm>
            <a:off x="257503" y="2749114"/>
            <a:ext cx="8551601" cy="1269271"/>
          </a:xfrm>
          <a:prstGeom prst="rect">
            <a:avLst/>
          </a:prstGeom>
          <a:noFill/>
        </p:spPr>
        <p:txBody>
          <a:bodyPr wrap="square" lIns="98755" tIns="49378" rIns="98755" bIns="49378" rtlCol="0">
            <a:spAutoFit/>
          </a:bodyPr>
          <a:lstStyle/>
          <a:p>
            <a:pPr marL="308610" indent="-308610">
              <a:buFont typeface="Arial" pitchFamily="34" charset="0"/>
              <a:buChar char="•"/>
            </a:pPr>
            <a:r>
              <a:rPr lang="pt-BR" b="1" dirty="0" smtClean="0">
                <a:latin typeface="Arial Narrow" pitchFamily="34" charset="0"/>
              </a:rPr>
              <a:t>Michel </a:t>
            </a:r>
            <a:r>
              <a:rPr lang="pt-BR" b="1" dirty="0">
                <a:latin typeface="Arial Narrow" pitchFamily="34" charset="0"/>
              </a:rPr>
              <a:t>Foucault. </a:t>
            </a:r>
            <a:r>
              <a:rPr lang="pt-BR" dirty="0">
                <a:latin typeface="Arial Narrow" pitchFamily="34" charset="0"/>
              </a:rPr>
              <a:t>Disponível em</a:t>
            </a:r>
            <a:r>
              <a:rPr lang="pt-BR" dirty="0" smtClean="0">
                <a:latin typeface="Arial Narrow" pitchFamily="34" charset="0"/>
              </a:rPr>
              <a:t>:</a:t>
            </a:r>
            <a:r>
              <a:rPr lang="pt-BR" b="1" dirty="0"/>
              <a:t> </a:t>
            </a:r>
            <a:endParaRPr lang="pt-BR" dirty="0"/>
          </a:p>
          <a:p>
            <a:r>
              <a:rPr lang="pt-BR" dirty="0">
                <a:hlinkClick r:id="rId3"/>
              </a:rPr>
              <a:t>https://pt.wikipedia.org/wiki/Hist%C3%B3ria_da_Sexualidade</a:t>
            </a:r>
            <a:r>
              <a:rPr lang="pt-BR" b="1" dirty="0" smtClean="0">
                <a:latin typeface="Arial Narrow" pitchFamily="34" charset="0"/>
              </a:rPr>
              <a:t>. </a:t>
            </a:r>
            <a:r>
              <a:rPr lang="pt-BR" dirty="0">
                <a:latin typeface="Arial Narrow" pitchFamily="34" charset="0"/>
              </a:rPr>
              <a:t>Acesso </a:t>
            </a:r>
            <a:r>
              <a:rPr lang="pt-BR" dirty="0" smtClean="0">
                <a:latin typeface="Arial Narrow" pitchFamily="34" charset="0"/>
              </a:rPr>
              <a:t>em 15 </a:t>
            </a:r>
            <a:r>
              <a:rPr lang="pt-BR" dirty="0">
                <a:latin typeface="Arial Narrow" pitchFamily="34" charset="0"/>
              </a:rPr>
              <a:t>set.2020</a:t>
            </a:r>
          </a:p>
          <a:p>
            <a:pPr marL="308610" indent="-308610">
              <a:buFont typeface="Wingdings" pitchFamily="2" charset="2"/>
              <a:buChar char="ü"/>
            </a:pP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257503" y="4382408"/>
            <a:ext cx="8551601" cy="1023050"/>
          </a:xfrm>
          <a:prstGeom prst="rect">
            <a:avLst/>
          </a:prstGeom>
          <a:noFill/>
        </p:spPr>
        <p:txBody>
          <a:bodyPr wrap="square" lIns="98755" tIns="49378" rIns="98755" bIns="49378" rtlCol="0">
            <a:spAutoFit/>
          </a:bodyPr>
          <a:lstStyle/>
          <a:p>
            <a:pPr marL="308610" indent="-308610">
              <a:buFont typeface="Arial" pitchFamily="34" charset="0"/>
              <a:buChar char="•"/>
            </a:pPr>
            <a:r>
              <a:rPr lang="pt-BR" dirty="0" err="1">
                <a:latin typeface="Arial Narrow" pitchFamily="34" charset="0"/>
              </a:rPr>
              <a:t>PORFíRIO</a:t>
            </a:r>
            <a:r>
              <a:rPr lang="pt-BR" dirty="0">
                <a:latin typeface="Arial Narrow" pitchFamily="34" charset="0"/>
              </a:rPr>
              <a:t>, Francisco. "</a:t>
            </a:r>
            <a:r>
              <a:rPr sz="2200" b="1">
                <a:latin typeface="Arial Narrow" pitchFamily="34" charset="0"/>
              </a:rPr>
              <a:t>Michel </a:t>
            </a:r>
            <a:r>
              <a:rPr sz="2200" b="1" smtClean="0">
                <a:latin typeface="Arial Narrow" pitchFamily="34" charset="0"/>
              </a:rPr>
              <a:t>Foucault". </a:t>
            </a:r>
            <a:r>
              <a:rPr lang="pt-BR" i="1" dirty="0" smtClean="0">
                <a:latin typeface="Arial Narrow" pitchFamily="34" charset="0"/>
              </a:rPr>
              <a:t>Brasil </a:t>
            </a:r>
            <a:r>
              <a:rPr lang="pt-BR" i="1" dirty="0">
                <a:latin typeface="Arial Narrow" pitchFamily="34" charset="0"/>
              </a:rPr>
              <a:t>Escola</a:t>
            </a:r>
            <a:r>
              <a:rPr lang="pt-BR" dirty="0">
                <a:latin typeface="Arial Narrow" pitchFamily="34" charset="0"/>
              </a:rPr>
              <a:t>. Disponível em: https://brasilescola.uol.com.br/filosofia/michel-foucault.htm. Acesso em 15 </a:t>
            </a:r>
            <a:r>
              <a:rPr lang="pt-BR" dirty="0" smtClean="0">
                <a:latin typeface="Arial Narrow" pitchFamily="34" charset="0"/>
              </a:rPr>
              <a:t> set </a:t>
            </a:r>
            <a:r>
              <a:rPr lang="pt-BR" dirty="0">
                <a:latin typeface="Arial Narrow" pitchFamily="34" charset="0"/>
              </a:rPr>
              <a:t>2020</a:t>
            </a:r>
          </a:p>
          <a:p>
            <a:pPr marL="308610" indent="-308610">
              <a:buFont typeface="Wingdings" pitchFamily="2" charset="2"/>
              <a:buChar char="ü"/>
            </a:pPr>
            <a:endParaRPr lang="pt-BR" dirty="0">
              <a:latin typeface="Arial Narrow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847269" y="5705174"/>
            <a:ext cx="7961835" cy="392108"/>
          </a:xfrm>
          <a:prstGeom prst="rect">
            <a:avLst/>
          </a:prstGeom>
          <a:noFill/>
        </p:spPr>
        <p:txBody>
          <a:bodyPr wrap="square" lIns="98755" tIns="49378" rIns="98755" bIns="49378" rtlCol="0">
            <a:spAutoFit/>
          </a:bodyPr>
          <a:lstStyle/>
          <a:p>
            <a:pPr marL="308610" indent="-308610">
              <a:buFont typeface="Arial" pitchFamily="34" charset="0"/>
              <a:buChar char="•"/>
            </a:pP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219379" y="5520276"/>
            <a:ext cx="8920204" cy="976884"/>
          </a:xfrm>
          <a:prstGeom prst="rect">
            <a:avLst/>
          </a:prstGeom>
          <a:noFill/>
        </p:spPr>
        <p:txBody>
          <a:bodyPr wrap="square" lIns="98755" tIns="49378" rIns="98755" bIns="49378" rtlCol="0">
            <a:spAutoFit/>
          </a:bodyPr>
          <a:lstStyle/>
          <a:p>
            <a:pPr marL="308610" indent="-308610">
              <a:buFont typeface="Arial" pitchFamily="34" charset="0"/>
              <a:buChar char="•"/>
            </a:pPr>
            <a:r>
              <a:rPr i="1" dirty="0">
                <a:latin typeface="Arial Narrow" pitchFamily="34" charset="0"/>
              </a:rPr>
              <a:t>FOUCAULT, M. HISTÓRIA DA SEXUALIDADE III- CUIDADO DE SI. Rio de Janeiro: EDIÇÕES GRAAL, 1985. Disponível em: </a:t>
            </a:r>
            <a:r>
              <a:rPr i="1" dirty="0" smtClean="0">
                <a:latin typeface="Arial Narrow" pitchFamily="34" charset="0"/>
                <a:hlinkClick r:id="rId4"/>
              </a:rPr>
              <a:t>https</a:t>
            </a:r>
            <a:r>
              <a:rPr i="1">
                <a:latin typeface="Arial Narrow" pitchFamily="34" charset="0"/>
                <a:hlinkClick r:id="rId4"/>
              </a:rPr>
              <a:t>://</a:t>
            </a:r>
            <a:r>
              <a:rPr i="1" smtClean="0">
                <a:latin typeface="Arial Narrow" pitchFamily="34" charset="0"/>
                <a:hlinkClick r:id="rId4"/>
              </a:rPr>
              <a:t>enciclopediavirtual.com.br/livros/livros-de-foucault-para-download/</a:t>
            </a:r>
            <a:r>
              <a:rPr i="1" smtClean="0">
                <a:latin typeface="Arial Narrow" pitchFamily="34" charset="0"/>
              </a:rPr>
              <a:t>  </a:t>
            </a:r>
            <a:r>
              <a:rPr lang="pt-BR" dirty="0" smtClean="0">
                <a:latin typeface="Arial Narrow" pitchFamily="34" charset="0"/>
              </a:rPr>
              <a:t>Acesso em 15 set 2020</a:t>
            </a:r>
            <a:endParaRPr lang="pt-BR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63829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/>
          <p:cNvGrpSpPr/>
          <p:nvPr/>
        </p:nvGrpSpPr>
        <p:grpSpPr>
          <a:xfrm>
            <a:off x="-10107" y="12016"/>
            <a:ext cx="9371595" cy="2686328"/>
            <a:chOff x="-9872" y="9952"/>
            <a:chExt cx="9153872" cy="2224872"/>
          </a:xfrm>
        </p:grpSpPr>
        <p:pic>
          <p:nvPicPr>
            <p:cNvPr id="11" name="Imagem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872" y="9952"/>
              <a:ext cx="3192016" cy="1800200"/>
            </a:xfrm>
            <a:prstGeom prst="rect">
              <a:avLst/>
            </a:prstGeom>
          </p:spPr>
        </p:pic>
        <p:sp>
          <p:nvSpPr>
            <p:cNvPr id="12" name="CaixaDeTexto 11"/>
            <p:cNvSpPr txBox="1"/>
            <p:nvPr/>
          </p:nvSpPr>
          <p:spPr>
            <a:xfrm>
              <a:off x="3205024" y="9952"/>
              <a:ext cx="5938976" cy="2224872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endParaRPr sz="4300" b="1" dirty="0" smtClean="0">
                <a:latin typeface="AR CENA" pitchFamily="2" charset="0"/>
              </a:endParaRPr>
            </a:p>
            <a:p>
              <a:r>
                <a:rPr sz="4300" b="1" dirty="0" smtClean="0">
                  <a:solidFill>
                    <a:schemeClr val="bg1"/>
                  </a:solidFill>
                  <a:latin typeface="AR CENA" pitchFamily="2" charset="0"/>
                </a:rPr>
                <a:t>REFERÊNCIAS BIBLIOGRÁFICAS</a:t>
              </a:r>
            </a:p>
            <a:p>
              <a:endParaRPr sz="1100" dirty="0" smtClean="0">
                <a:latin typeface="AR CENA" pitchFamily="2" charset="0"/>
              </a:endParaRPr>
            </a:p>
            <a:p>
              <a:endParaRPr sz="1100" dirty="0">
                <a:latin typeface="AR CENA" pitchFamily="2" charset="0"/>
              </a:endParaRPr>
            </a:p>
            <a:p>
              <a:endParaRPr sz="1100" dirty="0">
                <a:latin typeface="AR CENA" pitchFamily="2" charset="0"/>
              </a:endParaRPr>
            </a:p>
          </p:txBody>
        </p:sp>
      </p:grpSp>
      <p:sp>
        <p:nvSpPr>
          <p:cNvPr id="13" name="CaixaDeTexto 12"/>
          <p:cNvSpPr txBox="1"/>
          <p:nvPr/>
        </p:nvSpPr>
        <p:spPr>
          <a:xfrm>
            <a:off x="180150" y="3140068"/>
            <a:ext cx="8956544" cy="2146435"/>
          </a:xfrm>
          <a:prstGeom prst="rect">
            <a:avLst/>
          </a:prstGeom>
          <a:noFill/>
        </p:spPr>
        <p:txBody>
          <a:bodyPr wrap="square" lIns="98755" tIns="49378" rIns="98755" bIns="49378" rtlCol="0">
            <a:spAutoFit/>
          </a:bodyPr>
          <a:lstStyle/>
          <a:p>
            <a:pPr marL="308610" indent="-308610">
              <a:buFont typeface="Arial" pitchFamily="34" charset="0"/>
              <a:buChar char="•"/>
            </a:pPr>
            <a:r>
              <a:rPr lang="pt-BR" dirty="0" smtClean="0"/>
              <a:t>BRANDÃO, Ramon.</a:t>
            </a:r>
            <a:r>
              <a:rPr lang="pt-BR" b="1" dirty="0" smtClean="0"/>
              <a:t> </a:t>
            </a:r>
            <a:r>
              <a:rPr lang="pt-BR" b="1" dirty="0"/>
              <a:t>Foucault e o cuidado de si:</a:t>
            </a:r>
            <a:endParaRPr lang="pt-BR" dirty="0"/>
          </a:p>
          <a:p>
            <a:r>
              <a:rPr lang="pt-BR" b="1" dirty="0"/>
              <a:t>os caminhos prováveis de uma subjetividade contemporânea autônoma. </a:t>
            </a:r>
            <a:r>
              <a:rPr lang="pt-BR" dirty="0"/>
              <a:t>Anais do Seminário dos</a:t>
            </a:r>
            <a:r>
              <a:rPr lang="pt-BR" b="1" dirty="0"/>
              <a:t> </a:t>
            </a:r>
            <a:r>
              <a:rPr lang="pt-BR" dirty="0"/>
              <a:t>Estudantes de Pós-Graduação em Filosofia da UFSCar 2015 / 11ª edição Disponível em : </a:t>
            </a:r>
            <a:r>
              <a:rPr lang="pt-BR" dirty="0">
                <a:hlinkClick r:id="rId3"/>
              </a:rPr>
              <a:t>www.ufscar.br/~semppgfil/wp-content/uploads/2012/04</a:t>
            </a:r>
            <a:r>
              <a:rPr lang="pt-BR" dirty="0" smtClean="0">
                <a:hlinkClick r:id="rId3"/>
              </a:rPr>
              <a:t>/</a:t>
            </a:r>
            <a:endParaRPr lang="pt-BR" dirty="0" smtClean="0"/>
          </a:p>
          <a:p>
            <a:r>
              <a:rPr lang="pt-BR" dirty="0" smtClean="0"/>
              <a:t>Acesso em: 14 set 2020</a:t>
            </a:r>
          </a:p>
          <a:p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180150" y="5568960"/>
            <a:ext cx="8956544" cy="976884"/>
          </a:xfrm>
          <a:prstGeom prst="rect">
            <a:avLst/>
          </a:prstGeom>
          <a:noFill/>
        </p:spPr>
        <p:txBody>
          <a:bodyPr wrap="square" lIns="98755" tIns="49378" rIns="98755" bIns="49378" rtlCol="0">
            <a:spAutoFit/>
          </a:bodyPr>
          <a:lstStyle/>
          <a:p>
            <a:pPr marL="308610" indent="-308610" algn="just">
              <a:buFont typeface="Arial" pitchFamily="34" charset="0"/>
              <a:buChar char="•"/>
            </a:pPr>
            <a:r>
              <a:rPr lang="pt-BR" dirty="0" smtClean="0"/>
              <a:t>SANTOS, Alan, </a:t>
            </a:r>
            <a:r>
              <a:rPr lang="pt-BR" b="1" dirty="0"/>
              <a:t>Ética no cuidado de si</a:t>
            </a:r>
            <a:r>
              <a:rPr lang="pt-BR" dirty="0"/>
              <a:t> Disponível em : </a:t>
            </a:r>
            <a:r>
              <a:rPr lang="pt-BR" u="sng" dirty="0">
                <a:hlinkClick r:id="rId4"/>
              </a:rPr>
              <a:t>https://www.youtube.com/watch?v=EnCxHMv2g9I&amp;t=3s</a:t>
            </a:r>
            <a:endParaRPr lang="pt-BR" dirty="0"/>
          </a:p>
          <a:p>
            <a:r>
              <a:rPr lang="pt-BR" dirty="0"/>
              <a:t>Acesso dia 14 set 2020</a:t>
            </a:r>
          </a:p>
        </p:txBody>
      </p:sp>
    </p:spTree>
    <p:extLst>
      <p:ext uri="{BB962C8B-B14F-4D97-AF65-F5344CB8AC3E}">
        <p14:creationId xmlns="" xmlns:p14="http://schemas.microsoft.com/office/powerpoint/2010/main" val="10550810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3" descr="logo da uff melhorada 1 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100" y="6732750"/>
            <a:ext cx="1474109" cy="1161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m 0" descr="EEAA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901" y="6671348"/>
            <a:ext cx="1490362" cy="117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m 1" descr="GESPR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000" y="6470087"/>
            <a:ext cx="1084047" cy="137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Grupo 18"/>
          <p:cNvGrpSpPr/>
          <p:nvPr/>
        </p:nvGrpSpPr>
        <p:grpSpPr>
          <a:xfrm>
            <a:off x="0" y="1"/>
            <a:ext cx="9373552" cy="8280400"/>
            <a:chOff x="0" y="0"/>
            <a:chExt cx="9155784" cy="6858000"/>
          </a:xfrm>
        </p:grpSpPr>
        <p:pic>
          <p:nvPicPr>
            <p:cNvPr id="8" name="Imagem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55784" cy="6858000"/>
            </a:xfrm>
            <a:prstGeom prst="rect">
              <a:avLst/>
            </a:prstGeom>
          </p:spPr>
        </p:pic>
        <p:sp>
          <p:nvSpPr>
            <p:cNvPr id="9" name="Retângulo 8"/>
            <p:cNvSpPr/>
            <p:nvPr/>
          </p:nvSpPr>
          <p:spPr>
            <a:xfrm>
              <a:off x="245743" y="1299007"/>
              <a:ext cx="8539233" cy="49197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08610" indent="-308610">
                <a:buFont typeface="Arial" pitchFamily="34" charset="0"/>
                <a:buChar char="•"/>
              </a:pPr>
              <a:r>
                <a:rPr lang="pt-BR" dirty="0">
                  <a:latin typeface="Times New Roman" pitchFamily="18" charset="0"/>
                  <a:cs typeface="Times New Roman" pitchFamily="18" charset="0"/>
                </a:rPr>
                <a:t>Universidade Federal Fluminense/UFF </a:t>
              </a:r>
            </a:p>
            <a:p>
              <a:pPr marL="308610" indent="-308610">
                <a:buFont typeface="Arial" pitchFamily="34" charset="0"/>
                <a:buChar char="•"/>
              </a:pPr>
              <a:r>
                <a:rPr lang="pt-BR" dirty="0">
                  <a:latin typeface="Times New Roman" pitchFamily="18" charset="0"/>
                  <a:cs typeface="Times New Roman" pitchFamily="18" charset="0"/>
                </a:rPr>
                <a:t>Escola de Enfermagem Aurora de Afonso Costa/EEAAC</a:t>
              </a:r>
            </a:p>
            <a:p>
              <a:pPr marL="308610" indent="-308610">
                <a:buFont typeface="Arial" pitchFamily="34" charset="0"/>
                <a:buChar char="•"/>
              </a:pPr>
              <a:r>
                <a:rPr lang="pt-BR" dirty="0">
                  <a:latin typeface="Times New Roman" pitchFamily="18" charset="0"/>
                  <a:cs typeface="Times New Roman" pitchFamily="18" charset="0"/>
                </a:rPr>
                <a:t>Departamento de Fundamentos de Enfermagem e Administração/MFE</a:t>
              </a:r>
            </a:p>
            <a:p>
              <a:pPr marL="308610" indent="-308610">
                <a:buFont typeface="Arial" pitchFamily="34" charset="0"/>
                <a:buChar char="•"/>
              </a:pPr>
              <a:r>
                <a:rPr lang="pt-BR" dirty="0">
                  <a:latin typeface="Times New Roman" pitchFamily="18" charset="0"/>
                  <a:cs typeface="Times New Roman" pitchFamily="18" charset="0"/>
                </a:rPr>
                <a:t>Grupo de Pesquisa - Gestão da Formação e Qualificação Profissional: Educação e Saúde (GESPRO/UFF) </a:t>
              </a:r>
            </a:p>
            <a:p>
              <a:pPr marL="308610" indent="-308610">
                <a:buFont typeface="Arial" pitchFamily="34" charset="0"/>
                <a:buChar char="•"/>
              </a:pPr>
              <a:r>
                <a:rPr lang="pt-BR" dirty="0">
                  <a:latin typeface="Times New Roman" pitchFamily="18" charset="0"/>
                  <a:cs typeface="Times New Roman" pitchFamily="18" charset="0"/>
                </a:rPr>
                <a:t>Líderes: </a:t>
              </a:r>
            </a:p>
            <a:p>
              <a:r>
                <a:rPr lang="pt-BR" dirty="0">
                  <a:latin typeface="Times New Roman" pitchFamily="18" charset="0"/>
                  <a:cs typeface="Times New Roman" pitchFamily="18" charset="0"/>
                </a:rPr>
                <a:t>Dr.ª Miriam Marinho </a:t>
              </a:r>
              <a:r>
                <a:rPr lang="pt-BR" dirty="0" err="1">
                  <a:latin typeface="Times New Roman" pitchFamily="18" charset="0"/>
                  <a:cs typeface="Times New Roman" pitchFamily="18" charset="0"/>
                </a:rPr>
                <a:t>Chrizostimo</a:t>
              </a:r>
              <a:r>
                <a:rPr lang="pt-BR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r>
                <a:rPr lang="pt-BR" dirty="0">
                  <a:latin typeface="Times New Roman" pitchFamily="18" charset="0"/>
                  <a:cs typeface="Times New Roman" pitchFamily="18" charset="0"/>
                </a:rPr>
                <a:t>Dr.ª Alessandra Conceição Leite Funchal </a:t>
              </a:r>
              <a:r>
                <a:rPr lang="pt-BR" dirty="0" smtClean="0">
                  <a:latin typeface="Times New Roman" pitchFamily="18" charset="0"/>
                  <a:cs typeface="Times New Roman" pitchFamily="18" charset="0"/>
                </a:rPr>
                <a:t>Camacho</a:t>
              </a:r>
            </a:p>
            <a:p>
              <a:pPr marL="308610" indent="-308610">
                <a:buFont typeface="Arial" pitchFamily="34" charset="0"/>
                <a:buChar char="•"/>
              </a:pPr>
              <a:r>
                <a:rPr lang="pt-BR" dirty="0">
                  <a:latin typeface="Times New Roman" pitchFamily="18" charset="0"/>
                  <a:cs typeface="Times New Roman" pitchFamily="18" charset="0"/>
                </a:rPr>
                <a:t>Disciplina de Educação no Campo da Saúde </a:t>
              </a:r>
            </a:p>
            <a:p>
              <a:pPr marL="308610" indent="-308610">
                <a:buFont typeface="Arial" pitchFamily="34" charset="0"/>
                <a:buChar char="•"/>
              </a:pPr>
              <a:r>
                <a:rPr lang="pt-BR" dirty="0">
                  <a:latin typeface="Times New Roman" pitchFamily="18" charset="0"/>
                  <a:cs typeface="Times New Roman" pitchFamily="18" charset="0"/>
                </a:rPr>
                <a:t> Coordenação: </a:t>
              </a:r>
              <a:r>
                <a:rPr lang="pt-BR" dirty="0" err="1">
                  <a:latin typeface="Times New Roman" pitchFamily="18" charset="0"/>
                  <a:cs typeface="Times New Roman" pitchFamily="18" charset="0"/>
                </a:rPr>
                <a:t>Drª</a:t>
              </a:r>
              <a:r>
                <a:rPr lang="pt-BR" dirty="0">
                  <a:latin typeface="Times New Roman" pitchFamily="18" charset="0"/>
                  <a:cs typeface="Times New Roman" pitchFamily="18" charset="0"/>
                </a:rPr>
                <a:t> Miriam Marinho </a:t>
              </a:r>
              <a:r>
                <a:rPr lang="pt-BR" dirty="0" err="1">
                  <a:latin typeface="Times New Roman" pitchFamily="18" charset="0"/>
                  <a:cs typeface="Times New Roman" pitchFamily="18" charset="0"/>
                </a:rPr>
                <a:t>Chrizostimo</a:t>
              </a:r>
              <a:r>
                <a:rPr lang="pt-BR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marL="308610" indent="-308610">
                <a:buFont typeface="Arial" pitchFamily="34" charset="0"/>
                <a:buChar char="•"/>
              </a:pPr>
              <a:r>
                <a:rPr lang="pt-BR" dirty="0">
                  <a:latin typeface="Times New Roman" pitchFamily="18" charset="0"/>
                  <a:cs typeface="Times New Roman" pitchFamily="18" charset="0"/>
                </a:rPr>
                <a:t> </a:t>
              </a:r>
              <a:r>
                <a:rPr lang="pt-BR" dirty="0" smtClean="0">
                  <a:latin typeface="Times New Roman" pitchFamily="18" charset="0"/>
                  <a:cs typeface="Times New Roman" pitchFamily="18" charset="0"/>
                </a:rPr>
                <a:t>Autoras </a:t>
              </a:r>
              <a:r>
                <a:rPr lang="pt-BR" dirty="0">
                  <a:latin typeface="Times New Roman" pitchFamily="18" charset="0"/>
                  <a:cs typeface="Times New Roman" pitchFamily="18" charset="0"/>
                </a:rPr>
                <a:t>do Slide:</a:t>
              </a:r>
            </a:p>
            <a:p>
              <a:r>
                <a:rPr smtClean="0">
                  <a:latin typeface="Times New Roman" pitchFamily="18" charset="0"/>
                  <a:cs typeface="Times New Roman" pitchFamily="18" charset="0"/>
                </a:rPr>
                <a:t>Miriam Marinho Chrizostimo </a:t>
              </a:r>
            </a:p>
            <a:p>
              <a:r>
                <a:rPr lang="pt-BR" dirty="0" smtClean="0">
                  <a:latin typeface="Times New Roman" pitchFamily="18" charset="0"/>
                  <a:cs typeface="Times New Roman" pitchFamily="18" charset="0"/>
                </a:rPr>
                <a:t>Maria </a:t>
              </a:r>
              <a:r>
                <a:rPr lang="pt-BR" dirty="0">
                  <a:latin typeface="Times New Roman" pitchFamily="18" charset="0"/>
                  <a:cs typeface="Times New Roman" pitchFamily="18" charset="0"/>
                </a:rPr>
                <a:t>Eunice Vilaça </a:t>
              </a:r>
            </a:p>
            <a:p>
              <a:pPr marL="308610" indent="-308610">
                <a:buFont typeface="Arial" pitchFamily="34" charset="0"/>
                <a:buChar char="•"/>
              </a:pPr>
              <a:r>
                <a:rPr lang="pt-BR" dirty="0">
                  <a:latin typeface="Times New Roman" pitchFamily="18" charset="0"/>
                  <a:cs typeface="Times New Roman" pitchFamily="18" charset="0"/>
                </a:rPr>
                <a:t>Orientadora/Responsável:</a:t>
              </a:r>
            </a:p>
            <a:p>
              <a:r>
                <a:rPr lang="pt-BR" dirty="0">
                  <a:latin typeface="Times New Roman" pitchFamily="18" charset="0"/>
                  <a:cs typeface="Times New Roman" pitchFamily="18" charset="0"/>
                </a:rPr>
                <a:t>Dr.ª Miriam Marinho </a:t>
              </a:r>
              <a:r>
                <a:rPr lang="pt-BR" dirty="0" err="1">
                  <a:latin typeface="Times New Roman" pitchFamily="18" charset="0"/>
                  <a:cs typeface="Times New Roman" pitchFamily="18" charset="0"/>
                </a:rPr>
                <a:t>Chrizostimo</a:t>
              </a:r>
              <a:r>
                <a:rPr lang="pt-BR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marL="308610" indent="-308610">
                <a:buFont typeface="Arial" pitchFamily="34" charset="0"/>
                <a:buChar char="•"/>
              </a:pPr>
              <a:r>
                <a:rPr lang="pt-BR" dirty="0">
                  <a:latin typeface="Times New Roman" pitchFamily="18" charset="0"/>
                  <a:cs typeface="Times New Roman" pitchFamily="18" charset="0"/>
                </a:rPr>
                <a:t>Bolsistas do GESPRO:</a:t>
              </a:r>
            </a:p>
            <a:p>
              <a:pPr lvl="0"/>
              <a:r>
                <a:rPr smtClean="0">
                  <a:latin typeface="Times New Roman" pitchFamily="18" charset="0"/>
                  <a:cs typeface="Times New Roman" pitchFamily="18" charset="0"/>
                </a:rPr>
                <a:t>Maria Eunice Vilaça</a:t>
              </a:r>
            </a:p>
            <a:p>
              <a:pPr marL="308610" indent="-308610">
                <a:buFont typeface="Arial" pitchFamily="34" charset="0"/>
                <a:buChar char="•"/>
              </a:pPr>
              <a:r>
                <a:rPr smtClean="0">
                  <a:latin typeface="Times New Roman" pitchFamily="18" charset="0"/>
                  <a:cs typeface="Times New Roman" pitchFamily="18" charset="0"/>
                </a:rPr>
                <a:t>Pré-produção e Produção: Maria Eunice Vilaça</a:t>
              </a:r>
            </a:p>
            <a:p>
              <a:pPr marL="308610" indent="-308610">
                <a:buFont typeface="Arial" pitchFamily="34" charset="0"/>
                <a:buChar char="•"/>
              </a:pPr>
              <a:r>
                <a:rPr lang="pt-BR" dirty="0" smtClean="0">
                  <a:latin typeface="Times New Roman" pitchFamily="18" charset="0"/>
                  <a:cs typeface="Times New Roman" pitchFamily="18" charset="0"/>
                </a:rPr>
                <a:t>Pós-produção</a:t>
              </a:r>
              <a:r>
                <a:rPr lang="pt-BR" dirty="0"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pt-BR" dirty="0" err="1" smtClean="0">
                  <a:latin typeface="Times New Roman" pitchFamily="18" charset="0"/>
                  <a:cs typeface="Times New Roman" pitchFamily="18" charset="0"/>
                </a:rPr>
                <a:t>Mylena</a:t>
              </a:r>
              <a:r>
                <a:rPr lang="pt-BR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pt-BR" dirty="0" err="1" smtClean="0">
                  <a:latin typeface="Times New Roman" pitchFamily="18" charset="0"/>
                  <a:cs typeface="Times New Roman" pitchFamily="18" charset="0"/>
                </a:rPr>
                <a:t>Vilaça</a:t>
              </a:r>
              <a:r>
                <a:rPr lang="pt-BR" smtClean="0">
                  <a:latin typeface="Times New Roman" pitchFamily="18" charset="0"/>
                  <a:cs typeface="Times New Roman" pitchFamily="18" charset="0"/>
                </a:rPr>
                <a:t> Vivas</a:t>
              </a:r>
              <a:endParaRPr lang="pt-BR" dirty="0" smtClean="0">
                <a:latin typeface="Times New Roman" pitchFamily="18" charset="0"/>
                <a:cs typeface="Times New Roman" pitchFamily="18" charset="0"/>
              </a:endParaRPr>
            </a:p>
            <a:p>
              <a:endParaRPr lang="pt-BR" b="1" dirty="0">
                <a:latin typeface="Arial Narrow" pitchFamily="34" charset="0"/>
              </a:endParaRPr>
            </a:p>
          </p:txBody>
        </p:sp>
        <p:sp>
          <p:nvSpPr>
            <p:cNvPr id="17" name="Elipse 16"/>
            <p:cNvSpPr/>
            <p:nvPr/>
          </p:nvSpPr>
          <p:spPr>
            <a:xfrm>
              <a:off x="6507792" y="2488540"/>
              <a:ext cx="2088232" cy="129614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8" name="CaixaDeTexto 17"/>
          <p:cNvSpPr txBox="1"/>
          <p:nvPr/>
        </p:nvSpPr>
        <p:spPr>
          <a:xfrm>
            <a:off x="6891301" y="3322654"/>
            <a:ext cx="1769297" cy="838384"/>
          </a:xfrm>
          <a:prstGeom prst="rect">
            <a:avLst/>
          </a:prstGeom>
          <a:noFill/>
        </p:spPr>
        <p:txBody>
          <a:bodyPr wrap="square" lIns="98755" tIns="49378" rIns="98755" bIns="49378" rtlCol="0">
            <a:spAutoFit/>
          </a:bodyPr>
          <a:lstStyle/>
          <a:p>
            <a:r>
              <a:rPr sz="4800" b="1" dirty="0" smtClean="0">
                <a:latin typeface="Bodoni MT Poster Compressed" pitchFamily="18" charset="0"/>
              </a:rPr>
              <a:t>CRÉDITOS</a:t>
            </a:r>
            <a:endParaRPr sz="4800" b="1" dirty="0">
              <a:latin typeface="Bodoni MT Poster Compressed" pitchFamily="18" charset="0"/>
            </a:endParaRPr>
          </a:p>
        </p:txBody>
      </p:sp>
      <p:grpSp>
        <p:nvGrpSpPr>
          <p:cNvPr id="25" name="Grupo 24"/>
          <p:cNvGrpSpPr/>
          <p:nvPr/>
        </p:nvGrpSpPr>
        <p:grpSpPr>
          <a:xfrm>
            <a:off x="2486630" y="6829398"/>
            <a:ext cx="6476278" cy="1451002"/>
            <a:chOff x="1464242" y="5245943"/>
            <a:chExt cx="6325820" cy="1201750"/>
          </a:xfrm>
        </p:grpSpPr>
        <p:pic>
          <p:nvPicPr>
            <p:cNvPr id="20" name="Imagem 3" descr="logo da uff melhorada 1 (1)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4242" y="5485668"/>
              <a:ext cx="1439862" cy="962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Imagem 0" descr="EEAAC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1939" y="5472596"/>
              <a:ext cx="1455738" cy="969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Imagem 1" descr="GESPR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1200" y="5245943"/>
              <a:ext cx="1058862" cy="1136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6043310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ço Reservado para Imagem 7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227" r="8227"/>
          <a:stretch>
            <a:fillRect/>
          </a:stretch>
        </p:blipFill>
        <p:spPr>
          <a:xfrm>
            <a:off x="4549098" y="344991"/>
            <a:ext cx="4475967" cy="7590419"/>
          </a:xfrm>
        </p:spPr>
      </p:pic>
      <p:sp>
        <p:nvSpPr>
          <p:cNvPr id="9" name="CaixaDeTexto 8"/>
          <p:cNvSpPr txBox="1"/>
          <p:nvPr/>
        </p:nvSpPr>
        <p:spPr>
          <a:xfrm>
            <a:off x="4754464" y="394937"/>
            <a:ext cx="4202080" cy="438275"/>
          </a:xfrm>
          <a:prstGeom prst="rect">
            <a:avLst/>
          </a:prstGeom>
          <a:solidFill>
            <a:schemeClr val="bg2"/>
          </a:solidFill>
        </p:spPr>
        <p:txBody>
          <a:bodyPr wrap="square" lIns="98755" tIns="49378" rIns="98755" bIns="49378" rtlCol="0">
            <a:spAutoFit/>
          </a:bodyPr>
          <a:lstStyle/>
          <a:p>
            <a:pPr algn="ctr"/>
            <a:r>
              <a:rPr sz="2200" b="1" dirty="0" smtClean="0">
                <a:solidFill>
                  <a:schemeClr val="bg2">
                    <a:lumMod val="50000"/>
                  </a:schemeClr>
                </a:solidFill>
                <a:latin typeface="AR CENA" pitchFamily="2" charset="0"/>
              </a:rPr>
              <a:t>Michel Foucault (1926 -1984) </a:t>
            </a:r>
            <a:endParaRPr sz="2200" b="1" dirty="0">
              <a:solidFill>
                <a:schemeClr val="bg2">
                  <a:lumMod val="50000"/>
                </a:schemeClr>
              </a:solidFill>
              <a:latin typeface="AR CENA" pitchFamily="2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65700" y="2922998"/>
            <a:ext cx="4202080" cy="1946380"/>
          </a:xfrm>
          <a:prstGeom prst="rect">
            <a:avLst/>
          </a:prstGeom>
          <a:solidFill>
            <a:schemeClr val="bg2"/>
          </a:solidFill>
        </p:spPr>
        <p:txBody>
          <a:bodyPr wrap="square" lIns="98755" tIns="49378" rIns="98755" bIns="49378" rtlCol="0">
            <a:spAutoFit/>
          </a:bodyPr>
          <a:lstStyle/>
          <a:p>
            <a:r>
              <a:rPr sz="3000" dirty="0">
                <a:solidFill>
                  <a:schemeClr val="bg2">
                    <a:lumMod val="50000"/>
                  </a:schemeClr>
                </a:solidFill>
                <a:latin typeface="AR CENA" pitchFamily="2" charset="0"/>
              </a:rPr>
              <a:t>F</a:t>
            </a:r>
            <a:r>
              <a:rPr sz="3000" dirty="0" smtClean="0">
                <a:solidFill>
                  <a:schemeClr val="bg2">
                    <a:lumMod val="50000"/>
                  </a:schemeClr>
                </a:solidFill>
                <a:latin typeface="AR CENA" pitchFamily="2" charset="0"/>
              </a:rPr>
              <a:t>ilósofo</a:t>
            </a:r>
            <a:r>
              <a:rPr sz="3000" dirty="0">
                <a:solidFill>
                  <a:schemeClr val="bg2">
                    <a:lumMod val="50000"/>
                  </a:schemeClr>
                </a:solidFill>
                <a:latin typeface="AR CENA" pitchFamily="2" charset="0"/>
              </a:rPr>
              <a:t>, </a:t>
            </a:r>
            <a:r>
              <a:rPr sz="3000" dirty="0" smtClean="0">
                <a:solidFill>
                  <a:schemeClr val="bg2">
                    <a:lumMod val="50000"/>
                  </a:schemeClr>
                </a:solidFill>
                <a:latin typeface="AR CENA" pitchFamily="2" charset="0"/>
              </a:rPr>
              <a:t>Professor</a:t>
            </a:r>
            <a:r>
              <a:rPr sz="3000" dirty="0">
                <a:solidFill>
                  <a:schemeClr val="bg2">
                    <a:lumMod val="50000"/>
                  </a:schemeClr>
                </a:solidFill>
                <a:latin typeface="AR CENA" pitchFamily="2" charset="0"/>
              </a:rPr>
              <a:t>, </a:t>
            </a:r>
            <a:r>
              <a:rPr sz="3000" dirty="0" smtClean="0">
                <a:solidFill>
                  <a:schemeClr val="bg2">
                    <a:lumMod val="50000"/>
                  </a:schemeClr>
                </a:solidFill>
                <a:latin typeface="AR CENA" pitchFamily="2" charset="0"/>
              </a:rPr>
              <a:t>Historiador, Psicólogo , Filólogo, Escritor e </a:t>
            </a:r>
          </a:p>
          <a:p>
            <a:r>
              <a:rPr sz="3000" dirty="0" smtClean="0">
                <a:solidFill>
                  <a:schemeClr val="bg2">
                    <a:lumMod val="50000"/>
                  </a:schemeClr>
                </a:solidFill>
                <a:latin typeface="AR CENA" pitchFamily="2" charset="0"/>
              </a:rPr>
              <a:t>Pesquisador.</a:t>
            </a:r>
            <a:endParaRPr sz="3000" dirty="0">
              <a:solidFill>
                <a:schemeClr val="bg2">
                  <a:lumMod val="50000"/>
                </a:schemeClr>
              </a:solidFill>
              <a:latin typeface="AR CENA" pitchFamily="2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165700" y="5806919"/>
            <a:ext cx="4202080" cy="2408045"/>
          </a:xfrm>
          <a:prstGeom prst="rect">
            <a:avLst/>
          </a:prstGeom>
          <a:solidFill>
            <a:schemeClr val="bg2"/>
          </a:solidFill>
        </p:spPr>
        <p:txBody>
          <a:bodyPr wrap="square" lIns="98755" tIns="49378" rIns="98755" bIns="49378" rtlCol="0">
            <a:spAutoFit/>
          </a:bodyPr>
          <a:lstStyle/>
          <a:p>
            <a:r>
              <a:rPr sz="3000" dirty="0" smtClean="0">
                <a:solidFill>
                  <a:schemeClr val="bg2">
                    <a:lumMod val="50000"/>
                  </a:schemeClr>
                </a:solidFill>
                <a:latin typeface="AR CENA" pitchFamily="2" charset="0"/>
              </a:rPr>
              <a:t>Teve em sua formação influência de: Nietzsche, Freud, Marx, Gilles Deleuze dentre outros.  </a:t>
            </a:r>
            <a:endParaRPr sz="3000" dirty="0">
              <a:solidFill>
                <a:schemeClr val="bg2">
                  <a:lumMod val="50000"/>
                </a:schemeClr>
              </a:solidFill>
              <a:latin typeface="AR CENA" pitchFamily="2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180938" y="710807"/>
            <a:ext cx="4186842" cy="638329"/>
          </a:xfrm>
          <a:prstGeom prst="rect">
            <a:avLst/>
          </a:prstGeom>
          <a:solidFill>
            <a:schemeClr val="bg2"/>
          </a:solidFill>
        </p:spPr>
        <p:txBody>
          <a:bodyPr wrap="square" lIns="98755" tIns="49378" rIns="98755" bIns="49378" rtlCol="0">
            <a:spAutoFit/>
          </a:bodyPr>
          <a:lstStyle/>
          <a:p>
            <a:r>
              <a:rPr sz="3500" dirty="0" smtClean="0">
                <a:solidFill>
                  <a:schemeClr val="bg2">
                    <a:lumMod val="50000"/>
                  </a:schemeClr>
                </a:solidFill>
                <a:latin typeface="AR CENA" pitchFamily="2" charset="0"/>
              </a:rPr>
              <a:t>Origem : Francesa </a:t>
            </a:r>
            <a:endParaRPr sz="3500" dirty="0">
              <a:solidFill>
                <a:schemeClr val="bg2">
                  <a:lumMod val="50000"/>
                </a:schemeClr>
              </a:solidFill>
              <a:latin typeface="AR CENA" pitchFamily="2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a 11"/>
          <p:cNvGraphicFramePr/>
          <p:nvPr>
            <p:extLst>
              <p:ext uri="{D42A27DB-BD31-4B8C-83A1-F6EECF244321}">
                <p14:modId xmlns="" xmlns:p14="http://schemas.microsoft.com/office/powerpoint/2010/main" val="66616285"/>
              </p:ext>
            </p:extLst>
          </p:nvPr>
        </p:nvGraphicFramePr>
        <p:xfrm>
          <a:off x="183783" y="1010252"/>
          <a:ext cx="9001607" cy="60860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CaixaDeTexto 12"/>
          <p:cNvSpPr txBox="1"/>
          <p:nvPr/>
        </p:nvSpPr>
        <p:spPr>
          <a:xfrm>
            <a:off x="257504" y="227765"/>
            <a:ext cx="8472089" cy="39210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lIns="98755" tIns="49378" rIns="98755" bIns="49378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bg2">
                    <a:lumMod val="50000"/>
                  </a:schemeClr>
                </a:solidFill>
                <a:latin typeface="AR ESSENCE" pitchFamily="2" charset="0"/>
              </a:rPr>
              <a:t>PODEMOS DIVIDIR SEU TRABALHO EM 3 PARTES DISTINTAS</a:t>
            </a:r>
            <a:r>
              <a:rPr lang="pt-BR" b="1" dirty="0" smtClean="0">
                <a:solidFill>
                  <a:schemeClr val="bg2">
                    <a:lumMod val="50000"/>
                  </a:schemeClr>
                </a:solidFill>
              </a:rPr>
              <a:t>:</a:t>
            </a:r>
            <a:endParaRPr lang="pt-BR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1"/>
          </p:nvPr>
        </p:nvSpPr>
        <p:spPr>
          <a:xfrm>
            <a:off x="292517" y="172480"/>
            <a:ext cx="4168817" cy="810792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308610" indent="-308610" algn="ctr"/>
            <a:r>
              <a:rPr sz="2400" b="1" u="sng" dirty="0" smtClean="0">
                <a:solidFill>
                  <a:schemeClr val="bg2">
                    <a:lumMod val="50000"/>
                  </a:schemeClr>
                </a:solidFill>
                <a:latin typeface="Arial Narrow" pitchFamily="34" charset="0"/>
              </a:rPr>
              <a:t>HISTÓRIA DA SEXUALIDADE:</a:t>
            </a:r>
          </a:p>
          <a:p>
            <a:pPr algn="just"/>
            <a:r>
              <a:rPr sz="2200" smtClean="0">
                <a:solidFill>
                  <a:schemeClr val="bg2">
                    <a:lumMod val="50000"/>
                  </a:schemeClr>
                </a:solidFill>
                <a:latin typeface="Arial Narrow" pitchFamily="34" charset="0"/>
              </a:rPr>
              <a:t>	</a:t>
            </a:r>
          </a:p>
          <a:p>
            <a:pPr algn="just"/>
            <a:r>
              <a:rPr sz="2200" smtClean="0">
                <a:solidFill>
                  <a:schemeClr val="bg2">
                    <a:lumMod val="50000"/>
                  </a:schemeClr>
                </a:solidFill>
                <a:latin typeface="Arial Narrow" pitchFamily="34" charset="0"/>
              </a:rPr>
              <a:t>	Essa obra Inicialmente </a:t>
            </a:r>
            <a:r>
              <a:rPr sz="2200" dirty="0" smtClean="0">
                <a:solidFill>
                  <a:schemeClr val="bg2">
                    <a:lumMod val="50000"/>
                  </a:schemeClr>
                </a:solidFill>
                <a:latin typeface="Arial Narrow" pitchFamily="34" charset="0"/>
              </a:rPr>
              <a:t>seria composta por 6 volumes, sendo interrompida no volume 4, com a morte do autor. </a:t>
            </a:r>
          </a:p>
          <a:p>
            <a:pPr algn="just"/>
            <a:r>
              <a:rPr sz="2200" dirty="0" smtClean="0">
                <a:solidFill>
                  <a:schemeClr val="bg2">
                    <a:lumMod val="50000"/>
                  </a:schemeClr>
                </a:solidFill>
                <a:latin typeface="Arial Narrow" pitchFamily="34" charset="0"/>
              </a:rPr>
              <a:t>	Houve mudança de foco na produção  de Foucault, antes era voltado para a genealogia e as formas de poder. Em seguida, deu lugar ao estudo das questões </a:t>
            </a:r>
            <a:r>
              <a:rPr sz="2200" dirty="0" err="1" smtClean="0">
                <a:solidFill>
                  <a:schemeClr val="bg2">
                    <a:lumMod val="50000"/>
                  </a:schemeClr>
                </a:solidFill>
                <a:latin typeface="Arial Narrow" pitchFamily="34" charset="0"/>
              </a:rPr>
              <a:t>biopolíticas</a:t>
            </a:r>
            <a:r>
              <a:rPr sz="2200" dirty="0" smtClean="0">
                <a:solidFill>
                  <a:schemeClr val="bg2">
                    <a:lumMod val="50000"/>
                  </a:schemeClr>
                </a:solidFill>
                <a:latin typeface="Arial Narrow" pitchFamily="34" charset="0"/>
              </a:rPr>
              <a:t>, que estão relacionadas ao corpo e  as suas relações com a subjetividade humana.  </a:t>
            </a:r>
          </a:p>
          <a:p>
            <a:pPr algn="just"/>
            <a:r>
              <a:rPr sz="2200" dirty="0" smtClean="0">
                <a:solidFill>
                  <a:schemeClr val="bg2">
                    <a:lumMod val="50000"/>
                  </a:schemeClr>
                </a:solidFill>
                <a:latin typeface="Arial Narrow" pitchFamily="34" charset="0"/>
              </a:rPr>
              <a:t>	O livro : O CUIDADO DE SI (1984) é a terceira obra da coletânea e trata da forma como o indivíduo é constituído, na qual a sua identidade está cada vez mais vinculada a sua sexualidade.  </a:t>
            </a:r>
          </a:p>
          <a:p>
            <a:pPr algn="ctr"/>
            <a:endParaRPr sz="2400" dirty="0">
              <a:solidFill>
                <a:schemeClr val="bg2">
                  <a:lumMod val="50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6" name="Espaço Reservado para Imagem 5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216" b="7216"/>
          <a:stretch>
            <a:fillRect/>
          </a:stretch>
        </p:blipFill>
        <p:spPr>
          <a:xfrm>
            <a:off x="4828186" y="207010"/>
            <a:ext cx="4382070" cy="7560058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2" y="5724"/>
            <a:ext cx="9373727" cy="8274678"/>
            <a:chOff x="24630" y="4739"/>
            <a:chExt cx="9119369" cy="6853261"/>
          </a:xfrm>
          <a:noFill/>
        </p:grpSpPr>
        <p:pic>
          <p:nvPicPr>
            <p:cNvPr id="1026" name="Picture 2" descr="answergarden-1414552 (2)"/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31721"/>
            <a:stretch>
              <a:fillRect/>
            </a:stretch>
          </p:blipFill>
          <p:spPr bwMode="auto">
            <a:xfrm>
              <a:off x="24630" y="4739"/>
              <a:ext cx="9119369" cy="685326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CaixaDeTexto 7"/>
            <p:cNvSpPr txBox="1"/>
            <p:nvPr/>
          </p:nvSpPr>
          <p:spPr>
            <a:xfrm>
              <a:off x="755576" y="322957"/>
              <a:ext cx="7272808" cy="318634"/>
            </a:xfrm>
            <a:prstGeom prst="rect">
              <a:avLst/>
            </a:prstGeom>
            <a:grpFill/>
            <a:ln w="762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pt-BR" dirty="0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1080671" y="613400"/>
            <a:ext cx="6856025" cy="638329"/>
          </a:xfrm>
          <a:prstGeom prst="rect">
            <a:avLst/>
          </a:prstGeom>
          <a:noFill/>
        </p:spPr>
        <p:txBody>
          <a:bodyPr wrap="square" lIns="98755" tIns="49378" rIns="98755" bIns="49378" rtlCol="0">
            <a:spAutoFit/>
          </a:bodyPr>
          <a:lstStyle/>
          <a:p>
            <a:r>
              <a:rPr sz="3500" dirty="0" smtClean="0">
                <a:latin typeface="AR CENA" pitchFamily="2" charset="0"/>
              </a:rPr>
              <a:t>DEFINIÇÃO ... CUIDADO ...</a:t>
            </a:r>
            <a:endParaRPr sz="3500" dirty="0">
              <a:latin typeface="AR CENA" pitchFamily="2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/>
          <p:cNvGrpSpPr/>
          <p:nvPr/>
        </p:nvGrpSpPr>
        <p:grpSpPr>
          <a:xfrm>
            <a:off x="0" y="-98508"/>
            <a:ext cx="9361488" cy="8378909"/>
            <a:chOff x="0" y="-81587"/>
            <a:chExt cx="9144000" cy="6939587"/>
          </a:xfrm>
        </p:grpSpPr>
        <p:pic>
          <p:nvPicPr>
            <p:cNvPr id="10" name="Imagem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81587"/>
              <a:ext cx="9144000" cy="6939587"/>
            </a:xfrm>
            <a:prstGeom prst="rect">
              <a:avLst/>
            </a:prstGeom>
          </p:spPr>
        </p:pic>
        <p:sp>
          <p:nvSpPr>
            <p:cNvPr id="12" name="CaixaDeTexto 11"/>
            <p:cNvSpPr txBox="1"/>
            <p:nvPr/>
          </p:nvSpPr>
          <p:spPr>
            <a:xfrm>
              <a:off x="943526" y="884842"/>
              <a:ext cx="7429552" cy="392556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sz="2600" dirty="0" smtClean="0">
                  <a:latin typeface="AR CENA" pitchFamily="2" charset="0"/>
                </a:rPr>
                <a:t>	</a:t>
              </a:r>
            </a:p>
            <a:p>
              <a:pPr algn="just"/>
              <a:r>
                <a:rPr sz="2600" smtClean="0">
                  <a:latin typeface="AR CENA" pitchFamily="2" charset="0"/>
                </a:rPr>
                <a:t>	</a:t>
              </a:r>
              <a:r>
                <a:rPr smtClean="0">
                  <a:latin typeface="AR CENA" pitchFamily="2" charset="0"/>
                </a:rPr>
                <a:t>Foucault em </a:t>
              </a:r>
              <a:r>
                <a:rPr lang="pt-BR" dirty="0" smtClean="0">
                  <a:latin typeface="AR CENA" pitchFamily="2" charset="0"/>
                </a:rPr>
                <a:t>um dos seus últimos </a:t>
              </a:r>
              <a:r>
                <a:rPr lang="pt-BR" dirty="0" smtClean="0">
                  <a:latin typeface="AR CENA" pitchFamily="2" charset="0"/>
                </a:rPr>
                <a:t>trabalhos voltou-se </a:t>
              </a:r>
              <a:r>
                <a:rPr lang="pt-BR" dirty="0" smtClean="0">
                  <a:latin typeface="AR CENA" pitchFamily="2" charset="0"/>
                </a:rPr>
                <a:t>para o estudo </a:t>
              </a:r>
              <a:r>
                <a:rPr lang="pt-BR" dirty="0" smtClean="0">
                  <a:latin typeface="AR CENA" pitchFamily="2" charset="0"/>
                </a:rPr>
                <a:t>sobre a sexualidade. Ele queria </a:t>
              </a:r>
              <a:r>
                <a:rPr lang="pt-BR" dirty="0" smtClean="0">
                  <a:latin typeface="AR CENA" pitchFamily="2" charset="0"/>
                </a:rPr>
                <a:t>entender como os povos da antiguidade  se relacionavam, na busca de respostas para sua própria </a:t>
              </a:r>
              <a:r>
                <a:rPr lang="pt-BR" dirty="0" smtClean="0">
                  <a:latin typeface="AR CENA" pitchFamily="2" charset="0"/>
                </a:rPr>
                <a:t>opção sexual. </a:t>
              </a:r>
              <a:endParaRPr lang="pt-BR" dirty="0" smtClean="0">
                <a:latin typeface="AR CENA" pitchFamily="2" charset="0"/>
              </a:endParaRPr>
            </a:p>
            <a:p>
              <a:pPr algn="just"/>
              <a:r>
                <a:rPr lang="pt-BR" dirty="0" smtClean="0">
                  <a:latin typeface="AR CENA" pitchFamily="2" charset="0"/>
                </a:rPr>
                <a:t>	</a:t>
              </a:r>
            </a:p>
            <a:p>
              <a:pPr algn="just"/>
              <a:r>
                <a:rPr smtClean="0">
                  <a:latin typeface="AR CENA" pitchFamily="2" charset="0"/>
                </a:rPr>
                <a:t>	</a:t>
              </a:r>
              <a:r>
                <a:rPr lang="pt-BR" dirty="0" smtClean="0">
                  <a:latin typeface="AR CENA" pitchFamily="2" charset="0"/>
                </a:rPr>
                <a:t>No livro, CUIDADO DE SI, ele aborda características dos relacionamentos conjugais e a forma como se relacionavam entre si.</a:t>
              </a:r>
            </a:p>
            <a:p>
              <a:pPr algn="just"/>
              <a:r>
                <a:rPr smtClean="0">
                  <a:latin typeface="AR CENA" pitchFamily="2" charset="0"/>
                </a:rPr>
                <a:t>	</a:t>
              </a:r>
            </a:p>
            <a:p>
              <a:pPr algn="just"/>
              <a:r>
                <a:rPr smtClean="0">
                  <a:latin typeface="AR CENA" pitchFamily="2" charset="0"/>
                </a:rPr>
                <a:t>	</a:t>
              </a:r>
              <a:r>
                <a:rPr lang="pt-BR" dirty="0" smtClean="0">
                  <a:latin typeface="AR CENA" pitchFamily="2" charset="0"/>
                </a:rPr>
                <a:t>Atraído por questionamentos internos, procura através da observação do estilo de vida dos aristocratas respostas para suas questões. Surge neste contexto, um Foucault voltado para liberdade dos sujeitos.  </a:t>
              </a:r>
            </a:p>
            <a:p>
              <a:r>
                <a:rPr lang="pt-BR" b="1" dirty="0" smtClean="0">
                  <a:latin typeface="Arial Narrow" pitchFamily="34" charset="0"/>
                </a:rPr>
                <a:t>	</a:t>
              </a:r>
            </a:p>
            <a:p>
              <a:endParaRPr sz="2200" b="1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ço Reservado para Imagem 2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2091" b="12091"/>
          <a:stretch>
            <a:fillRect/>
          </a:stretch>
        </p:blipFill>
        <p:spPr>
          <a:xfrm>
            <a:off x="-292582" y="1"/>
            <a:ext cx="9946651" cy="8280400"/>
          </a:xfrm>
        </p:spPr>
      </p:pic>
      <p:sp>
        <p:nvSpPr>
          <p:cNvPr id="4" name="CaixaDeTexto 3"/>
          <p:cNvSpPr txBox="1"/>
          <p:nvPr/>
        </p:nvSpPr>
        <p:spPr>
          <a:xfrm>
            <a:off x="1243299" y="862518"/>
            <a:ext cx="6634862" cy="792218"/>
          </a:xfrm>
          <a:prstGeom prst="rect">
            <a:avLst/>
          </a:prstGeom>
          <a:noFill/>
        </p:spPr>
        <p:txBody>
          <a:bodyPr wrap="square" lIns="98755" tIns="49378" rIns="98755" bIns="49378" rtlCol="0">
            <a:spAutoFit/>
          </a:bodyPr>
          <a:lstStyle/>
          <a:p>
            <a:pPr algn="ctr"/>
            <a:r>
              <a:rPr sz="2600" dirty="0" smtClean="0">
                <a:latin typeface="AR CENA" pitchFamily="2" charset="0"/>
              </a:rPr>
              <a:t>"</a:t>
            </a:r>
            <a:r>
              <a:rPr lang="pt-BR" dirty="0" smtClean="0">
                <a:latin typeface="AR CENA" pitchFamily="2" charset="0"/>
              </a:rPr>
              <a:t>CONHECE-TE A TI MESMO E CONHECERÁS O UNIVERSO E OS DEUSES” ( </a:t>
            </a:r>
            <a:r>
              <a:rPr smtClean="0"/>
              <a:t>a Sócrates, a Tales de Mileto e a Pitágoras)</a:t>
            </a:r>
            <a:endParaRPr lang="pt-BR" dirty="0">
              <a:solidFill>
                <a:srgbClr val="C00000"/>
              </a:solidFill>
              <a:latin typeface="AR CENA" pitchFamily="2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877614" y="1897577"/>
            <a:ext cx="7372069" cy="1561659"/>
          </a:xfrm>
          <a:prstGeom prst="rect">
            <a:avLst/>
          </a:prstGeom>
          <a:noFill/>
        </p:spPr>
        <p:txBody>
          <a:bodyPr wrap="square" lIns="98755" tIns="49378" rIns="98755" bIns="49378" rtlCol="0">
            <a:spAutoFit/>
          </a:bodyPr>
          <a:lstStyle/>
          <a:p>
            <a:pPr algn="ctr"/>
            <a:r>
              <a:rPr lang="pt-BR" b="1" dirty="0" smtClean="0"/>
              <a:t>O auto conhecimento prescrito por Sócrates é: fundamental no cuidado individual descrito por Foucault.</a:t>
            </a:r>
          </a:p>
          <a:p>
            <a:pPr algn="ctr"/>
            <a:endParaRPr b="1" smtClean="0"/>
          </a:p>
          <a:p>
            <a:pPr algn="ctr"/>
            <a:r>
              <a:rPr lang="pt-BR" b="1" dirty="0" smtClean="0"/>
              <a:t> O cuidar requer :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316436" y="3536417"/>
            <a:ext cx="2137900" cy="438275"/>
          </a:xfrm>
          <a:prstGeom prst="rect">
            <a:avLst/>
          </a:prstGeom>
          <a:noFill/>
        </p:spPr>
        <p:txBody>
          <a:bodyPr wrap="square" lIns="98755" tIns="49378" rIns="98755" bIns="49378" rtlCol="0">
            <a:spAutoFit/>
          </a:bodyPr>
          <a:lstStyle/>
          <a:p>
            <a:pPr marL="308610" indent="-308610">
              <a:buFont typeface="Wingdings" pitchFamily="2" charset="2"/>
              <a:buChar char="ü"/>
            </a:pPr>
            <a:r>
              <a:rPr sz="2200" b="1" dirty="0" smtClean="0">
                <a:latin typeface="AR CENA" pitchFamily="2" charset="0"/>
              </a:rPr>
              <a:t>DISCIPLINA</a:t>
            </a:r>
            <a:endParaRPr sz="2200" b="1" dirty="0">
              <a:latin typeface="AR CENA" pitchFamily="2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022511" y="3450162"/>
            <a:ext cx="3686035" cy="499830"/>
          </a:xfrm>
          <a:prstGeom prst="rect">
            <a:avLst/>
          </a:prstGeom>
          <a:noFill/>
        </p:spPr>
        <p:txBody>
          <a:bodyPr wrap="square" lIns="98755" tIns="49378" rIns="98755" bIns="49378" rtlCol="0">
            <a:spAutoFit/>
          </a:bodyPr>
          <a:lstStyle/>
          <a:p>
            <a:pPr marL="308610" indent="-308610">
              <a:buFont typeface="Wingdings" pitchFamily="2" charset="2"/>
              <a:buChar char="ü"/>
            </a:pPr>
            <a:r>
              <a:rPr sz="2600" b="1" dirty="0" smtClean="0">
                <a:latin typeface="AR CENA" pitchFamily="2" charset="0"/>
              </a:rPr>
              <a:t>AUTONOMIA</a:t>
            </a:r>
            <a:endParaRPr sz="2600" b="1" dirty="0">
              <a:latin typeface="AR CENA" pitchFamily="2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389574" y="4226455"/>
            <a:ext cx="2169465" cy="499830"/>
          </a:xfrm>
          <a:prstGeom prst="rect">
            <a:avLst/>
          </a:prstGeom>
          <a:noFill/>
        </p:spPr>
        <p:txBody>
          <a:bodyPr wrap="square" lIns="98755" tIns="49378" rIns="98755" bIns="49378" rtlCol="0">
            <a:spAutoFit/>
          </a:bodyPr>
          <a:lstStyle/>
          <a:p>
            <a:pPr marL="308610" indent="-308610">
              <a:buFont typeface="Wingdings" pitchFamily="2" charset="2"/>
              <a:buChar char="ü"/>
            </a:pPr>
            <a:r>
              <a:rPr sz="2600" b="1" dirty="0" smtClean="0">
                <a:latin typeface="AR CENA" pitchFamily="2" charset="0"/>
              </a:rPr>
              <a:t>FOCO</a:t>
            </a:r>
            <a:endParaRPr sz="2600" b="1" dirty="0">
              <a:latin typeface="AR CENA" pitchFamily="2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4022511" y="4140200"/>
            <a:ext cx="3686035" cy="561385"/>
          </a:xfrm>
          <a:prstGeom prst="rect">
            <a:avLst/>
          </a:prstGeom>
          <a:noFill/>
        </p:spPr>
        <p:txBody>
          <a:bodyPr wrap="square" lIns="98755" tIns="49378" rIns="98755" bIns="49378" rtlCol="0">
            <a:spAutoFit/>
          </a:bodyPr>
          <a:lstStyle/>
          <a:p>
            <a:pPr marL="308610" indent="-308610">
              <a:buFont typeface="Wingdings" pitchFamily="2" charset="2"/>
              <a:buChar char="ü"/>
            </a:pPr>
            <a:r>
              <a:rPr sz="3000" b="1" dirty="0" smtClean="0">
                <a:latin typeface="AR CENA" pitchFamily="2" charset="0"/>
              </a:rPr>
              <a:t> </a:t>
            </a:r>
            <a:r>
              <a:rPr sz="2600" b="1" dirty="0" smtClean="0">
                <a:latin typeface="AR CENA" pitchFamily="2" charset="0"/>
              </a:rPr>
              <a:t>SUAS PERMISSÕES</a:t>
            </a:r>
            <a:endParaRPr sz="2600" b="1" dirty="0">
              <a:latin typeface="AR CENA" pitchFamily="2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1243298" y="4830239"/>
            <a:ext cx="7061904" cy="1230799"/>
          </a:xfrm>
          <a:prstGeom prst="rect">
            <a:avLst/>
          </a:prstGeom>
          <a:noFill/>
        </p:spPr>
        <p:txBody>
          <a:bodyPr wrap="square" lIns="98755" tIns="49378" rIns="98755" bIns="49378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sz="1500" b="1" dirty="0" smtClean="0"/>
              <a:t>COM A PRÁTICA DO AUTO CONHECIMENTO,</a:t>
            </a:r>
          </a:p>
          <a:p>
            <a:pPr algn="ctr">
              <a:lnSpc>
                <a:spcPct val="150000"/>
              </a:lnSpc>
            </a:pPr>
            <a:r>
              <a:rPr sz="1500" b="1" dirty="0" smtClean="0"/>
              <a:t>VOCÊ PODERÁ SER DONO DAS SUAS VONTADES,  CONCENTRANDO-SE EM SI MESMO</a:t>
            </a:r>
            <a:r>
              <a:rPr lang="pt-BR" dirty="0" smtClean="0"/>
              <a:t>. </a:t>
            </a:r>
            <a:endParaRPr lang="pt-B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ço Reservado para Imagem 2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2091" b="12091"/>
          <a:stretch>
            <a:fillRect/>
          </a:stretch>
        </p:blipFill>
        <p:spPr>
          <a:xfrm>
            <a:off x="0" y="-23510"/>
            <a:ext cx="9361488" cy="8280400"/>
          </a:xfrm>
        </p:spPr>
      </p:pic>
      <p:sp>
        <p:nvSpPr>
          <p:cNvPr id="6" name="CaixaDeTexto 5"/>
          <p:cNvSpPr txBox="1"/>
          <p:nvPr/>
        </p:nvSpPr>
        <p:spPr>
          <a:xfrm>
            <a:off x="1170161" y="776264"/>
            <a:ext cx="6782304" cy="2500378"/>
          </a:xfrm>
          <a:prstGeom prst="rect">
            <a:avLst/>
          </a:prstGeom>
          <a:noFill/>
        </p:spPr>
        <p:txBody>
          <a:bodyPr wrap="square" lIns="98755" tIns="49378" rIns="98755" bIns="49378" rtlCol="0">
            <a:spAutoFit/>
          </a:bodyPr>
          <a:lstStyle/>
          <a:p>
            <a:pPr algn="just"/>
            <a:r>
              <a:rPr sz="2200" dirty="0" smtClean="0">
                <a:latin typeface="Arial Narrow" pitchFamily="34" charset="0"/>
              </a:rPr>
              <a:t>	</a:t>
            </a:r>
            <a:r>
              <a:rPr sz="2600" dirty="0" smtClean="0">
                <a:latin typeface="Arial Narrow" pitchFamily="34" charset="0"/>
              </a:rPr>
              <a:t>Em seus estudos Foucault observou que os gregos se preocuparam em </a:t>
            </a:r>
            <a:r>
              <a:rPr sz="2600" smtClean="0">
                <a:latin typeface="Arial Narrow" pitchFamily="34" charset="0"/>
              </a:rPr>
              <a:t>formular - </a:t>
            </a:r>
            <a:r>
              <a:rPr sz="2600" b="1" smtClean="0">
                <a:latin typeface="Arial Narrow" pitchFamily="34" charset="0"/>
              </a:rPr>
              <a:t>ÉTICA </a:t>
            </a:r>
            <a:r>
              <a:rPr sz="2600" b="1" dirty="0" smtClean="0">
                <a:latin typeface="Arial Narrow" pitchFamily="34" charset="0"/>
              </a:rPr>
              <a:t>DO AUTO CUIDADO/CUIDADO </a:t>
            </a:r>
            <a:r>
              <a:rPr sz="2600" b="1" smtClean="0">
                <a:latin typeface="Arial Narrow" pitchFamily="34" charset="0"/>
              </a:rPr>
              <a:t>DE SI</a:t>
            </a:r>
            <a:r>
              <a:rPr sz="2600" smtClean="0">
                <a:latin typeface="Arial Narrow" pitchFamily="34" charset="0"/>
              </a:rPr>
              <a:t> - postulado </a:t>
            </a:r>
            <a:r>
              <a:rPr sz="2600" dirty="0" smtClean="0">
                <a:latin typeface="Arial Narrow" pitchFamily="34" charset="0"/>
              </a:rPr>
              <a:t>necessário para </a:t>
            </a:r>
            <a:r>
              <a:rPr sz="2600" smtClean="0">
                <a:latin typeface="Arial Narrow" pitchFamily="34" charset="0"/>
              </a:rPr>
              <a:t>se governar </a:t>
            </a:r>
            <a:r>
              <a:rPr sz="2600" dirty="0" smtClean="0">
                <a:latin typeface="Arial Narrow" pitchFamily="34" charset="0"/>
              </a:rPr>
              <a:t>–</a:t>
            </a:r>
            <a:r>
              <a:rPr sz="2600" smtClean="0">
                <a:latin typeface="Arial Narrow" pitchFamily="34" charset="0"/>
              </a:rPr>
              <a:t> caso você </a:t>
            </a:r>
            <a:r>
              <a:rPr sz="2600" dirty="0" smtClean="0">
                <a:latin typeface="Arial Narrow" pitchFamily="34" charset="0"/>
              </a:rPr>
              <a:t>não se governar, não terá condição de governar nada no mundo.</a:t>
            </a:r>
            <a:endParaRPr sz="2600" dirty="0">
              <a:latin typeface="Arial Narrow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994710" y="3277653"/>
            <a:ext cx="7212195" cy="2100268"/>
          </a:xfrm>
          <a:prstGeom prst="rect">
            <a:avLst/>
          </a:prstGeom>
          <a:noFill/>
        </p:spPr>
        <p:txBody>
          <a:bodyPr wrap="square" lIns="98755" tIns="49378" rIns="98755" bIns="49378" rtlCol="0">
            <a:spAutoFit/>
          </a:bodyPr>
          <a:lstStyle/>
          <a:p>
            <a:pPr algn="just"/>
            <a:r>
              <a:rPr sz="2600" dirty="0" smtClean="0">
                <a:latin typeface="Arial Narrow" pitchFamily="34" charset="0"/>
              </a:rPr>
              <a:t>	Assim, para Foucault a identidade das pessoas estava cada vez mais ligada a sexualidade e ao poder </a:t>
            </a:r>
            <a:r>
              <a:rPr sz="2600" smtClean="0">
                <a:latin typeface="Arial Narrow" pitchFamily="34" charset="0"/>
              </a:rPr>
              <a:t>que carrega, </a:t>
            </a:r>
            <a:r>
              <a:rPr sz="2600" dirty="0" smtClean="0">
                <a:latin typeface="Arial Narrow" pitchFamily="34" charset="0"/>
              </a:rPr>
              <a:t>por meio do </a:t>
            </a:r>
            <a:r>
              <a:rPr sz="2600" smtClean="0">
                <a:latin typeface="Arial Narrow" pitchFamily="34" charset="0"/>
              </a:rPr>
              <a:t>auto conhecimento, o qual seria </a:t>
            </a:r>
            <a:r>
              <a:rPr sz="2600" dirty="0" smtClean="0">
                <a:latin typeface="Arial Narrow" pitchFamily="34" charset="0"/>
              </a:rPr>
              <a:t>possível dominar as emoções </a:t>
            </a:r>
            <a:r>
              <a:rPr sz="2600" smtClean="0">
                <a:latin typeface="Arial Narrow" pitchFamily="34" charset="0"/>
              </a:rPr>
              <a:t>e exercer </a:t>
            </a:r>
            <a:r>
              <a:rPr sz="2600" dirty="0" smtClean="0">
                <a:latin typeface="Arial Narrow" pitchFamily="34" charset="0"/>
              </a:rPr>
              <a:t>domínio sobre os demais. </a:t>
            </a:r>
            <a:endParaRPr sz="2600" dirty="0">
              <a:latin typeface="Arial Narrow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291139" y="5261513"/>
            <a:ext cx="2320212" cy="561385"/>
          </a:xfrm>
          <a:prstGeom prst="rect">
            <a:avLst/>
          </a:prstGeom>
        </p:spPr>
        <p:txBody>
          <a:bodyPr wrap="none" lIns="98755" tIns="49378" rIns="98755" bIns="49378">
            <a:spAutoFit/>
          </a:bodyPr>
          <a:lstStyle/>
          <a:p>
            <a:r>
              <a:rPr sz="3000" smtClean="0">
                <a:latin typeface="Arial Narrow" pitchFamily="34" charset="0"/>
              </a:rPr>
              <a:t>- Sexo/Poder - </a:t>
            </a:r>
            <a:endParaRPr sz="3000" dirty="0"/>
          </a:p>
        </p:txBody>
      </p:sp>
    </p:spTree>
    <p:extLst>
      <p:ext uri="{BB962C8B-B14F-4D97-AF65-F5344CB8AC3E}">
        <p14:creationId xmlns="" xmlns:p14="http://schemas.microsoft.com/office/powerpoint/2010/main" val="37172195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ço Reservado para Imagem 2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2091" b="12091"/>
          <a:stretch>
            <a:fillRect/>
          </a:stretch>
        </p:blipFill>
        <p:spPr>
          <a:xfrm>
            <a:off x="0" y="-1"/>
            <a:ext cx="9361488" cy="8280400"/>
          </a:xfrm>
        </p:spPr>
      </p:pic>
      <p:sp>
        <p:nvSpPr>
          <p:cNvPr id="4" name="CaixaDeTexto 3"/>
          <p:cNvSpPr txBox="1"/>
          <p:nvPr/>
        </p:nvSpPr>
        <p:spPr>
          <a:xfrm>
            <a:off x="1363314" y="1097196"/>
            <a:ext cx="6266259" cy="111538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8755" tIns="49378" rIns="98755" bIns="49378" rtlCol="0">
            <a:spAutoFit/>
          </a:bodyPr>
          <a:lstStyle/>
          <a:p>
            <a:pPr algn="ctr"/>
            <a:r>
              <a:rPr sz="2200" dirty="0" smtClean="0">
                <a:latin typeface="Times New Roman" pitchFamily="18" charset="0"/>
                <a:cs typeface="Times New Roman" pitchFamily="18" charset="0"/>
              </a:rPr>
              <a:t>Foucault ressaltou a importância do cuidado nos deveres conjugais, tarefas domésticas, assim como </a:t>
            </a:r>
            <a:r>
              <a:rPr sz="2200" smtClean="0">
                <a:latin typeface="Times New Roman" pitchFamily="18" charset="0"/>
                <a:cs typeface="Times New Roman" pitchFamily="18" charset="0"/>
              </a:rPr>
              <a:t>nos </a:t>
            </a:r>
            <a:r>
              <a:rPr sz="2200" smtClean="0">
                <a:latin typeface="Times New Roman" pitchFamily="18" charset="0"/>
                <a:cs typeface="Times New Roman" pitchFamily="18" charset="0"/>
              </a:rPr>
              <a:t>relacionamentos.</a:t>
            </a:r>
            <a:endParaRPr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316017" y="2615804"/>
            <a:ext cx="6413700" cy="7768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8755" tIns="49378" rIns="98755" bIns="49378" rtlCol="0">
            <a:spAutoFit/>
          </a:bodyPr>
          <a:lstStyle/>
          <a:p>
            <a:pPr algn="ctr"/>
            <a:r>
              <a:rPr sz="2200" dirty="0" smtClean="0">
                <a:latin typeface="Times New Roman" pitchFamily="18" charset="0"/>
                <a:cs typeface="Times New Roman" pitchFamily="18" charset="0"/>
              </a:rPr>
              <a:t>Conduta </a:t>
            </a:r>
            <a:r>
              <a:rPr sz="2200" smtClean="0">
                <a:latin typeface="Times New Roman" pitchFamily="18" charset="0"/>
                <a:cs typeface="Times New Roman" pitchFamily="18" charset="0"/>
              </a:rPr>
              <a:t>sexual </a:t>
            </a:r>
            <a:r>
              <a:rPr sz="2200" dirty="0" smtClean="0">
                <a:latin typeface="Times New Roman" pitchFamily="18" charset="0"/>
                <a:cs typeface="Times New Roman" pitchFamily="18" charset="0"/>
              </a:rPr>
              <a:t>proposta por uma reflexão moral, filosófica e médica. </a:t>
            </a:r>
            <a:endParaRPr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860" y="3854448"/>
            <a:ext cx="2099300" cy="18833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860006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lbum de Fotos Clássico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ClassicPhotoAlbum</Template>
  <TotalTime>0</TotalTime>
  <Words>558</Words>
  <Application>Microsoft Office PowerPoint</Application>
  <PresentationFormat>Personalizar</PresentationFormat>
  <Paragraphs>118</Paragraphs>
  <Slides>13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4" baseType="lpstr">
      <vt:lpstr>Álbum de Fotos Clássico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2020-09-15T18:30:17Z</dcterms:created>
  <dcterms:modified xsi:type="dcterms:W3CDTF">2020-09-17T23:14:40Z</dcterms:modified>
</cp:coreProperties>
</file>