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81" r:id="rId5"/>
    <p:sldId id="274" r:id="rId6"/>
    <p:sldId id="275" r:id="rId7"/>
    <p:sldId id="288" r:id="rId8"/>
    <p:sldId id="289" r:id="rId9"/>
    <p:sldId id="290" r:id="rId10"/>
    <p:sldId id="282" r:id="rId11"/>
    <p:sldId id="285" r:id="rId12"/>
    <p:sldId id="286" r:id="rId13"/>
    <p:sldId id="287" r:id="rId14"/>
    <p:sldId id="283" r:id="rId15"/>
    <p:sldId id="291" r:id="rId16"/>
    <p:sldId id="292" r:id="rId17"/>
    <p:sldId id="293" r:id="rId18"/>
    <p:sldId id="294" r:id="rId19"/>
    <p:sldId id="295" r:id="rId20"/>
    <p:sldId id="297" r:id="rId21"/>
    <p:sldId id="284" r:id="rId22"/>
    <p:sldId id="299" r:id="rId23"/>
    <p:sldId id="300" r:id="rId24"/>
    <p:sldId id="301" r:id="rId25"/>
    <p:sldId id="302" r:id="rId26"/>
    <p:sldId id="303" r:id="rId27"/>
    <p:sldId id="296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>
        <p:guide orient="horz" pos="2160"/>
        <p:guide pos="3840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625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990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41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6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758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930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967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58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28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1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18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C16C-15EA-4879-B309-B928C210800C}" type="datetimeFigureOut">
              <a:rPr lang="pt-BR" smtClean="0"/>
              <a:t>30/12/2019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BE01-59BC-4204-ACE9-85531EFC243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26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slide" Target="slide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5.xml"/><Relationship Id="rId4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1.xml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3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slide" Target="slide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3.xml"/><Relationship Id="rId4" Type="http://schemas.openxmlformats.org/officeDocument/2006/relationships/slide" Target="slide28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4.xml"/><Relationship Id="rId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4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8.xml"/><Relationship Id="rId4" Type="http://schemas.openxmlformats.org/officeDocument/2006/relationships/slide" Target="slide25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0.xml"/><Relationship Id="rId4" Type="http://schemas.openxmlformats.org/officeDocument/2006/relationships/slide" Target="slide2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2.xml"/><Relationship Id="rId4" Type="http://schemas.openxmlformats.org/officeDocument/2006/relationships/slide" Target="slide34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4.xml"/><Relationship Id="rId4" Type="http://schemas.openxmlformats.org/officeDocument/2006/relationships/slide" Target="slide38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4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.gif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663" y="2641600"/>
            <a:ext cx="4876800" cy="48768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0918" y="2417538"/>
            <a:ext cx="8448541" cy="1011462"/>
          </a:xfrm>
        </p:spPr>
        <p:txBody>
          <a:bodyPr>
            <a:noAutofit/>
          </a:bodyPr>
          <a:lstStyle/>
          <a:p>
            <a:r>
              <a:rPr lang="pt-BR" sz="8000" b="1" dirty="0" err="1">
                <a:ln w="7620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r>
              <a:rPr lang="pt-BR" sz="8000" b="1" dirty="0">
                <a:ln w="7620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Dino </a:t>
            </a:r>
          </a:p>
        </p:txBody>
      </p:sp>
      <p:sp>
        <p:nvSpPr>
          <p:cNvPr id="4" name="Pentágono 3">
            <a:hlinkClick r:id="" action="ppaction://hlinkshowjump?jump=nextslide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JOGAR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Pentágono 4">
            <a:hlinkClick r:id="" action="ppaction://hlinkshowjump?jump=nextslide"/>
          </p:cNvPr>
          <p:cNvSpPr/>
          <p:nvPr/>
        </p:nvSpPr>
        <p:spPr>
          <a:xfrm flipH="1">
            <a:off x="0" y="6181859"/>
            <a:ext cx="3869410" cy="676141"/>
          </a:xfrm>
          <a:prstGeom prst="homePlat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AUTORIA</a:t>
            </a:r>
          </a:p>
        </p:txBody>
      </p:sp>
      <p:sp>
        <p:nvSpPr>
          <p:cNvPr id="7" name="Texto explicativo em elipse 6"/>
          <p:cNvSpPr/>
          <p:nvPr/>
        </p:nvSpPr>
        <p:spPr>
          <a:xfrm>
            <a:off x="8009466" y="1049866"/>
            <a:ext cx="3657601" cy="2404534"/>
          </a:xfrm>
          <a:prstGeom prst="wedgeEllipseCallout">
            <a:avLst/>
          </a:prstGeom>
          <a:solidFill>
            <a:schemeClr val="accent2">
              <a:lumMod val="50000"/>
              <a:alpha val="28000"/>
            </a:schemeClr>
          </a:solidFill>
          <a:ln>
            <a:noFill/>
          </a:ln>
          <a:effectLst>
            <a:outerShdw blurRad="12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Olá, eu sou o Dino!</a:t>
            </a:r>
          </a:p>
          <a:p>
            <a:pPr algn="ctr"/>
            <a:r>
              <a:rPr lang="pt-BR" dirty="0"/>
              <a:t>E criei esse </a:t>
            </a:r>
            <a:r>
              <a:rPr lang="pt-BR" dirty="0" err="1"/>
              <a:t>Quiz</a:t>
            </a:r>
            <a:r>
              <a:rPr lang="pt-BR" dirty="0"/>
              <a:t> para testar seus conhecimentos sobre meus ancestrais, vamos lá, vamos jogar!</a:t>
            </a:r>
          </a:p>
        </p:txBody>
      </p:sp>
    </p:spTree>
    <p:extLst>
      <p:ext uri="{BB962C8B-B14F-4D97-AF65-F5344CB8AC3E}">
        <p14:creationId xmlns:p14="http://schemas.microsoft.com/office/powerpoint/2010/main" val="388866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>
            <a:noAutofit/>
          </a:bodyPr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>
            <a:hlinkClick r:id="rId5" action="ppaction://hlinksldjump"/>
          </p:cNvPr>
          <p:cNvSpPr/>
          <p:nvPr/>
        </p:nvSpPr>
        <p:spPr>
          <a:xfrm>
            <a:off x="1682840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>
            <a:hlinkClick r:id="rId6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12" name="Rosto feliz 11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Pentágono 12">
            <a:hlinkClick r:id="rId7" action="ppaction://hlinksldjump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46289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>
            <a:hlinkClick r:id="rId4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109915" y="1275009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osto feliz 13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Pentágono 14"/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75389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109915" y="1275009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Multiplicar 9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osto feliz 12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Pentágono 13"/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99280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03828" y="3761107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Há 255 milhões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109915" y="1275009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Multiplicar 9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Multiplicar 10"/>
          <p:cNvSpPr/>
          <p:nvPr/>
        </p:nvSpPr>
        <p:spPr>
          <a:xfrm>
            <a:off x="10185042" y="4801674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Pentágono 17">
            <a:hlinkClick r:id="rId4" action="ppaction://hlinksldjump"/>
          </p:cNvPr>
          <p:cNvSpPr/>
          <p:nvPr/>
        </p:nvSpPr>
        <p:spPr>
          <a:xfrm>
            <a:off x="8628845" y="6168980"/>
            <a:ext cx="3563155" cy="689020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Tente novamente 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7129"/>
            <a:ext cx="12039600" cy="12039600"/>
          </a:xfrm>
          <a:prstGeom prst="rect">
            <a:avLst/>
          </a:prstGeom>
        </p:spPr>
      </p:pic>
      <p:sp>
        <p:nvSpPr>
          <p:cNvPr id="16" name="Texto explicativo em elipse 15"/>
          <p:cNvSpPr/>
          <p:nvPr/>
        </p:nvSpPr>
        <p:spPr>
          <a:xfrm>
            <a:off x="7704668" y="2387599"/>
            <a:ext cx="4775200" cy="3268134"/>
          </a:xfrm>
          <a:prstGeom prst="wedgeEllipseCallout">
            <a:avLst>
              <a:gd name="adj1" fmla="val -28280"/>
              <a:gd name="adj2" fmla="val -70661"/>
            </a:avLst>
          </a:prstGeom>
          <a:solidFill>
            <a:schemeClr val="accent2">
              <a:lumMod val="50000"/>
              <a:alpha val="28000"/>
            </a:schemeClr>
          </a:solidFill>
          <a:ln>
            <a:noFill/>
          </a:ln>
          <a:effectLst>
            <a:outerShdw blurRad="12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AHHH, que pena!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Os dinossauros viveram a cerca de 255 milhões de anos na era mesozoica.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Vamos lá, vamos jogar de novo!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335866" y="2760133"/>
            <a:ext cx="54577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b="1" dirty="0"/>
              <a:t>Game Over</a:t>
            </a:r>
          </a:p>
        </p:txBody>
      </p:sp>
    </p:spTree>
    <p:extLst>
      <p:ext uri="{BB962C8B-B14F-4D97-AF65-F5344CB8AC3E}">
        <p14:creationId xmlns:p14="http://schemas.microsoft.com/office/powerpoint/2010/main" val="1083234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Rosto feliz 8"/>
          <p:cNvSpPr/>
          <p:nvPr/>
        </p:nvSpPr>
        <p:spPr>
          <a:xfrm>
            <a:off x="10058398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Pentágono 9">
            <a:hlinkClick r:id="rId6" action="ppaction://hlinksldjump"/>
          </p:cNvPr>
          <p:cNvSpPr/>
          <p:nvPr/>
        </p:nvSpPr>
        <p:spPr>
          <a:xfrm>
            <a:off x="8654602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691425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96205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osto feliz 11"/>
          <p:cNvSpPr/>
          <p:nvPr/>
        </p:nvSpPr>
        <p:spPr>
          <a:xfrm>
            <a:off x="10058398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Pentágono 12"/>
          <p:cNvSpPr/>
          <p:nvPr/>
        </p:nvSpPr>
        <p:spPr>
          <a:xfrm>
            <a:off x="8654602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691425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339767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>
            <a:hlinkClick r:id="rId4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Multiplicar 9"/>
          <p:cNvSpPr/>
          <p:nvPr/>
        </p:nvSpPr>
        <p:spPr>
          <a:xfrm>
            <a:off x="10195774" y="479952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osto feliz 12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Pentágono 13"/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251622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>
            <a:hlinkClick r:id="rId4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Multiplicar 9"/>
          <p:cNvSpPr/>
          <p:nvPr/>
        </p:nvSpPr>
        <p:spPr>
          <a:xfrm>
            <a:off x="10195774" y="479952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osto feliz 14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Pentágono 15"/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122154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>
            <a:hlinkClick r:id="rId4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95774" y="479952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osto feliz 12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Pentágono 13"/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181211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Multiplicar 9"/>
          <p:cNvSpPr/>
          <p:nvPr/>
        </p:nvSpPr>
        <p:spPr>
          <a:xfrm>
            <a:off x="10195774" y="479952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osto feliz 12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Pentágono 13"/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13191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4" name="Retângulo de cantos arredondados 3"/>
          <p:cNvSpPr/>
          <p:nvPr/>
        </p:nvSpPr>
        <p:spPr>
          <a:xfrm>
            <a:off x="1788016" y="1171976"/>
            <a:ext cx="8615967" cy="1068947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Terrível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788016" y="3706968"/>
            <a:ext cx="8615967" cy="1068947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Antigo</a:t>
            </a:r>
          </a:p>
        </p:txBody>
      </p:sp>
      <p:sp>
        <p:nvSpPr>
          <p:cNvPr id="6" name="Retângulo de cantos arredondados 5">
            <a:hlinkClick r:id="rId5" action="ppaction://hlinksldjump"/>
          </p:cNvPr>
          <p:cNvSpPr/>
          <p:nvPr/>
        </p:nvSpPr>
        <p:spPr>
          <a:xfrm>
            <a:off x="1788016" y="2463084"/>
            <a:ext cx="8615967" cy="1068947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Gigante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64405" y="309094"/>
            <a:ext cx="90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 que  significa a palavra  “Dinossauro”?</a:t>
            </a:r>
          </a:p>
        </p:txBody>
      </p:sp>
      <p:sp>
        <p:nvSpPr>
          <p:cNvPr id="12" name="Retângulo de cantos arredondados 11">
            <a:hlinkClick r:id="rId6" action="ppaction://hlinksldjump"/>
          </p:cNvPr>
          <p:cNvSpPr/>
          <p:nvPr/>
        </p:nvSpPr>
        <p:spPr>
          <a:xfrm>
            <a:off x="1788016" y="4992708"/>
            <a:ext cx="8615967" cy="1068947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Extinto</a:t>
            </a:r>
          </a:p>
        </p:txBody>
      </p:sp>
      <p:sp>
        <p:nvSpPr>
          <p:cNvPr id="13" name="Pentágono 12">
            <a:hlinkClick r:id="rId7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3" name="AutoShape 4" descr="Resultado de imagem para dinossauro meme"/>
          <p:cNvSpPr>
            <a:spLocks noChangeAspect="1" noChangeArrowheads="1"/>
          </p:cNvSpPr>
          <p:nvPr/>
        </p:nvSpPr>
        <p:spPr bwMode="auto">
          <a:xfrm>
            <a:off x="307975" y="7937"/>
            <a:ext cx="3452656" cy="34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7" name="AutoShape 6" descr="https://www.hojeemdia.com.br/polopoly_fs/1.184830.1457596638!/image/image.jpg_gen/derivatives/landscape_300/imag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4" name="Rosto feliz 13"/>
          <p:cNvSpPr/>
          <p:nvPr/>
        </p:nvSpPr>
        <p:spPr>
          <a:xfrm>
            <a:off x="10547798" y="1197735"/>
            <a:ext cx="1159098" cy="1004552"/>
          </a:xfrm>
          <a:prstGeom prst="smileyFac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68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" name="Multiplicar 9"/>
          <p:cNvSpPr/>
          <p:nvPr/>
        </p:nvSpPr>
        <p:spPr>
          <a:xfrm>
            <a:off x="10195774" y="479952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3" name="Rosto feliz 12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88093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pt-BR" dirty="0"/>
              <a:t>Em qual período os dinossauros habitaram?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Cretáceo 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Triássico</a:t>
            </a:r>
          </a:p>
        </p:txBody>
      </p:sp>
      <p:sp>
        <p:nvSpPr>
          <p:cNvPr id="6" name="Retângulo de cantos arredondados 5">
            <a:hlinkClick r:id="rId5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Cenozoico </a:t>
            </a:r>
          </a:p>
        </p:txBody>
      </p:sp>
      <p:sp>
        <p:nvSpPr>
          <p:cNvPr id="7" name="Retângulo de cantos arredondados 6">
            <a:hlinkClick r:id="rId6" action="ppaction://hlinksldjump"/>
          </p:cNvPr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Jurássico</a:t>
            </a:r>
          </a:p>
        </p:txBody>
      </p:sp>
      <p:sp>
        <p:nvSpPr>
          <p:cNvPr id="8" name="Rosto feliz 7"/>
          <p:cNvSpPr/>
          <p:nvPr/>
        </p:nvSpPr>
        <p:spPr>
          <a:xfrm>
            <a:off x="10161429" y="4829576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Pentágono 8">
            <a:hlinkClick r:id="rId7" action="ppaction://hlinksldjump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</p:spTree>
    <p:extLst>
      <p:ext uri="{BB962C8B-B14F-4D97-AF65-F5344CB8AC3E}">
        <p14:creationId xmlns:p14="http://schemas.microsoft.com/office/powerpoint/2010/main" val="38034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pt-BR" dirty="0"/>
              <a:t>Em qual período os dinossauros habitaram?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Cretáceo 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Triássico</a:t>
            </a:r>
          </a:p>
        </p:txBody>
      </p:sp>
      <p:sp>
        <p:nvSpPr>
          <p:cNvPr id="6" name="Retângulo de cantos arredondados 5">
            <a:hlinkClick r:id="rId5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Cenozoico 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Jurássico</a:t>
            </a:r>
          </a:p>
        </p:txBody>
      </p:sp>
      <p:sp>
        <p:nvSpPr>
          <p:cNvPr id="8" name="Rosto feliz 7"/>
          <p:cNvSpPr/>
          <p:nvPr/>
        </p:nvSpPr>
        <p:spPr>
          <a:xfrm>
            <a:off x="10161429" y="4829576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Pentágono 8">
            <a:hlinkClick r:id="rId6" action="ppaction://hlinksldjump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44259" y="250708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pt-BR" dirty="0"/>
              <a:t>Em qual período os dinossauros habitaram?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Cretáceo 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Triássico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Cenozoico 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Jurássico</a:t>
            </a:r>
          </a:p>
        </p:txBody>
      </p:sp>
      <p:sp>
        <p:nvSpPr>
          <p:cNvPr id="8" name="Rosto feliz 7"/>
          <p:cNvSpPr/>
          <p:nvPr/>
        </p:nvSpPr>
        <p:spPr>
          <a:xfrm>
            <a:off x="10161429" y="4829576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Pentágono 8">
            <a:hlinkClick r:id="rId6" action="ppaction://hlinksldjump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31380" y="1309352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8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pt-BR" dirty="0"/>
              <a:t>Em qual período os dinossauros habitaram?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Cretáceo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Triássico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Cenozoico 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Jurássico</a:t>
            </a:r>
          </a:p>
        </p:txBody>
      </p:sp>
      <p:sp>
        <p:nvSpPr>
          <p:cNvPr id="8" name="Rosto feliz 7"/>
          <p:cNvSpPr/>
          <p:nvPr/>
        </p:nvSpPr>
        <p:spPr>
          <a:xfrm>
            <a:off x="10161429" y="4829576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Pentágono 8">
            <a:hlinkClick r:id="rId4" action="ppaction://hlinksldjump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31380" y="1309352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Multiplicar 10"/>
          <p:cNvSpPr/>
          <p:nvPr/>
        </p:nvSpPr>
        <p:spPr>
          <a:xfrm>
            <a:off x="10144259" y="250708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9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pt-BR" dirty="0"/>
              <a:t>Em qual período os dinossauros habitaram?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Cretáceo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Triássico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Cenozoico 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Jurássico</a:t>
            </a:r>
          </a:p>
        </p:txBody>
      </p:sp>
      <p:sp>
        <p:nvSpPr>
          <p:cNvPr id="8" name="Rosto feliz 7"/>
          <p:cNvSpPr/>
          <p:nvPr/>
        </p:nvSpPr>
        <p:spPr>
          <a:xfrm>
            <a:off x="10161429" y="4829576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Pentágono 8">
            <a:hlinkClick r:id="rId4" action="ppaction://hlinksldjump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31380" y="1309352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Multiplicar 10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pt-BR" dirty="0"/>
              <a:t>Em qual período os dinossauros habitaram?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Cretáceo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Triássico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Cenozoico 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Jurássico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31380" y="1309352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Multiplicar 10"/>
          <p:cNvSpPr/>
          <p:nvPr/>
        </p:nvSpPr>
        <p:spPr>
          <a:xfrm>
            <a:off x="10144259" y="250708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4" name="Multiplicar 13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6" name="Pentágono 15">
            <a:hlinkClick r:id="rId4" action="ppaction://hlinksldjump"/>
          </p:cNvPr>
          <p:cNvSpPr/>
          <p:nvPr/>
        </p:nvSpPr>
        <p:spPr>
          <a:xfrm>
            <a:off x="8628845" y="6168980"/>
            <a:ext cx="3563155" cy="689020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Tente novamente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7129"/>
            <a:ext cx="12039600" cy="12039600"/>
          </a:xfrm>
          <a:prstGeom prst="rect">
            <a:avLst/>
          </a:prstGeom>
        </p:spPr>
      </p:pic>
      <p:sp>
        <p:nvSpPr>
          <p:cNvPr id="18" name="Texto explicativo em elipse 17"/>
          <p:cNvSpPr/>
          <p:nvPr/>
        </p:nvSpPr>
        <p:spPr>
          <a:xfrm>
            <a:off x="7704668" y="2387599"/>
            <a:ext cx="4775200" cy="3268134"/>
          </a:xfrm>
          <a:prstGeom prst="wedgeEllipseCallout">
            <a:avLst>
              <a:gd name="adj1" fmla="val -28280"/>
              <a:gd name="adj2" fmla="val -70661"/>
            </a:avLst>
          </a:prstGeom>
          <a:solidFill>
            <a:schemeClr val="accent2">
              <a:lumMod val="50000"/>
              <a:alpha val="28000"/>
            </a:schemeClr>
          </a:solidFill>
          <a:ln>
            <a:noFill/>
          </a:ln>
          <a:effectLst>
            <a:outerShdw blurRad="12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AHHH, que pena!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Os dinossauros  viveram na era mesozoica, a qual era dividida em três períodos, Triássico, jurássico e cretáceo, sendo eles dominantes no cretáceo.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Vamos não desanime, vamos jogar de novo!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335866" y="2760133"/>
            <a:ext cx="54577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b="1" dirty="0"/>
              <a:t>Game Over</a:t>
            </a:r>
          </a:p>
        </p:txBody>
      </p:sp>
    </p:spTree>
    <p:extLst>
      <p:ext uri="{BB962C8B-B14F-4D97-AF65-F5344CB8AC3E}">
        <p14:creationId xmlns:p14="http://schemas.microsoft.com/office/powerpoint/2010/main" val="2719320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pt-BR" b="1" dirty="0"/>
              <a:t>Há quanto tempo atrás os dinossauros viveram?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250 bilhões de anos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500 milhões  de anos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 bilhões de anos</a:t>
            </a:r>
          </a:p>
        </p:txBody>
      </p:sp>
      <p:sp>
        <p:nvSpPr>
          <p:cNvPr id="9" name="Multiplicar 8"/>
          <p:cNvSpPr/>
          <p:nvPr/>
        </p:nvSpPr>
        <p:spPr>
          <a:xfrm>
            <a:off x="10082011" y="1131195"/>
            <a:ext cx="1326524" cy="1287887"/>
          </a:xfrm>
          <a:prstGeom prst="mathMultiply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" name="Multiplicar 9"/>
          <p:cNvSpPr/>
          <p:nvPr/>
        </p:nvSpPr>
        <p:spPr>
          <a:xfrm>
            <a:off x="10195774" y="4799528"/>
            <a:ext cx="1326524" cy="1287887"/>
          </a:xfrm>
          <a:prstGeom prst="mathMultiply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3" name="Rosto feliz 12"/>
          <p:cNvSpPr/>
          <p:nvPr/>
        </p:nvSpPr>
        <p:spPr>
          <a:xfrm>
            <a:off x="10109914" y="2562895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742941" y="261870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Há 255 milhões de anos</a:t>
            </a:r>
          </a:p>
        </p:txBody>
      </p:sp>
    </p:spTree>
    <p:extLst>
      <p:ext uri="{BB962C8B-B14F-4D97-AF65-F5344CB8AC3E}">
        <p14:creationId xmlns:p14="http://schemas.microsoft.com/office/powerpoint/2010/main" val="393874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pt-BR" dirty="0"/>
              <a:t>Em qual período os dinossauros habitaram?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Cretáceo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Triássico</a:t>
            </a:r>
          </a:p>
        </p:txBody>
      </p:sp>
      <p:sp>
        <p:nvSpPr>
          <p:cNvPr id="6" name="Retângulo de cantos arredondados 5">
            <a:hlinkClick r:id="rId4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Cenozoico 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Jurássico</a:t>
            </a:r>
          </a:p>
        </p:txBody>
      </p:sp>
      <p:sp>
        <p:nvSpPr>
          <p:cNvPr id="8" name="Rosto feliz 7"/>
          <p:cNvSpPr/>
          <p:nvPr/>
        </p:nvSpPr>
        <p:spPr>
          <a:xfrm>
            <a:off x="10161429" y="4829576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Pentágono 8">
            <a:hlinkClick r:id="rId6" action="ppaction://hlinksldjump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6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pt-BR" dirty="0"/>
              <a:t>Em qual período os dinossauros habitaram?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Cretáceo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Triássico</a:t>
            </a:r>
          </a:p>
        </p:txBody>
      </p:sp>
      <p:sp>
        <p:nvSpPr>
          <p:cNvPr id="6" name="Retângulo de cantos arredondados 5">
            <a:hlinkClick r:id="rId4" action="ppaction://hlinksldjump"/>
          </p:cNvPr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Cenozoico 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Jurássico</a:t>
            </a:r>
          </a:p>
        </p:txBody>
      </p:sp>
      <p:sp>
        <p:nvSpPr>
          <p:cNvPr id="8" name="Rosto feliz 7"/>
          <p:cNvSpPr/>
          <p:nvPr/>
        </p:nvSpPr>
        <p:spPr>
          <a:xfrm>
            <a:off x="10161429" y="4829576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Pentágono 8">
            <a:hlinkClick r:id="rId5" action="ppaction://hlinksldjump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1" name="Multiplicar 10"/>
          <p:cNvSpPr/>
          <p:nvPr/>
        </p:nvSpPr>
        <p:spPr>
          <a:xfrm>
            <a:off x="10144259" y="250708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2" name="Multiplicar 11"/>
          <p:cNvSpPr/>
          <p:nvPr/>
        </p:nvSpPr>
        <p:spPr>
          <a:xfrm>
            <a:off x="10159284" y="3706970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4" name="Retângulo de cantos arredondados 3"/>
          <p:cNvSpPr/>
          <p:nvPr/>
        </p:nvSpPr>
        <p:spPr>
          <a:xfrm>
            <a:off x="1790162" y="1171976"/>
            <a:ext cx="8615967" cy="1068947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Terrível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788016" y="3706968"/>
            <a:ext cx="8615967" cy="1068947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Antigo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88016" y="2463084"/>
            <a:ext cx="8615967" cy="1068947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Gigante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64405" y="309094"/>
            <a:ext cx="90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 que  significa a palavra  “Dinossauro”?</a:t>
            </a:r>
          </a:p>
        </p:txBody>
      </p:sp>
      <p:sp>
        <p:nvSpPr>
          <p:cNvPr id="12" name="Retângulo de cantos arredondados 11">
            <a:hlinkClick r:id="rId5" action="ppaction://hlinksldjump"/>
          </p:cNvPr>
          <p:cNvSpPr/>
          <p:nvPr/>
        </p:nvSpPr>
        <p:spPr>
          <a:xfrm>
            <a:off x="1788016" y="4992708"/>
            <a:ext cx="8615967" cy="1068947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Extinto</a:t>
            </a:r>
          </a:p>
        </p:txBody>
      </p:sp>
      <p:sp>
        <p:nvSpPr>
          <p:cNvPr id="7" name="Multiplicar 6"/>
          <p:cNvSpPr/>
          <p:nvPr/>
        </p:nvSpPr>
        <p:spPr>
          <a:xfrm>
            <a:off x="10676586" y="2475964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Pentágono 8">
            <a:hlinkClick r:id="rId6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Rosto feliz 9"/>
          <p:cNvSpPr/>
          <p:nvPr/>
        </p:nvSpPr>
        <p:spPr>
          <a:xfrm>
            <a:off x="10586435" y="1197735"/>
            <a:ext cx="1159098" cy="1004552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>
            <a:hlinkClick r:id="rId4" action="ppaction://hlinksldjump"/>
          </p:cNvPr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>
            <a:hlinkClick r:id="rId5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7" name="Retângulo de cantos arredondados 6">
            <a:hlinkClick r:id="rId6" action="ppaction://hlinksldjump"/>
          </p:cNvPr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8" name="Rosto feliz 7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Pentágono 8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87070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>
            <a:hlinkClick r:id="rId4" action="ppaction://hlinksldjump"/>
          </p:cNvPr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>
            <a:hlinkClick r:id="rId5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17" name="Multiplicar 16"/>
          <p:cNvSpPr/>
          <p:nvPr/>
        </p:nvSpPr>
        <p:spPr>
          <a:xfrm>
            <a:off x="10170016" y="239117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21" name="Rosto feliz 20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22" name="Pentágono 21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10447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>
            <a:hlinkClick r:id="rId4" action="ppaction://hlinksldjump"/>
          </p:cNvPr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70016" y="239117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Multiplicar 10"/>
          <p:cNvSpPr/>
          <p:nvPr/>
        </p:nvSpPr>
        <p:spPr>
          <a:xfrm>
            <a:off x="10182895" y="3588914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16" name="Rosto feliz 15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7" name="Pentágono 16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187685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70016" y="239117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Multiplicar 10"/>
          <p:cNvSpPr/>
          <p:nvPr/>
        </p:nvSpPr>
        <p:spPr>
          <a:xfrm>
            <a:off x="10182895" y="3588914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2" name="Multiplicar 11"/>
          <p:cNvSpPr/>
          <p:nvPr/>
        </p:nvSpPr>
        <p:spPr>
          <a:xfrm>
            <a:off x="10197920" y="4788796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19" name="Pentágono 18">
            <a:hlinkClick r:id="rId4" action="ppaction://hlinksldjump"/>
          </p:cNvPr>
          <p:cNvSpPr/>
          <p:nvPr/>
        </p:nvSpPr>
        <p:spPr>
          <a:xfrm>
            <a:off x="8628845" y="6168980"/>
            <a:ext cx="3563155" cy="689020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Tente novamente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7129"/>
            <a:ext cx="12039600" cy="12039600"/>
          </a:xfrm>
          <a:prstGeom prst="rect">
            <a:avLst/>
          </a:prstGeom>
        </p:spPr>
      </p:pic>
      <p:sp>
        <p:nvSpPr>
          <p:cNvPr id="15" name="Texto explicativo em elipse 14"/>
          <p:cNvSpPr/>
          <p:nvPr/>
        </p:nvSpPr>
        <p:spPr>
          <a:xfrm>
            <a:off x="7704668" y="2387599"/>
            <a:ext cx="4775200" cy="3268134"/>
          </a:xfrm>
          <a:prstGeom prst="wedgeEllipseCallout">
            <a:avLst>
              <a:gd name="adj1" fmla="val -28280"/>
              <a:gd name="adj2" fmla="val -70661"/>
            </a:avLst>
          </a:prstGeom>
          <a:solidFill>
            <a:schemeClr val="accent2">
              <a:lumMod val="50000"/>
              <a:alpha val="28000"/>
            </a:schemeClr>
          </a:solidFill>
          <a:ln>
            <a:noFill/>
          </a:ln>
          <a:effectLst>
            <a:outerShdw blurRad="12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AHHH, que pena!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Meus ancestrais foram extintos pelas condições ambientais inóspitas causadas pela queda de um meteoro e algumas outras causas a cerca de 65 milhões de anos, ao fim da era mesozoica.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Estamos quase acabando, não desista, vamos jogar de novo!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335866" y="2760133"/>
            <a:ext cx="54577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b="1" dirty="0"/>
              <a:t>Game Over</a:t>
            </a:r>
          </a:p>
        </p:txBody>
      </p:sp>
    </p:spTree>
    <p:extLst>
      <p:ext uri="{BB962C8B-B14F-4D97-AF65-F5344CB8AC3E}">
        <p14:creationId xmlns:p14="http://schemas.microsoft.com/office/powerpoint/2010/main" val="1937321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10" name="Multiplicar 9"/>
          <p:cNvSpPr/>
          <p:nvPr/>
        </p:nvSpPr>
        <p:spPr>
          <a:xfrm>
            <a:off x="10170016" y="2391178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2" name="Multiplicar 11"/>
          <p:cNvSpPr/>
          <p:nvPr/>
        </p:nvSpPr>
        <p:spPr>
          <a:xfrm>
            <a:off x="10197920" y="4788796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16" name="Rosto feliz 15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7" name="Pentágono 16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267899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12" name="Multiplicar 11"/>
          <p:cNvSpPr/>
          <p:nvPr/>
        </p:nvSpPr>
        <p:spPr>
          <a:xfrm>
            <a:off x="10197920" y="4788796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11" name="Rosto feliz 10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6" name="Pentágono 15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412332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11" name="Multiplicar 10"/>
          <p:cNvSpPr/>
          <p:nvPr/>
        </p:nvSpPr>
        <p:spPr>
          <a:xfrm>
            <a:off x="10182895" y="3588914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12" name="Rosto feliz 11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6" name="Pentágono 15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255742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12" name="Multiplicar 11"/>
          <p:cNvSpPr/>
          <p:nvPr/>
        </p:nvSpPr>
        <p:spPr>
          <a:xfrm>
            <a:off x="10197920" y="4788796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11" name="Rosto feliz 10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6" name="Pentágono 15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211063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>
            <a:hlinkClick r:id="rId4" action="ppaction://hlinksldjump"/>
          </p:cNvPr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11" name="Multiplicar 10"/>
          <p:cNvSpPr/>
          <p:nvPr/>
        </p:nvSpPr>
        <p:spPr>
          <a:xfrm>
            <a:off x="10182895" y="3588914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2" name="Multiplicar 11"/>
          <p:cNvSpPr/>
          <p:nvPr/>
        </p:nvSpPr>
        <p:spPr>
          <a:xfrm>
            <a:off x="10197920" y="4788796"/>
            <a:ext cx="1326524" cy="1287887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17" name="Rosto feliz 16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8" name="Pentágono 17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59477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133305"/>
            <a:ext cx="11423561" cy="1325563"/>
          </a:xfrm>
        </p:spPr>
        <p:txBody>
          <a:bodyPr/>
          <a:lstStyle/>
          <a:p>
            <a:r>
              <a:rPr lang="pt-BR" dirty="0"/>
              <a:t>Há quanto tempo os dinossauros foram extintos?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84986" y="4917582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21 milhões de anos atrás.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669961" y="3794974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23 milhões de anos atrás.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704305" y="261763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bilhões de anos atrás.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1680693" y="1461751"/>
            <a:ext cx="8255357" cy="96591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65 milhões de anos atrás.</a:t>
            </a:r>
          </a:p>
        </p:txBody>
      </p:sp>
      <p:sp>
        <p:nvSpPr>
          <p:cNvPr id="13" name="Rosto feliz 12"/>
          <p:cNvSpPr/>
          <p:nvPr/>
        </p:nvSpPr>
        <p:spPr>
          <a:xfrm>
            <a:off x="10367491" y="1442433"/>
            <a:ext cx="1262131" cy="1107583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4" name="Pentágono 13">
            <a:hlinkClick r:id="" action="ppaction://hlinkshowjump?jump=lastslide"/>
          </p:cNvPr>
          <p:cNvSpPr/>
          <p:nvPr/>
        </p:nvSpPr>
        <p:spPr>
          <a:xfrm>
            <a:off x="8706118" y="6143223"/>
            <a:ext cx="3374265" cy="618185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Próximo</a:t>
            </a:r>
          </a:p>
        </p:txBody>
      </p:sp>
    </p:spTree>
    <p:extLst>
      <p:ext uri="{BB962C8B-B14F-4D97-AF65-F5344CB8AC3E}">
        <p14:creationId xmlns:p14="http://schemas.microsoft.com/office/powerpoint/2010/main" val="2429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4" name="Retângulo de cantos arredondados 3"/>
          <p:cNvSpPr/>
          <p:nvPr/>
        </p:nvSpPr>
        <p:spPr>
          <a:xfrm>
            <a:off x="1790162" y="1171976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Terrível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788016" y="370696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Antigo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88016" y="2463084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Gigante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64405" y="309094"/>
            <a:ext cx="90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 que  significa a palavra  “Dinossauro”?</a:t>
            </a:r>
          </a:p>
        </p:txBody>
      </p:sp>
      <p:sp>
        <p:nvSpPr>
          <p:cNvPr id="12" name="Retângulo de cantos arredondados 11">
            <a:hlinkClick r:id="rId4" action="ppaction://hlinksldjump"/>
          </p:cNvPr>
          <p:cNvSpPr/>
          <p:nvPr/>
        </p:nvSpPr>
        <p:spPr>
          <a:xfrm>
            <a:off x="1788016" y="499270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Extinto</a:t>
            </a:r>
          </a:p>
        </p:txBody>
      </p:sp>
      <p:sp>
        <p:nvSpPr>
          <p:cNvPr id="7" name="Multiplicar 6"/>
          <p:cNvSpPr/>
          <p:nvPr/>
        </p:nvSpPr>
        <p:spPr>
          <a:xfrm>
            <a:off x="10676586" y="2475964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Multiplicar 7"/>
          <p:cNvSpPr/>
          <p:nvPr/>
        </p:nvSpPr>
        <p:spPr>
          <a:xfrm>
            <a:off x="10661561" y="3838978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Pentágono 8">
            <a:hlinkClick r:id="rId5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Rosto feliz 9"/>
          <p:cNvSpPr/>
          <p:nvPr/>
        </p:nvSpPr>
        <p:spPr>
          <a:xfrm>
            <a:off x="10676587" y="1197735"/>
            <a:ext cx="1159098" cy="1004552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05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b="1" dirty="0"/>
              <a:t>Autoria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5592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Titulo: </a:t>
            </a:r>
            <a:r>
              <a:rPr lang="pt-BR" b="1" dirty="0" err="1"/>
              <a:t>Quiz</a:t>
            </a:r>
            <a:r>
              <a:rPr lang="pt-BR" b="1" dirty="0"/>
              <a:t> do Dino</a:t>
            </a:r>
          </a:p>
          <a:p>
            <a:r>
              <a:rPr lang="pt-BR" b="1" dirty="0"/>
              <a:t>Objetivo: Facilitar a aprendizagem para turmas do fundamental no conteúdo de paleontologia. </a:t>
            </a:r>
          </a:p>
          <a:p>
            <a:r>
              <a:rPr lang="pt-BR" b="1" dirty="0"/>
              <a:t>Componente Curricular: 6º</a:t>
            </a:r>
          </a:p>
          <a:p>
            <a:r>
              <a:rPr lang="pt-BR" b="1" dirty="0"/>
              <a:t>Tema: Paleontologia</a:t>
            </a:r>
          </a:p>
          <a:p>
            <a:r>
              <a:rPr lang="pt-BR" b="1" dirty="0"/>
              <a:t>Autor: Gabriel </a:t>
            </a:r>
            <a:r>
              <a:rPr lang="pt-BR" b="1" dirty="0" err="1"/>
              <a:t>Korb</a:t>
            </a:r>
            <a:endParaRPr lang="pt-BR" b="1" dirty="0"/>
          </a:p>
          <a:p>
            <a:r>
              <a:rPr lang="pt-BR" b="1" dirty="0"/>
              <a:t>Orientadora: Maria Rosangela Silveira Ramos, Helena Brum Neto.</a:t>
            </a:r>
          </a:p>
          <a:p>
            <a:r>
              <a:rPr lang="pt-BR" b="1" dirty="0"/>
              <a:t>País: Brasil</a:t>
            </a:r>
          </a:p>
          <a:p>
            <a:r>
              <a:rPr lang="pt-BR" b="1" dirty="0"/>
              <a:t>Instituto Federal Farroupilha – Programa de residência Pedagógica (coordenação de aperfeiçoamento de pessoal de nível superior – CAPES)</a:t>
            </a:r>
          </a:p>
          <a:p>
            <a:r>
              <a:rPr lang="pt-BR" b="1" dirty="0"/>
              <a:t>Ano: 2018</a:t>
            </a:r>
          </a:p>
          <a:p>
            <a:pPr marL="0" indent="0">
              <a:buNone/>
            </a:pPr>
            <a:endParaRPr lang="pt-BR" b="1" dirty="0"/>
          </a:p>
        </p:txBody>
      </p:sp>
      <p:sp>
        <p:nvSpPr>
          <p:cNvPr id="4" name="Pentágono 3">
            <a:hlinkClick r:id="rId4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JOGAR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Pentágono 4">
            <a:hlinkClick r:id="" action="ppaction://hlinkshowjump?jump=firstslide"/>
          </p:cNvPr>
          <p:cNvSpPr/>
          <p:nvPr/>
        </p:nvSpPr>
        <p:spPr>
          <a:xfrm flipH="1">
            <a:off x="0" y="6181859"/>
            <a:ext cx="3869410" cy="676141"/>
          </a:xfrm>
          <a:prstGeom prst="homePlat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Voltar</a:t>
            </a:r>
          </a:p>
        </p:txBody>
      </p:sp>
    </p:spTree>
    <p:extLst>
      <p:ext uri="{BB962C8B-B14F-4D97-AF65-F5344CB8AC3E}">
        <p14:creationId xmlns:p14="http://schemas.microsoft.com/office/powerpoint/2010/main" val="7364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6" name="Pentágono 5">
            <a:hlinkClick r:id="" action="ppaction://hlinkshowjump?jump=firstslide"/>
          </p:cNvPr>
          <p:cNvSpPr/>
          <p:nvPr/>
        </p:nvSpPr>
        <p:spPr>
          <a:xfrm flipH="1">
            <a:off x="0" y="6181859"/>
            <a:ext cx="3869410" cy="676141"/>
          </a:xfrm>
          <a:prstGeom prst="homePlat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Voltar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91" y="1981200"/>
            <a:ext cx="4876800" cy="4876800"/>
          </a:xfrm>
          <a:prstGeom prst="rect">
            <a:avLst/>
          </a:prstGeom>
        </p:spPr>
      </p:pic>
      <p:sp>
        <p:nvSpPr>
          <p:cNvPr id="9" name="Texto explicativo em elipse 8"/>
          <p:cNvSpPr/>
          <p:nvPr/>
        </p:nvSpPr>
        <p:spPr>
          <a:xfrm>
            <a:off x="5002411" y="1104710"/>
            <a:ext cx="4775200" cy="3268134"/>
          </a:xfrm>
          <a:prstGeom prst="wedgeEllipseCallout">
            <a:avLst>
              <a:gd name="adj1" fmla="val -58575"/>
              <a:gd name="adj2" fmla="val 22881"/>
            </a:avLst>
          </a:prstGeom>
          <a:solidFill>
            <a:schemeClr val="accent2">
              <a:lumMod val="50000"/>
              <a:alpha val="28000"/>
            </a:schemeClr>
          </a:solidFill>
          <a:ln>
            <a:noFill/>
          </a:ln>
          <a:effectLst>
            <a:outerShdw blurRad="12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EBA! VOCÊ CONSEGUIU PROVAR QUE POSSUI CONHECIMENTOS EXTRAORDINÁRIOS SOBRE MINHA FAMILIA, PARABÉNS!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380129" y="2823881"/>
            <a:ext cx="201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“Click”</a:t>
            </a:r>
          </a:p>
        </p:txBody>
      </p:sp>
      <p:cxnSp>
        <p:nvCxnSpPr>
          <p:cNvPr id="4" name="Conector de seta reta 3"/>
          <p:cNvCxnSpPr/>
          <p:nvPr/>
        </p:nvCxnSpPr>
        <p:spPr>
          <a:xfrm>
            <a:off x="2823883" y="3307976"/>
            <a:ext cx="13446" cy="49754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entágono 10">
            <a:hlinkClick r:id="rId5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Jogar Novamente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1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4 -4.44444E-6 L 0.95482 -0.0504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29" y="-252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12" name="Retângulo de cantos arredondados 11"/>
          <p:cNvSpPr/>
          <p:nvPr/>
        </p:nvSpPr>
        <p:spPr>
          <a:xfrm>
            <a:off x="1788016" y="499270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Extinto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788016" y="370696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Antigo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790162" y="1171976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Terrível</a:t>
            </a:r>
          </a:p>
        </p:txBody>
      </p:sp>
      <p:sp>
        <p:nvSpPr>
          <p:cNvPr id="6" name="Retângulo de cantos arredondados 5">
            <a:hlinkClick r:id="rId4" action="ppaction://hlinksldjump"/>
          </p:cNvPr>
          <p:cNvSpPr/>
          <p:nvPr/>
        </p:nvSpPr>
        <p:spPr>
          <a:xfrm>
            <a:off x="1788016" y="2463084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Gigante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2012462"/>
            <a:ext cx="12039600" cy="120396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764405" y="309094"/>
            <a:ext cx="90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 que  significa a palavra  “Dinossauro”?</a:t>
            </a:r>
          </a:p>
        </p:txBody>
      </p:sp>
      <p:sp>
        <p:nvSpPr>
          <p:cNvPr id="7" name="Multiplicar 6"/>
          <p:cNvSpPr/>
          <p:nvPr/>
        </p:nvSpPr>
        <p:spPr>
          <a:xfrm>
            <a:off x="10687603" y="2475964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Multiplicar 7"/>
          <p:cNvSpPr/>
          <p:nvPr/>
        </p:nvSpPr>
        <p:spPr>
          <a:xfrm>
            <a:off x="10685768" y="5151227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Multiplicar 8"/>
          <p:cNvSpPr/>
          <p:nvPr/>
        </p:nvSpPr>
        <p:spPr>
          <a:xfrm>
            <a:off x="10696784" y="3785134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Pentágono 15">
            <a:hlinkClick r:id="rId6" action="ppaction://hlinksldjump"/>
          </p:cNvPr>
          <p:cNvSpPr/>
          <p:nvPr/>
        </p:nvSpPr>
        <p:spPr>
          <a:xfrm>
            <a:off x="8628845" y="6168980"/>
            <a:ext cx="3563155" cy="689020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Tente novamente </a:t>
            </a:r>
          </a:p>
        </p:txBody>
      </p:sp>
      <p:sp>
        <p:nvSpPr>
          <p:cNvPr id="19" name="Texto explicativo em elipse 18"/>
          <p:cNvSpPr/>
          <p:nvPr/>
        </p:nvSpPr>
        <p:spPr>
          <a:xfrm>
            <a:off x="7704668" y="2387599"/>
            <a:ext cx="4775200" cy="3268134"/>
          </a:xfrm>
          <a:prstGeom prst="wedgeEllipseCallout">
            <a:avLst>
              <a:gd name="adj1" fmla="val -28280"/>
              <a:gd name="adj2" fmla="val -70661"/>
            </a:avLst>
          </a:prstGeom>
          <a:solidFill>
            <a:schemeClr val="accent2">
              <a:lumMod val="50000"/>
              <a:alpha val="28000"/>
            </a:schemeClr>
          </a:solidFill>
          <a:ln>
            <a:noFill/>
          </a:ln>
          <a:effectLst>
            <a:outerShdw blurRad="12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AHHH, que pena!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A palavra dinossauro vem do grego </a:t>
            </a:r>
            <a:r>
              <a:rPr lang="pt-BR" dirty="0" err="1">
                <a:solidFill>
                  <a:schemeClr val="bg1"/>
                </a:solidFill>
              </a:rPr>
              <a:t>deinos</a:t>
            </a:r>
            <a:r>
              <a:rPr lang="pt-BR" dirty="0">
                <a:solidFill>
                  <a:schemeClr val="bg1"/>
                </a:solidFill>
              </a:rPr>
              <a:t>, que significa terrível, e sauros quer dizer lagarto. Esta definição é relativamente recente já que foi criada no século XIX por um famoso paleontólogo britânico, Richard Owen.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Vamos lá, vamos jogar de novo!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335866" y="2760133"/>
            <a:ext cx="54577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b="1" dirty="0"/>
              <a:t>Game Over</a:t>
            </a:r>
          </a:p>
        </p:txBody>
      </p:sp>
    </p:spTree>
    <p:extLst>
      <p:ext uri="{BB962C8B-B14F-4D97-AF65-F5344CB8AC3E}">
        <p14:creationId xmlns:p14="http://schemas.microsoft.com/office/powerpoint/2010/main" val="317419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4" name="Retângulo de cantos arredondados 3"/>
          <p:cNvSpPr/>
          <p:nvPr/>
        </p:nvSpPr>
        <p:spPr>
          <a:xfrm>
            <a:off x="1790162" y="1171976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Terrível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788016" y="370696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Antigo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88016" y="2463084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Gigante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64405" y="309094"/>
            <a:ext cx="90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 que  significa a palavra  “Dinossauro”?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88016" y="499270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Extinto</a:t>
            </a:r>
          </a:p>
        </p:txBody>
      </p:sp>
      <p:sp>
        <p:nvSpPr>
          <p:cNvPr id="7" name="Multiplicar 6"/>
          <p:cNvSpPr/>
          <p:nvPr/>
        </p:nvSpPr>
        <p:spPr>
          <a:xfrm>
            <a:off x="10676586" y="2475964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Multiplicar 7"/>
          <p:cNvSpPr/>
          <p:nvPr/>
        </p:nvSpPr>
        <p:spPr>
          <a:xfrm>
            <a:off x="10696783" y="5107158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Pentágono 8">
            <a:hlinkClick r:id="rId5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Rosto feliz 9"/>
          <p:cNvSpPr/>
          <p:nvPr/>
        </p:nvSpPr>
        <p:spPr>
          <a:xfrm>
            <a:off x="10676587" y="1197735"/>
            <a:ext cx="1159098" cy="1004552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44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4" name="Retângulo de cantos arredondados 3"/>
          <p:cNvSpPr/>
          <p:nvPr/>
        </p:nvSpPr>
        <p:spPr>
          <a:xfrm>
            <a:off x="1790162" y="1171976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Terrível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788016" y="370696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Antigo</a:t>
            </a:r>
          </a:p>
        </p:txBody>
      </p:sp>
      <p:sp>
        <p:nvSpPr>
          <p:cNvPr id="6" name="Retângulo de cantos arredondados 5">
            <a:hlinkClick r:id="rId4" action="ppaction://hlinksldjump"/>
          </p:cNvPr>
          <p:cNvSpPr/>
          <p:nvPr/>
        </p:nvSpPr>
        <p:spPr>
          <a:xfrm>
            <a:off x="1788016" y="2463084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Gigante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64405" y="309094"/>
            <a:ext cx="90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 que  significa a palavra  “Dinossauro”?</a:t>
            </a:r>
          </a:p>
        </p:txBody>
      </p:sp>
      <p:sp>
        <p:nvSpPr>
          <p:cNvPr id="12" name="Retângulo de cantos arredondados 11">
            <a:hlinkClick r:id="rId5" action="ppaction://hlinksldjump"/>
          </p:cNvPr>
          <p:cNvSpPr/>
          <p:nvPr/>
        </p:nvSpPr>
        <p:spPr>
          <a:xfrm>
            <a:off x="1788016" y="499270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Extinto</a:t>
            </a:r>
          </a:p>
        </p:txBody>
      </p:sp>
      <p:sp>
        <p:nvSpPr>
          <p:cNvPr id="7" name="Multiplicar 6"/>
          <p:cNvSpPr/>
          <p:nvPr/>
        </p:nvSpPr>
        <p:spPr>
          <a:xfrm>
            <a:off x="10766738" y="3815367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Pentágono 8">
            <a:hlinkClick r:id="rId6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Rosto feliz 9"/>
          <p:cNvSpPr/>
          <p:nvPr/>
        </p:nvSpPr>
        <p:spPr>
          <a:xfrm>
            <a:off x="10676587" y="1197735"/>
            <a:ext cx="1159098" cy="1004552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3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4" name="Retângulo de cantos arredondados 3"/>
          <p:cNvSpPr/>
          <p:nvPr/>
        </p:nvSpPr>
        <p:spPr>
          <a:xfrm>
            <a:off x="1790162" y="1171976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Terrível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788016" y="370696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Antigo</a:t>
            </a:r>
          </a:p>
        </p:txBody>
      </p:sp>
      <p:sp>
        <p:nvSpPr>
          <p:cNvPr id="6" name="Retângulo de cantos arredondados 5">
            <a:hlinkClick r:id="rId5" action="ppaction://hlinksldjump"/>
          </p:cNvPr>
          <p:cNvSpPr/>
          <p:nvPr/>
        </p:nvSpPr>
        <p:spPr>
          <a:xfrm>
            <a:off x="1788016" y="2463084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Gigante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64405" y="309094"/>
            <a:ext cx="90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 que  significa a palavra  “Dinossauro”?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88016" y="499270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Extinto</a:t>
            </a:r>
          </a:p>
        </p:txBody>
      </p:sp>
      <p:sp>
        <p:nvSpPr>
          <p:cNvPr id="7" name="Multiplicar 6"/>
          <p:cNvSpPr/>
          <p:nvPr/>
        </p:nvSpPr>
        <p:spPr>
          <a:xfrm>
            <a:off x="10753859" y="5064617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Pentágono 8">
            <a:hlinkClick r:id="rId6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Rosto feliz 9"/>
          <p:cNvSpPr/>
          <p:nvPr/>
        </p:nvSpPr>
        <p:spPr>
          <a:xfrm>
            <a:off x="10676587" y="1197735"/>
            <a:ext cx="1159098" cy="1004552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136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5" b="89927" l="9901" r="89989"/>
                    </a14:imgEffect>
                    <a14:imgEffect>
                      <a14:artisticWatercolorSponge trans="95000" brushSize="9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7" y="480527"/>
            <a:ext cx="8659433" cy="520137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bliqueBottomLeft">
              <a:rot lat="300000" lon="1800000" rev="20999999"/>
            </a:camera>
            <a:lightRig rig="threePt" dir="t"/>
          </a:scene3d>
        </p:spPr>
      </p:pic>
      <p:sp>
        <p:nvSpPr>
          <p:cNvPr id="4" name="Retângulo de cantos arredondados 3"/>
          <p:cNvSpPr/>
          <p:nvPr/>
        </p:nvSpPr>
        <p:spPr>
          <a:xfrm>
            <a:off x="1790162" y="1171976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Terrível</a:t>
            </a:r>
          </a:p>
        </p:txBody>
      </p:sp>
      <p:sp>
        <p:nvSpPr>
          <p:cNvPr id="5" name="Retângulo de cantos arredondados 4">
            <a:hlinkClick r:id="rId4" action="ppaction://hlinksldjump"/>
          </p:cNvPr>
          <p:cNvSpPr/>
          <p:nvPr/>
        </p:nvSpPr>
        <p:spPr>
          <a:xfrm>
            <a:off x="1788016" y="370696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Réptil Antigo</a:t>
            </a:r>
          </a:p>
        </p:txBody>
      </p:sp>
      <p:sp>
        <p:nvSpPr>
          <p:cNvPr id="6" name="Retângulo de cantos arredondados 5">
            <a:hlinkClick r:id="rId5" action="ppaction://hlinksldjump"/>
          </p:cNvPr>
          <p:cNvSpPr/>
          <p:nvPr/>
        </p:nvSpPr>
        <p:spPr>
          <a:xfrm>
            <a:off x="1788016" y="2463084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Gigante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64405" y="309094"/>
            <a:ext cx="90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O que  significa a palavra  “Dinossauro”?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88016" y="4992708"/>
            <a:ext cx="8615967" cy="1068947"/>
          </a:xfrm>
          <a:prstGeom prst="roundRect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1"/>
                </a:solidFill>
              </a:rPr>
              <a:t>Lagarto Extinto</a:t>
            </a:r>
          </a:p>
        </p:txBody>
      </p:sp>
      <p:sp>
        <p:nvSpPr>
          <p:cNvPr id="7" name="Multiplicar 6"/>
          <p:cNvSpPr/>
          <p:nvPr/>
        </p:nvSpPr>
        <p:spPr>
          <a:xfrm>
            <a:off x="10753859" y="5064617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Pentágono 8">
            <a:hlinkClick r:id="rId6" action="ppaction://hlinksldjump"/>
          </p:cNvPr>
          <p:cNvSpPr/>
          <p:nvPr/>
        </p:nvSpPr>
        <p:spPr>
          <a:xfrm>
            <a:off x="8354096" y="6181859"/>
            <a:ext cx="3837904" cy="676141"/>
          </a:xfrm>
          <a:prstGeom prst="homePlate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Próxima pergunta</a:t>
            </a:r>
          </a:p>
        </p:txBody>
      </p:sp>
      <p:sp>
        <p:nvSpPr>
          <p:cNvPr id="10" name="Rosto feliz 9"/>
          <p:cNvSpPr/>
          <p:nvPr/>
        </p:nvSpPr>
        <p:spPr>
          <a:xfrm>
            <a:off x="10676587" y="1197735"/>
            <a:ext cx="1159098" cy="1004552"/>
          </a:xfrm>
          <a:prstGeom prst="smileyFac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Multiplicar 12"/>
          <p:cNvSpPr/>
          <p:nvPr/>
        </p:nvSpPr>
        <p:spPr>
          <a:xfrm>
            <a:off x="10777470" y="3929130"/>
            <a:ext cx="888642" cy="953036"/>
          </a:xfrm>
          <a:prstGeom prst="mathMultiply">
            <a:avLst/>
          </a:prstGeom>
          <a:noFill/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770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1241</Words>
  <Application>Microsoft Office PowerPoint</Application>
  <PresentationFormat>Widescreen</PresentationFormat>
  <Paragraphs>265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Tema do Office</vt:lpstr>
      <vt:lpstr>Quiz do Dino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Há quanto tempo atrás os dinossauros viveram?</vt:lpstr>
      <vt:lpstr>Há quanto tempo atrás os dinossauros viveram?</vt:lpstr>
      <vt:lpstr>Há quanto tempo atrás os dinossauros viveram?</vt:lpstr>
      <vt:lpstr>Há quanto tempo atrás os dinossauros viveram?</vt:lpstr>
      <vt:lpstr>Há quanto tempo atrás os dinossauros viveram?</vt:lpstr>
      <vt:lpstr>Há quanto tempo atrás os dinossauros viveram?</vt:lpstr>
      <vt:lpstr>Há quanto tempo atrás os dinossauros viveram?</vt:lpstr>
      <vt:lpstr>Há quanto tempo atrás os dinossauros viveram?</vt:lpstr>
      <vt:lpstr>Há quanto tempo atrás os dinossauros viveram?</vt:lpstr>
      <vt:lpstr>Há quanto tempo atrás os dinossauros viveram?</vt:lpstr>
      <vt:lpstr>Há quanto tempo atrás os dinossauros viveram?</vt:lpstr>
      <vt:lpstr>Em qual período os dinossauros habitaram?</vt:lpstr>
      <vt:lpstr>Em qual período os dinossauros habitaram?</vt:lpstr>
      <vt:lpstr>Em qual período os dinossauros habitaram?</vt:lpstr>
      <vt:lpstr>Em qual período os dinossauros habitaram?</vt:lpstr>
      <vt:lpstr>Em qual período os dinossauros habitaram?</vt:lpstr>
      <vt:lpstr>Em qual período os dinossauros habitaram?</vt:lpstr>
      <vt:lpstr>Há quanto tempo atrás os dinossauros viveram?</vt:lpstr>
      <vt:lpstr>Em qual período os dinossauros habitaram?</vt:lpstr>
      <vt:lpstr>Em qual período os dinossauros habitaram?</vt:lpstr>
      <vt:lpstr>Há quanto tempo os dinossauros foram extintos?</vt:lpstr>
      <vt:lpstr>Há quanto tempo os dinossauros foram extintos?</vt:lpstr>
      <vt:lpstr>Há quanto tempo os dinossauros foram extintos?</vt:lpstr>
      <vt:lpstr>Há quanto tempo os dinossauros foram extintos?</vt:lpstr>
      <vt:lpstr>Há quanto tempo os dinossauros foram extintos?</vt:lpstr>
      <vt:lpstr>Há quanto tempo os dinossauros foram extintos?</vt:lpstr>
      <vt:lpstr>Há quanto tempo os dinossauros foram extintos?</vt:lpstr>
      <vt:lpstr>Há quanto tempo os dinossauros foram extintos?</vt:lpstr>
      <vt:lpstr>Há quanto tempo os dinossauros foram extintos?</vt:lpstr>
      <vt:lpstr>Há quanto tempo os dinossauros foram extintos?</vt:lpstr>
      <vt:lpstr>Autoria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Alunos LIFE</dc:creator>
  <cp:lastModifiedBy>Avaliador</cp:lastModifiedBy>
  <cp:revision>59</cp:revision>
  <dcterms:created xsi:type="dcterms:W3CDTF">2018-09-28T16:49:41Z</dcterms:created>
  <dcterms:modified xsi:type="dcterms:W3CDTF">2019-12-30T13:12:06Z</dcterms:modified>
</cp:coreProperties>
</file>