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5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7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0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97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6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60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77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37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82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81E83-8705-4CA3-BA30-824137834CD7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546BB-36F7-48B3-A20B-E30B6FE1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2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slide" Target="slide3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slide" Target="slide40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slide" Target="slide35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slide" Target="slide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4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4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slide" Target="slide41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slide" Target="slide46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0.xml"/><Relationship Id="rId4" Type="http://schemas.openxmlformats.org/officeDocument/2006/relationships/slide" Target="slide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4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4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4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slide" Target="slide5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53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slide" Target="slide53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53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slide" Target="slide59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4.xml"/><Relationship Id="rId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60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slide" Target="slide60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60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slide" Target="slide65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70C0"/>
            </a:gs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7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44395" y="815926"/>
            <a:ext cx="8792308" cy="3038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Jokerman" panose="04090605060D06020702" pitchFamily="82" charset="0"/>
              </a:rPr>
              <a:t>QUIZZ DE CIÊNCIAS: VAMOS TESTAR SEUS CONHECIMENTOS?</a:t>
            </a:r>
            <a:endParaRPr lang="pt-BR" sz="4800" dirty="0">
              <a:latin typeface="Jokerman" panose="04090605060D06020702" pitchFamily="82" charset="0"/>
            </a:endParaRP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773723" y="4839286"/>
            <a:ext cx="2546252" cy="167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Impact" panose="020B0806030902050204" pitchFamily="34" charset="0"/>
              </a:rPr>
              <a:t>AUTORIA</a:t>
            </a:r>
            <a:endParaRPr lang="pt-BR" dirty="0">
              <a:latin typeface="Impact" panose="020B0806030902050204" pitchFamily="34" charset="0"/>
            </a:endParaRPr>
          </a:p>
        </p:txBody>
      </p:sp>
      <p:sp>
        <p:nvSpPr>
          <p:cNvPr id="7" name="Elipse 6">
            <a:hlinkClick r:id="rId3" action="ppaction://hlinksldjump"/>
          </p:cNvPr>
          <p:cNvSpPr/>
          <p:nvPr/>
        </p:nvSpPr>
        <p:spPr>
          <a:xfrm>
            <a:off x="4867423" y="4839286"/>
            <a:ext cx="2546252" cy="167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Impact" panose="020B0806030902050204" pitchFamily="34" charset="0"/>
              </a:rPr>
              <a:t>INSTRUÇÕES</a:t>
            </a:r>
            <a:endParaRPr lang="pt-BR" sz="1400" dirty="0">
              <a:latin typeface="Impact" panose="020B0806030902050204" pitchFamily="34" charset="0"/>
            </a:endParaRPr>
          </a:p>
        </p:txBody>
      </p:sp>
      <p:sp>
        <p:nvSpPr>
          <p:cNvPr id="8" name="Elipse 7">
            <a:hlinkClick r:id="rId4" action="ppaction://hlinksldjump"/>
          </p:cNvPr>
          <p:cNvSpPr/>
          <p:nvPr/>
        </p:nvSpPr>
        <p:spPr>
          <a:xfrm>
            <a:off x="8733692" y="4839286"/>
            <a:ext cx="2546252" cy="167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Impact" panose="020B0806030902050204" pitchFamily="34" charset="0"/>
              </a:rPr>
              <a:t>INICIAR</a:t>
            </a:r>
            <a:endParaRPr lang="pt-BR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B0F0"/>
            </a:gs>
            <a:gs pos="67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2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5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295422"/>
            <a:ext cx="11043139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2: Uma mulher menstruou no dia 9 de maio, qual é o dia fértil de seu período menstrual, considerando um ciclo de 28 dias?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928468" y="2249658"/>
            <a:ext cx="3080824" cy="195541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16 de maio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5399649" y="2371577"/>
            <a:ext cx="3080824" cy="195541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22 de maio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3031588" y="4677506"/>
            <a:ext cx="3080824" cy="195541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22 de junho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8170984" y="4431322"/>
            <a:ext cx="3080824" cy="195541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28 de maio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6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9474" y="1456225"/>
            <a:ext cx="4692308" cy="46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155" y="1656471"/>
            <a:ext cx="4735285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1503" y="1456225"/>
            <a:ext cx="4886178" cy="48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445" y="140677"/>
            <a:ext cx="9509761" cy="199761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/>
              <a:t>PARABÉNS!!!! VOCÊ ACERTOU!!!!</a:t>
            </a:r>
            <a:endParaRPr lang="pt-BR" sz="6600" dirty="0"/>
          </a:p>
        </p:txBody>
      </p:sp>
      <p:sp>
        <p:nvSpPr>
          <p:cNvPr id="3" name="Seta para a Direita 2">
            <a:hlinkClick r:id="rId5" action="ppaction://hlinksldjump"/>
          </p:cNvPr>
          <p:cNvSpPr/>
          <p:nvPr/>
        </p:nvSpPr>
        <p:spPr>
          <a:xfrm>
            <a:off x="10023231" y="5303520"/>
            <a:ext cx="1814732" cy="123092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</a:t>
            </a:r>
            <a:endParaRPr lang="pt-BR" dirty="0"/>
          </a:p>
        </p:txBody>
      </p:sp>
      <p:pic>
        <p:nvPicPr>
          <p:cNvPr id="4" name="WhatsApp Video 2019-07-07 at 16.08.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3698" y="2348400"/>
            <a:ext cx="4186043" cy="41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50"/>
            </a:gs>
            <a:gs pos="44000">
              <a:schemeClr val="accent1">
                <a:lumMod val="40000"/>
                <a:lumOff val="60000"/>
              </a:schemeClr>
            </a:gs>
            <a:gs pos="19000">
              <a:srgbClr val="00B050"/>
            </a:gs>
            <a:gs pos="99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3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295422"/>
            <a:ext cx="11043139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3: Qual das opções abaixo </a:t>
            </a:r>
            <a:r>
              <a:rPr lang="pt-BR" sz="3200" b="1" dirty="0" smtClean="0">
                <a:latin typeface="Arial Rounded MT Bold" panose="020F0704030504030204" pitchFamily="34" charset="0"/>
              </a:rPr>
              <a:t>não</a:t>
            </a:r>
            <a:r>
              <a:rPr lang="pt-BR" sz="3200" dirty="0" smtClean="0">
                <a:latin typeface="Arial Rounded MT Bold" panose="020F0704030504030204" pitchFamily="34" charset="0"/>
              </a:rPr>
              <a:t> é um método contraceptivo?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6865034" y="2045677"/>
            <a:ext cx="3080824" cy="195541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DIU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1725637" y="2208627"/>
            <a:ext cx="3080824" cy="195541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Preservativo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rId4" action="ppaction://hlinksldjump"/>
          </p:cNvPr>
          <p:cNvSpPr/>
          <p:nvPr/>
        </p:nvSpPr>
        <p:spPr>
          <a:xfrm>
            <a:off x="6865034" y="4656405"/>
            <a:ext cx="3080824" cy="195541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Pílula do Dia Seguinte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hlinkClick r:id="rId5" action="ppaction://hlinksldjump"/>
          </p:cNvPr>
          <p:cNvSpPr/>
          <p:nvPr/>
        </p:nvSpPr>
        <p:spPr>
          <a:xfrm>
            <a:off x="1725637" y="4656405"/>
            <a:ext cx="3080824" cy="195541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Lavado vaginal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ACERTOUUU...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 smtClean="0"/>
              <a:t>PARABÉNS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 rot="10800000"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WhatsApp Video 2019-07-07 at 16.08.36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3022" y="2416030"/>
            <a:ext cx="4185212" cy="41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155" y="1656471"/>
            <a:ext cx="4735285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88673" y="130629"/>
            <a:ext cx="7509134" cy="1359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Autoria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Gláucia </a:t>
            </a:r>
            <a:r>
              <a:rPr lang="pt-BR" sz="2400" dirty="0" err="1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Brisotto</a:t>
            </a:r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 err="1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Raiane</a:t>
            </a:r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Novack</a:t>
            </a:r>
            <a:endParaRPr lang="pt-BR" sz="2400" dirty="0" smtClean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Bolsistas do Programa Multidisciplinar Residência Pedagógica</a:t>
            </a:r>
            <a:endParaRPr lang="pt-BR" sz="2400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7381" y="1645920"/>
            <a:ext cx="8292905" cy="1400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Orientação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Maria Rosângela Silveira Ramos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Coordenadora do Programa Multidisciplinar Residência Pedagógica</a:t>
            </a:r>
            <a:endParaRPr lang="pt-BR" sz="2800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06242" y="3288491"/>
            <a:ext cx="7757326" cy="1605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Nível: Fundamental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Conteúdo: Sistema Reprodutor e Sistema Nervoso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Objetivo: Revisar os conteúdos dos Sistemas Reprodutor e Nervoso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Componente Curricular: Ciências</a:t>
            </a:r>
            <a:endParaRPr lang="pt-BR" sz="2800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10114671" y="5838092"/>
            <a:ext cx="1308295" cy="90033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34106" y="5136384"/>
            <a:ext cx="7509134" cy="1545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Instituição: </a:t>
            </a:r>
            <a:r>
              <a:rPr lang="pt-BR" sz="2400" dirty="0">
                <a:solidFill>
                  <a:schemeClr val="tx1"/>
                </a:solidFill>
                <a:latin typeface="Agency FB" panose="020B0503020202020204" pitchFamily="34" charset="0"/>
              </a:rPr>
              <a:t>Instituto Federal Farroupilha - Programa de Residência Pedagógica (Coordenação de Aperfeiçoamento de Pessoal de Nível Superior - CAPES</a:t>
            </a:r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).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Ano: 2019</a:t>
            </a:r>
            <a:endParaRPr lang="pt-BR" sz="2400" dirty="0">
              <a:solidFill>
                <a:schemeClr val="tx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6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9474" y="1456225"/>
            <a:ext cx="4692308" cy="46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155" y="1656471"/>
            <a:ext cx="4735285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2060"/>
            </a:gs>
            <a:gs pos="38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4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7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FF00"/>
            </a:gs>
            <a:gs pos="99000">
              <a:schemeClr val="accent2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295422"/>
            <a:ext cx="11043139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4: O neurônio é unidade estrutural e funcional do sistema nervoso. Logo as partes que constituem o neurônio são: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Arredondado 2">
            <a:hlinkClick r:id="rId2" action="ppaction://hlinksldjump"/>
          </p:cNvPr>
          <p:cNvSpPr/>
          <p:nvPr/>
        </p:nvSpPr>
        <p:spPr>
          <a:xfrm>
            <a:off x="787791" y="2363373"/>
            <a:ext cx="3615397" cy="19835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>
                <a:latin typeface="Arial Rounded MT Bold" panose="020F0704030504030204" pitchFamily="34" charset="0"/>
              </a:rPr>
              <a:t>Axônio, retina, gânglios</a:t>
            </a:r>
          </a:p>
        </p:txBody>
      </p:sp>
      <p:sp>
        <p:nvSpPr>
          <p:cNvPr id="4" name="Retângulo Arredondado 3">
            <a:hlinkClick r:id="rId3" action="ppaction://hlinksldjump"/>
          </p:cNvPr>
          <p:cNvSpPr/>
          <p:nvPr/>
        </p:nvSpPr>
        <p:spPr>
          <a:xfrm>
            <a:off x="5104228" y="2363372"/>
            <a:ext cx="3615397" cy="19835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 Rounded MT Bold" panose="020F0704030504030204" pitchFamily="34" charset="0"/>
              </a:rPr>
              <a:t>Corpo celular, dendritos, glândulas. 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Retângulo Arredondado 5">
            <a:hlinkClick r:id="rId4" action="ppaction://hlinksldjump"/>
          </p:cNvPr>
          <p:cNvSpPr/>
          <p:nvPr/>
        </p:nvSpPr>
        <p:spPr>
          <a:xfrm>
            <a:off x="2965938" y="4569656"/>
            <a:ext cx="3615397" cy="19835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 Rounded MT Bold" panose="020F0704030504030204" pitchFamily="34" charset="0"/>
              </a:rPr>
              <a:t>Cérebro, cerebelo, encéfalo.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7240172" y="4569656"/>
            <a:ext cx="3615397" cy="19835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 Rounded MT Bold" panose="020F0704030504030204" pitchFamily="34" charset="0"/>
              </a:rPr>
              <a:t>Axônio, dendritos, corpo celular.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ACERTOUUU...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 smtClean="0"/>
              <a:t>PARABÉNS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 rot="10800000"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WhatsApp Video 2019-07-07 at 16.08.36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3022" y="2416030"/>
            <a:ext cx="4185212" cy="41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155" y="1656471"/>
            <a:ext cx="4735285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6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9474" y="1456225"/>
            <a:ext cx="4692308" cy="46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155" y="1656471"/>
            <a:ext cx="4735285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B050"/>
            </a:gs>
            <a:gs pos="54000">
              <a:schemeClr val="accent6">
                <a:lumMod val="40000"/>
                <a:lumOff val="60000"/>
              </a:schemeClr>
            </a:gs>
            <a:gs pos="91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5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77000">
              <a:srgbClr val="F3A1EF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295422"/>
            <a:ext cx="11043139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5: Quando se menciona a “cor dos olhos” de uma pessoa está se fazendo referência a coloração da estrutura do globo ocular denominada: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2">
            <a:hlinkClick r:id="rId2" action="ppaction://hlinksldjump"/>
          </p:cNvPr>
          <p:cNvSpPr/>
          <p:nvPr/>
        </p:nvSpPr>
        <p:spPr>
          <a:xfrm>
            <a:off x="1488831" y="2616591"/>
            <a:ext cx="3038622" cy="1716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Pupila</a:t>
            </a:r>
            <a:endParaRPr lang="pt-BR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hlinkClick r:id="rId3" action="ppaction://hlinksldjump"/>
          </p:cNvPr>
          <p:cNvSpPr/>
          <p:nvPr/>
        </p:nvSpPr>
        <p:spPr>
          <a:xfrm>
            <a:off x="7779434" y="2518117"/>
            <a:ext cx="3038622" cy="1716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Córnea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hlinkClick r:id="rId4" action="ppaction://hlinksldjump"/>
          </p:cNvPr>
          <p:cNvSpPr/>
          <p:nvPr/>
        </p:nvSpPr>
        <p:spPr>
          <a:xfrm>
            <a:off x="1488831" y="4811149"/>
            <a:ext cx="3038622" cy="1716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 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7779434" y="4811149"/>
            <a:ext cx="3038622" cy="1716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Íris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5760" y="858129"/>
            <a:ext cx="11493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Algerian" panose="04020705040A02060702" pitchFamily="82" charset="0"/>
                <a:cs typeface="Arial" panose="020B0604020202020204" pitchFamily="34" charset="0"/>
              </a:rPr>
              <a:t>Instruções...</a:t>
            </a:r>
            <a:endParaRPr lang="pt-BR" sz="48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239151" y="2489978"/>
            <a:ext cx="2813538" cy="23352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composto por 12 perguntas.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3176953" y="2489977"/>
            <a:ext cx="2813538" cy="23352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 pergunta possui apenas uma resposta correta.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6112412" y="2489976"/>
            <a:ext cx="2813538" cy="23352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 pergunta possui apenas uma resposta correta.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9045527" y="2489976"/>
            <a:ext cx="2813538" cy="23352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errou, volte e tente novamente. Se acertou passe para a próxima.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a Esquerda 6">
            <a:hlinkClick r:id="rId2" action="ppaction://hlinksldjump"/>
          </p:cNvPr>
          <p:cNvSpPr/>
          <p:nvPr/>
        </p:nvSpPr>
        <p:spPr>
          <a:xfrm>
            <a:off x="10353821" y="5781821"/>
            <a:ext cx="1378634" cy="928467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7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pic>
        <p:nvPicPr>
          <p:cNvPr id="3" name="WhatsApp Video 2019-07-07 at 16.08.3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87" y="1209455"/>
            <a:ext cx="4833082" cy="4833082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227212" y="5486400"/>
            <a:ext cx="1406770" cy="115355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7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pic>
        <p:nvPicPr>
          <p:cNvPr id="3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5547" y="1639961"/>
            <a:ext cx="4620162" cy="4620162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227212" y="5486400"/>
            <a:ext cx="1406770" cy="115355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6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3" name="Seta para a Esquerda 2">
            <a:hlinkClick r:id="rId4" action="ppaction://hlinksldjump"/>
          </p:cNvPr>
          <p:cNvSpPr/>
          <p:nvPr/>
        </p:nvSpPr>
        <p:spPr>
          <a:xfrm>
            <a:off x="10227212" y="5486400"/>
            <a:ext cx="1406770" cy="115355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0908" y="1428652"/>
            <a:ext cx="4409440" cy="4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Parabéns!!!!!!! Você acertou!!!!!!!!</a:t>
            </a:r>
            <a:endParaRPr lang="pt-BR" sz="3600" dirty="0"/>
          </a:p>
        </p:txBody>
      </p:sp>
      <p:pic>
        <p:nvPicPr>
          <p:cNvPr id="3" name="WhatsApp Video 2019-07-07 at 16.08.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1786" y="1392872"/>
            <a:ext cx="4607683" cy="4607683"/>
          </a:xfrm>
          <a:prstGeom prst="rect">
            <a:avLst/>
          </a:prstGeom>
        </p:spPr>
      </p:pic>
      <p:sp>
        <p:nvSpPr>
          <p:cNvPr id="4" name="Seta para a Direita 3">
            <a:hlinkClick r:id="rId5" action="ppaction://hlinksldjump"/>
          </p:cNvPr>
          <p:cNvSpPr/>
          <p:nvPr/>
        </p:nvSpPr>
        <p:spPr>
          <a:xfrm>
            <a:off x="10097588" y="5500468"/>
            <a:ext cx="1578597" cy="12238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4">
                <a:lumMod val="60000"/>
                <a:lumOff val="40000"/>
              </a:schemeClr>
            </a:gs>
            <a:gs pos="54000">
              <a:schemeClr val="bg1">
                <a:lumMod val="95000"/>
              </a:schemeClr>
            </a:gs>
            <a:gs pos="91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6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2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140677"/>
            <a:ext cx="11043139" cy="1800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6: </a:t>
            </a:r>
            <a:r>
              <a:rPr lang="pt-BR" sz="2800" dirty="0" smtClean="0">
                <a:latin typeface="Arial Rounded MT Bold" panose="020F0704030504030204" pitchFamily="34" charset="0"/>
              </a:rPr>
              <a:t>Podemos organizar o sistema nervoso humano dividindo-o em duas partes: o sistema nervoso central (SNC) e o sistema nervoso periférico (SNP). Fazem parte do sistema nervoso central: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Elipse 2">
            <a:hlinkClick r:id="rId2" action="ppaction://hlinksldjump"/>
          </p:cNvPr>
          <p:cNvSpPr/>
          <p:nvPr/>
        </p:nvSpPr>
        <p:spPr>
          <a:xfrm>
            <a:off x="154746" y="3835789"/>
            <a:ext cx="2700998" cy="2377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Nervos e encéfalo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ipse 7">
            <a:hlinkClick r:id="rId3" action="ppaction://hlinksldjump"/>
          </p:cNvPr>
          <p:cNvSpPr/>
          <p:nvPr/>
        </p:nvSpPr>
        <p:spPr>
          <a:xfrm>
            <a:off x="3329355" y="3835789"/>
            <a:ext cx="2700998" cy="2377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Medula espinhal e nervos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hlinkClick r:id="rId4" action="ppaction://hlinksldjump"/>
          </p:cNvPr>
          <p:cNvSpPr/>
          <p:nvPr/>
        </p:nvSpPr>
        <p:spPr>
          <a:xfrm>
            <a:off x="6297637" y="3835788"/>
            <a:ext cx="2700998" cy="2377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Medula espinhal e encéfalo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hlinkClick r:id="rId5" action="ppaction://hlinksldjump"/>
          </p:cNvPr>
          <p:cNvSpPr/>
          <p:nvPr/>
        </p:nvSpPr>
        <p:spPr>
          <a:xfrm>
            <a:off x="9265919" y="3835788"/>
            <a:ext cx="2700998" cy="2377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Gânglios e nervos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Parabéns!!!!!!! Você acertou!!!!!!!!</a:t>
            </a:r>
            <a:endParaRPr lang="pt-BR" sz="3600" dirty="0"/>
          </a:p>
        </p:txBody>
      </p:sp>
      <p:pic>
        <p:nvPicPr>
          <p:cNvPr id="3" name="WhatsApp Video 2019-07-07 at 16.01.4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3450" y="1561515"/>
            <a:ext cx="4607022" cy="4607022"/>
          </a:xfrm>
          <a:prstGeom prst="rect">
            <a:avLst/>
          </a:prstGeom>
        </p:spPr>
      </p:pic>
      <p:sp>
        <p:nvSpPr>
          <p:cNvPr id="4" name="Seta para a Direita 3">
            <a:hlinkClick r:id="rId5" action="ppaction://hlinksldjump"/>
          </p:cNvPr>
          <p:cNvSpPr/>
          <p:nvPr/>
        </p:nvSpPr>
        <p:spPr>
          <a:xfrm>
            <a:off x="10097588" y="5373858"/>
            <a:ext cx="1578597" cy="1252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Xiiiiiii</a:t>
            </a:r>
            <a:r>
              <a:rPr lang="pt-BR" sz="3600" dirty="0" smtClean="0"/>
              <a:t> você errou! Tente novamente!</a:t>
            </a:r>
            <a:endParaRPr lang="pt-BR" sz="3600" dirty="0"/>
          </a:p>
        </p:txBody>
      </p:sp>
      <p:pic>
        <p:nvPicPr>
          <p:cNvPr id="3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44" y="1476157"/>
            <a:ext cx="4664367" cy="4664367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9805182" y="5331655"/>
            <a:ext cx="1730326" cy="1346958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Xiiiiiii</a:t>
            </a:r>
            <a:r>
              <a:rPr lang="pt-BR" sz="3600" dirty="0" smtClean="0"/>
              <a:t> você errou! Tente novamente!</a:t>
            </a:r>
            <a:endParaRPr lang="pt-BR" sz="3600" dirty="0"/>
          </a:p>
        </p:txBody>
      </p:sp>
      <p:pic>
        <p:nvPicPr>
          <p:cNvPr id="3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1089" y="1421545"/>
            <a:ext cx="5029078" cy="5029078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9805182" y="5331655"/>
            <a:ext cx="1730326" cy="1346958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3705" y="1212239"/>
            <a:ext cx="4844001" cy="4844001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9805182" y="5331655"/>
            <a:ext cx="1730326" cy="1346958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2">
                <a:lumMod val="20000"/>
                <a:lumOff val="80000"/>
              </a:schemeClr>
            </a:gs>
            <a:gs pos="17000">
              <a:schemeClr val="accent2">
                <a:lumMod val="40000"/>
                <a:lumOff val="60000"/>
              </a:schemeClr>
            </a:gs>
            <a:gs pos="0">
              <a:schemeClr val="accent2">
                <a:satMod val="103000"/>
                <a:lumMod val="102000"/>
                <a:tint val="94000"/>
              </a:schemeClr>
            </a:gs>
            <a:gs pos="93000">
              <a:schemeClr val="accent2">
                <a:satMod val="110000"/>
                <a:lumMod val="100000"/>
                <a:shade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1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0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">
              <a:srgbClr val="7030A0"/>
            </a:gs>
            <a:gs pos="90000">
              <a:srgbClr val="B191C9"/>
            </a:gs>
            <a:gs pos="27000">
              <a:srgbClr val="7030A0"/>
            </a:gs>
            <a:gs pos="68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7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140677"/>
            <a:ext cx="11043139" cy="1800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7: Qual glândula do sistema endócrino também pode ser conhecido como glândula mestra?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2">
            <a:hlinkClick r:id="rId2" action="ppaction://hlinksldjump"/>
          </p:cNvPr>
          <p:cNvSpPr/>
          <p:nvPr/>
        </p:nvSpPr>
        <p:spPr>
          <a:xfrm>
            <a:off x="1173707" y="2483892"/>
            <a:ext cx="3575713" cy="18697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Pâncreas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hlinkClick r:id="rId3" action="ppaction://hlinksldjump"/>
          </p:cNvPr>
          <p:cNvSpPr/>
          <p:nvPr/>
        </p:nvSpPr>
        <p:spPr>
          <a:xfrm>
            <a:off x="5529617" y="2483891"/>
            <a:ext cx="3575713" cy="18697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Hipófise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hlinkClick r:id="rId4" action="ppaction://hlinksldjump"/>
          </p:cNvPr>
          <p:cNvSpPr/>
          <p:nvPr/>
        </p:nvSpPr>
        <p:spPr>
          <a:xfrm>
            <a:off x="2961563" y="4601570"/>
            <a:ext cx="3575713" cy="18697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Tireoide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7317473" y="4601570"/>
            <a:ext cx="3575713" cy="18697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Hormônios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0056" y="1569492"/>
            <a:ext cx="4391144" cy="4391144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9976513" y="5131557"/>
            <a:ext cx="1296538" cy="125559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0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8380" y="1404772"/>
            <a:ext cx="4514495" cy="4514495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9976513" y="5131557"/>
            <a:ext cx="1296538" cy="125559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7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793" y="1356741"/>
            <a:ext cx="4371670" cy="4371670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9976513" y="5131557"/>
            <a:ext cx="1296538" cy="125559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9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</a:t>
            </a:r>
            <a:r>
              <a:rPr lang="pt-BR" sz="3600" dirty="0" err="1" smtClean="0"/>
              <a:t>acertouuuu</a:t>
            </a:r>
            <a:r>
              <a:rPr lang="pt-BR" sz="3600" dirty="0" smtClean="0"/>
              <a:t>... Parabéns!!!!</a:t>
            </a:r>
            <a:endParaRPr lang="pt-BR" sz="3600" dirty="0"/>
          </a:p>
        </p:txBody>
      </p:sp>
      <p:pic>
        <p:nvPicPr>
          <p:cNvPr id="3" name="WhatsApp Video 2019-07-07 at 16.08.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9486" y="1281752"/>
            <a:ext cx="4651020" cy="4651020"/>
          </a:xfrm>
          <a:prstGeom prst="rect">
            <a:avLst/>
          </a:prstGeom>
        </p:spPr>
      </p:pic>
      <p:sp>
        <p:nvSpPr>
          <p:cNvPr id="4" name="Seta para a Direita 3">
            <a:hlinkClick r:id="rId5" action="ppaction://hlinksldjump"/>
          </p:cNvPr>
          <p:cNvSpPr/>
          <p:nvPr/>
        </p:nvSpPr>
        <p:spPr>
          <a:xfrm>
            <a:off x="9867331" y="5500048"/>
            <a:ext cx="1214651" cy="107817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5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">
              <a:schemeClr val="accent2">
                <a:lumMod val="50000"/>
              </a:schemeClr>
            </a:gs>
            <a:gs pos="23000">
              <a:schemeClr val="accent2">
                <a:lumMod val="50000"/>
              </a:schemeClr>
            </a:gs>
            <a:gs pos="95000">
              <a:schemeClr val="accent4"/>
            </a:gs>
            <a:gs pos="76000">
              <a:schemeClr val="accent4"/>
            </a:gs>
            <a:gs pos="53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8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6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140677"/>
            <a:ext cx="11043139" cy="1800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8: Qual dos hormônios abaixo está ligado ao sistema reprodutor feminino?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Arredondado 2">
            <a:hlinkClick r:id="rId2" action="ppaction://hlinksldjump"/>
          </p:cNvPr>
          <p:cNvSpPr/>
          <p:nvPr/>
        </p:nvSpPr>
        <p:spPr>
          <a:xfrm>
            <a:off x="2060809" y="2197290"/>
            <a:ext cx="3603009" cy="208810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Testosterona</a:t>
            </a:r>
            <a:endParaRPr lang="pt-BR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Retângulo Arredondado 3">
            <a:hlinkClick r:id="rId3" action="ppaction://hlinksldjump"/>
          </p:cNvPr>
          <p:cNvSpPr/>
          <p:nvPr/>
        </p:nvSpPr>
        <p:spPr>
          <a:xfrm>
            <a:off x="6520060" y="2258705"/>
            <a:ext cx="3668974" cy="206081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Glucagon</a:t>
            </a:r>
            <a:endParaRPr lang="pt-BR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Retângulo Arredondado 4">
            <a:hlinkClick r:id="rId4" action="ppaction://hlinksldjump"/>
          </p:cNvPr>
          <p:cNvSpPr/>
          <p:nvPr/>
        </p:nvSpPr>
        <p:spPr>
          <a:xfrm>
            <a:off x="2060809" y="4541345"/>
            <a:ext cx="3603009" cy="208810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Progesterona</a:t>
            </a:r>
            <a:endParaRPr lang="pt-BR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etângulo Arredondado 5">
            <a:hlinkClick r:id="rId5" action="ppaction://hlinksldjump"/>
          </p:cNvPr>
          <p:cNvSpPr/>
          <p:nvPr/>
        </p:nvSpPr>
        <p:spPr>
          <a:xfrm>
            <a:off x="6586025" y="4541344"/>
            <a:ext cx="3603009" cy="208810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Insulina</a:t>
            </a:r>
            <a:endParaRPr lang="pt-BR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2357" y="1405719"/>
            <a:ext cx="4663886" cy="4663886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500048"/>
            <a:ext cx="1407475" cy="11191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5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9376" y="1323833"/>
            <a:ext cx="5073580" cy="5073580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500048"/>
            <a:ext cx="1407475" cy="11191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3723" y="281354"/>
            <a:ext cx="10297551" cy="1111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1: Qual órgão está circulado na figura abaixo? </a:t>
            </a:r>
            <a:endParaRPr lang="pt-BR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39486"/>
          <a:stretch/>
        </p:blipFill>
        <p:spPr>
          <a:xfrm>
            <a:off x="577780" y="2164477"/>
            <a:ext cx="5313568" cy="4460587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376058" y="3598817"/>
            <a:ext cx="940526" cy="718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Arredondado 4">
            <a:hlinkClick r:id="rId3" action="ppaction://hlinksldjump"/>
          </p:cNvPr>
          <p:cNvSpPr/>
          <p:nvPr/>
        </p:nvSpPr>
        <p:spPr>
          <a:xfrm>
            <a:off x="7236823" y="1789611"/>
            <a:ext cx="4323806" cy="11364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TESTÍCULOS</a:t>
            </a:r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6" name="Retângulo Arredondado 5">
            <a:hlinkClick r:id="rId4" action="ppaction://hlinksldjump"/>
          </p:cNvPr>
          <p:cNvSpPr/>
          <p:nvPr/>
        </p:nvSpPr>
        <p:spPr>
          <a:xfrm>
            <a:off x="7236823" y="3030583"/>
            <a:ext cx="4323806" cy="11364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TUBA UTERINA</a:t>
            </a:r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7236823" y="4259589"/>
            <a:ext cx="4323806" cy="11364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ÓVULO</a:t>
            </a:r>
            <a:endParaRPr lang="pt-BR" dirty="0">
              <a:latin typeface="Arial Rounded MT Bold" panose="020F0704030504030204" pitchFamily="34" charset="0"/>
            </a:endParaRPr>
          </a:p>
        </p:txBody>
      </p:sp>
      <p:sp>
        <p:nvSpPr>
          <p:cNvPr id="8" name="Retângulo Arredondado 7">
            <a:hlinkClick r:id="rId6" action="ppaction://hlinksldjump"/>
          </p:cNvPr>
          <p:cNvSpPr/>
          <p:nvPr/>
        </p:nvSpPr>
        <p:spPr>
          <a:xfrm>
            <a:off x="7236823" y="5488595"/>
            <a:ext cx="4323806" cy="11364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Rounded MT Bold" panose="020F0704030504030204" pitchFamily="34" charset="0"/>
              </a:rPr>
              <a:t>OVÁRIO</a:t>
            </a:r>
            <a:endParaRPr lang="pt-B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errou! Tente novamente!</a:t>
            </a:r>
            <a:endParaRPr lang="pt-BR" sz="3600" dirty="0"/>
          </a:p>
        </p:txBody>
      </p:sp>
      <p:pic>
        <p:nvPicPr>
          <p:cNvPr id="3" name="WhatsApp Video 2019-07-07 at 16.08.3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9487" y="1472798"/>
            <a:ext cx="4610100" cy="4610100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500048"/>
            <a:ext cx="1407475" cy="11191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4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ACERTOU!!! PARABÉNS</a:t>
            </a:r>
            <a:endParaRPr lang="pt-BR" sz="3600" dirty="0"/>
          </a:p>
        </p:txBody>
      </p:sp>
      <p:pic>
        <p:nvPicPr>
          <p:cNvPr id="3" name="WhatsApp Video 2019-07-07 at 16.01.4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8417" y="1206592"/>
            <a:ext cx="4835694" cy="4835694"/>
          </a:xfrm>
          <a:prstGeom prst="rect">
            <a:avLst/>
          </a:prstGeom>
        </p:spPr>
      </p:pic>
      <p:sp>
        <p:nvSpPr>
          <p:cNvPr id="4" name="Seta para a Direita 3">
            <a:hlinkClick r:id="rId5" action="ppaction://hlinksldjump"/>
          </p:cNvPr>
          <p:cNvSpPr/>
          <p:nvPr/>
        </p:nvSpPr>
        <p:spPr>
          <a:xfrm>
            <a:off x="10097588" y="5482728"/>
            <a:ext cx="1310185" cy="9280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52">
              <a:schemeClr val="accent1">
                <a:lumMod val="40000"/>
                <a:lumOff val="60000"/>
              </a:schemeClr>
            </a:gs>
            <a:gs pos="19000">
              <a:srgbClr val="0070C0"/>
            </a:gs>
            <a:gs pos="85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9</a:t>
            </a:r>
            <a:endParaRPr lang="pt-BR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1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140677"/>
            <a:ext cx="11043139" cy="1800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9: Qual das seguintes estruturas não fazem parte do sistema reprodutor masculino?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2">
            <a:hlinkClick r:id="rId2" action="ppaction://hlinksldjump"/>
          </p:cNvPr>
          <p:cNvSpPr/>
          <p:nvPr/>
        </p:nvSpPr>
        <p:spPr>
          <a:xfrm>
            <a:off x="317888" y="2169994"/>
            <a:ext cx="3762793" cy="1815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Espermatozoide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hlinkClick r:id="rId3" action="ppaction://hlinksldjump"/>
          </p:cNvPr>
          <p:cNvSpPr/>
          <p:nvPr/>
        </p:nvSpPr>
        <p:spPr>
          <a:xfrm>
            <a:off x="317888" y="4587922"/>
            <a:ext cx="3762793" cy="1815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Glande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hlinkClick r:id="rId4" action="ppaction://hlinksldjump"/>
          </p:cNvPr>
          <p:cNvSpPr/>
          <p:nvPr/>
        </p:nvSpPr>
        <p:spPr>
          <a:xfrm>
            <a:off x="4231015" y="3498376"/>
            <a:ext cx="3762793" cy="1815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Epidídimo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8144142" y="4587922"/>
            <a:ext cx="3762793" cy="1815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Escroto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hlinkClick r:id="rId6" action="ppaction://hlinksldjump"/>
          </p:cNvPr>
          <p:cNvSpPr/>
          <p:nvPr/>
        </p:nvSpPr>
        <p:spPr>
          <a:xfrm>
            <a:off x="8144142" y="2169994"/>
            <a:ext cx="3762793" cy="1815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Vesícula Biliar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Poxaaa</a:t>
            </a:r>
            <a:r>
              <a:rPr lang="pt-BR" sz="3600" dirty="0" smtClean="0"/>
              <a:t>, você errou! Tente novamente!!</a:t>
            </a:r>
            <a:endParaRPr lang="pt-BR" sz="3600" dirty="0"/>
          </a:p>
        </p:txBody>
      </p:sp>
      <p:pic>
        <p:nvPicPr>
          <p:cNvPr id="3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713" y="1160108"/>
            <a:ext cx="4486536" cy="4486536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431809"/>
            <a:ext cx="1352884" cy="125559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7315" y="459538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Ahhhh</a:t>
            </a:r>
            <a:r>
              <a:rPr lang="pt-BR" sz="3600" dirty="0" smtClean="0"/>
              <a:t> você errou! Tente novamente!</a:t>
            </a:r>
            <a:endParaRPr lang="pt-BR" sz="3600" dirty="0"/>
          </a:p>
        </p:txBody>
      </p:sp>
      <p:pic>
        <p:nvPicPr>
          <p:cNvPr id="3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3054" y="1500732"/>
            <a:ext cx="4432442" cy="4432442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431809"/>
            <a:ext cx="1352884" cy="125559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>
                <a:solidFill>
                  <a:schemeClr val="bg1"/>
                </a:solidFill>
              </a:rPr>
              <a:t>Poxaaa</a:t>
            </a:r>
            <a:r>
              <a:rPr lang="pt-BR" sz="3600" dirty="0" smtClean="0">
                <a:solidFill>
                  <a:schemeClr val="bg1"/>
                </a:solidFill>
              </a:rPr>
              <a:t>, você errou! Tente novamente!!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3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6973" y="1405221"/>
            <a:ext cx="4610266" cy="4610266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431809"/>
            <a:ext cx="1352884" cy="125559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Ohhh</a:t>
            </a:r>
            <a:r>
              <a:rPr lang="pt-BR" sz="3600" dirty="0" smtClean="0"/>
              <a:t> não, você errou! Tente novamente!!</a:t>
            </a:r>
            <a:endParaRPr lang="pt-BR" sz="3600" dirty="0"/>
          </a:p>
        </p:txBody>
      </p:sp>
      <p:pic>
        <p:nvPicPr>
          <p:cNvPr id="3" name="WhatsApp Video 2019-07-07 at 16.08.3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5146" y="1474859"/>
            <a:ext cx="4431945" cy="4431945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097588" y="5431809"/>
            <a:ext cx="1352884" cy="125559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6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AAAAEEEEEEE VOCÊ ACERTOU!</a:t>
            </a:r>
            <a:endParaRPr lang="pt-BR" sz="3600" dirty="0"/>
          </a:p>
        </p:txBody>
      </p:sp>
      <p:pic>
        <p:nvPicPr>
          <p:cNvPr id="3" name="WhatsApp Video 2019-07-07 at 16.08.36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5079" y="1419179"/>
            <a:ext cx="4801097" cy="4801097"/>
          </a:xfrm>
          <a:prstGeom prst="rect">
            <a:avLst/>
          </a:prstGeom>
        </p:spPr>
      </p:pic>
      <p:sp>
        <p:nvSpPr>
          <p:cNvPr id="4" name="Seta para a Direita 3">
            <a:hlinkClick r:id="rId5" action="ppaction://hlinksldjump"/>
          </p:cNvPr>
          <p:cNvSpPr/>
          <p:nvPr/>
        </p:nvSpPr>
        <p:spPr>
          <a:xfrm>
            <a:off x="9758149" y="5377218"/>
            <a:ext cx="1419367" cy="1119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6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73000">
              <a:schemeClr val="accent6">
                <a:lumMod val="75000"/>
              </a:schemeClr>
            </a:gs>
            <a:gs pos="27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3798276" y="2222697"/>
            <a:ext cx="4825219" cy="19132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latin typeface="Arial Rounded MT Bold" panose="020F0704030504030204" pitchFamily="34" charset="0"/>
              </a:rPr>
              <a:t>PERGUNTA 10</a:t>
            </a:r>
          </a:p>
        </p:txBody>
      </p:sp>
      <p:sp>
        <p:nvSpPr>
          <p:cNvPr id="12" name="Seta para Cima 11"/>
          <p:cNvSpPr/>
          <p:nvPr/>
        </p:nvSpPr>
        <p:spPr>
          <a:xfrm rot="355556">
            <a:off x="5873261" y="470368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 rot="20354312">
            <a:off x="7363093" y="4646529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1192540">
            <a:off x="4088529" y="460221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2599311">
            <a:off x="2738318" y="40747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11142603">
            <a:off x="6905814" y="63387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8816620">
            <a:off x="8814927" y="4240820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4866079">
            <a:off x="9251699" y="214552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10232603">
            <a:off x="4145055" y="8755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7749078">
            <a:off x="2711670" y="1684325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4960314">
            <a:off x="2364914" y="2715066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29"/>
          <p:cNvSpPr/>
          <p:nvPr/>
        </p:nvSpPr>
        <p:spPr>
          <a:xfrm rot="10423567">
            <a:off x="5542396" y="684648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15731118">
            <a:off x="9383931" y="3109147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 rot="12261085">
            <a:off x="8340619" y="836462"/>
            <a:ext cx="675249" cy="9284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2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135" y="1456225"/>
            <a:ext cx="4625577" cy="462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0843" y="140677"/>
            <a:ext cx="11043139" cy="1800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 Rounded MT Bold" panose="020F0704030504030204" pitchFamily="34" charset="0"/>
              </a:rPr>
              <a:t>PERGUNTA 10: Qual alternativa abaixo demonstra uma possível forma de transmissão de uma Infecção Sexualmente Transmissível como o HIV?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Retângulo 2">
            <a:hlinkClick r:id="rId2" action="ppaction://hlinksldjump"/>
          </p:cNvPr>
          <p:cNvSpPr/>
          <p:nvPr/>
        </p:nvSpPr>
        <p:spPr>
          <a:xfrm>
            <a:off x="1050877" y="2178497"/>
            <a:ext cx="4080681" cy="2074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Beijo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hlinkClick r:id="rId3" action="ppaction://hlinksldjump"/>
          </p:cNvPr>
          <p:cNvSpPr/>
          <p:nvPr/>
        </p:nvSpPr>
        <p:spPr>
          <a:xfrm>
            <a:off x="6989929" y="2178497"/>
            <a:ext cx="4080681" cy="2074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Abraço</a:t>
            </a: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hlinkClick r:id="rId4" action="ppaction://hlinksldjump"/>
          </p:cNvPr>
          <p:cNvSpPr/>
          <p:nvPr/>
        </p:nvSpPr>
        <p:spPr>
          <a:xfrm>
            <a:off x="1050877" y="4490112"/>
            <a:ext cx="4080681" cy="2074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Aperto de mão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6989928" y="4490112"/>
            <a:ext cx="4080681" cy="2074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Transfusão sanguínea</a:t>
            </a:r>
            <a:endParaRPr lang="pt-B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Infelizmente você errou, tente novamente!</a:t>
            </a:r>
            <a:endParaRPr lang="pt-BR" sz="3600" dirty="0"/>
          </a:p>
        </p:txBody>
      </p:sp>
      <p:pic>
        <p:nvPicPr>
          <p:cNvPr id="3" name="WhatsApp Video 2019-07-07 at 16.08.3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7475" y="1583354"/>
            <a:ext cx="4650806" cy="4650806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331356" y="5404513"/>
            <a:ext cx="1528549" cy="109182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9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Ohhh</a:t>
            </a:r>
            <a:r>
              <a:rPr lang="pt-BR" sz="3600" dirty="0" smtClean="0"/>
              <a:t> não, você errou! Tente novamente!!</a:t>
            </a:r>
            <a:endParaRPr lang="pt-BR" sz="3600" dirty="0"/>
          </a:p>
        </p:txBody>
      </p:sp>
      <p:pic>
        <p:nvPicPr>
          <p:cNvPr id="3" name="WhatsApp Video 2019-07-07 at 16.08.36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3135" y="1271679"/>
            <a:ext cx="4603682" cy="4603682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331356" y="5404513"/>
            <a:ext cx="1528549" cy="109182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2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93668" y="404947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/>
              <a:t>Ohhh</a:t>
            </a:r>
            <a:r>
              <a:rPr lang="pt-BR" sz="3600" dirty="0" smtClean="0"/>
              <a:t> não, você errou! Que pena! Tente novamente!!</a:t>
            </a:r>
            <a:endParaRPr lang="pt-BR" sz="3600" dirty="0"/>
          </a:p>
        </p:txBody>
      </p:sp>
      <p:pic>
        <p:nvPicPr>
          <p:cNvPr id="3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713" y="1773403"/>
            <a:ext cx="4309305" cy="4309305"/>
          </a:xfrm>
          <a:prstGeom prst="rect">
            <a:avLst/>
          </a:prstGeom>
        </p:spPr>
      </p:pic>
      <p:sp>
        <p:nvSpPr>
          <p:cNvPr id="4" name="Seta para a Esquerda 3">
            <a:hlinkClick r:id="rId5" action="ppaction://hlinksldjump"/>
          </p:cNvPr>
          <p:cNvSpPr/>
          <p:nvPr/>
        </p:nvSpPr>
        <p:spPr>
          <a:xfrm>
            <a:off x="10331356" y="5404513"/>
            <a:ext cx="1528549" cy="109182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8173" y="477672"/>
            <a:ext cx="101402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Arial Rounded MT Bold" panose="020F0704030504030204" pitchFamily="34" charset="0"/>
              </a:rPr>
              <a:t>PARABÉNS!!! VOCÊ ACERTOU!!!!!</a:t>
            </a:r>
          </a:p>
          <a:p>
            <a:pPr algn="ctr"/>
            <a:r>
              <a:rPr lang="pt-BR" sz="2400" dirty="0" smtClean="0">
                <a:latin typeface="Arial Rounded MT Bold" panose="020F0704030504030204" pitchFamily="34" charset="0"/>
              </a:rPr>
              <a:t>Se o sangue estiver contaminado é uma forma de transmissão de uma IST!</a:t>
            </a:r>
            <a:endParaRPr lang="pt-BR" sz="2000" dirty="0">
              <a:latin typeface="Arial Rounded MT Bold" panose="020F0704030504030204" pitchFamily="34" charset="0"/>
            </a:endParaRPr>
          </a:p>
        </p:txBody>
      </p:sp>
      <p:pic>
        <p:nvPicPr>
          <p:cNvPr id="3" name="WhatsApp Video 2019-07-07 at 16.08.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714" y="2413378"/>
            <a:ext cx="4118141" cy="4118141"/>
          </a:xfrm>
          <a:prstGeom prst="rect">
            <a:avLst/>
          </a:prstGeom>
        </p:spPr>
      </p:pic>
      <p:sp>
        <p:nvSpPr>
          <p:cNvPr id="4" name="Retângulo 3">
            <a:hlinkClick r:id="rId5" action="ppaction://hlinksldjump"/>
          </p:cNvPr>
          <p:cNvSpPr/>
          <p:nvPr/>
        </p:nvSpPr>
        <p:spPr>
          <a:xfrm>
            <a:off x="9717207" y="5470833"/>
            <a:ext cx="2156346" cy="10606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9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9242" y="395785"/>
            <a:ext cx="8980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PARABÉNS POR TER CHEGADO ATÉ AQUI. ESPERO QUE VOCÊ TENHA ACERTADO TODAS AS RESPOSTAS, NÃO É MESMO?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69242" y="2347415"/>
            <a:ext cx="960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UM PRAZER TRABALHAR COM VOCÊ NESSE PERÍODO!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68992" y="3630304"/>
            <a:ext cx="49677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Blackadder ITC" panose="04020505051007020D02" pitchFamily="82" charset="0"/>
              </a:rPr>
              <a:t>Com carinho,</a:t>
            </a:r>
          </a:p>
          <a:p>
            <a:endParaRPr lang="pt-BR" sz="4400" dirty="0">
              <a:latin typeface="Blackadder ITC" panose="04020505051007020D02" pitchFamily="82" charset="0"/>
            </a:endParaRPr>
          </a:p>
          <a:p>
            <a:r>
              <a:rPr lang="pt-BR" sz="4400" dirty="0" smtClean="0">
                <a:latin typeface="Blackadder ITC" panose="04020505051007020D02" pitchFamily="82" charset="0"/>
              </a:rPr>
              <a:t>Prof.ª  </a:t>
            </a:r>
            <a:r>
              <a:rPr lang="pt-BR" sz="4400" dirty="0" smtClean="0">
                <a:latin typeface="Blackadder ITC" panose="04020505051007020D02" pitchFamily="82" charset="0"/>
              </a:rPr>
              <a:t>Gláucia e </a:t>
            </a:r>
          </a:p>
          <a:p>
            <a:r>
              <a:rPr lang="pt-BR" sz="4400" dirty="0" smtClean="0">
                <a:latin typeface="Blackadder ITC" panose="04020505051007020D02" pitchFamily="82" charset="0"/>
              </a:rPr>
              <a:t>Prof.ª </a:t>
            </a:r>
            <a:r>
              <a:rPr lang="pt-BR" sz="4400" dirty="0" err="1" smtClean="0">
                <a:latin typeface="Blackadder ITC" panose="04020505051007020D02" pitchFamily="82" charset="0"/>
              </a:rPr>
              <a:t>Raiane</a:t>
            </a:r>
            <a:endParaRPr lang="pt-BR" sz="4400" dirty="0">
              <a:latin typeface="Blackadder ITC" panose="04020505051007020D02" pitchFamily="82" charset="0"/>
            </a:endParaRPr>
          </a:p>
        </p:txBody>
      </p:sp>
      <p:pic>
        <p:nvPicPr>
          <p:cNvPr id="6" name="WhatsApp Video 2019-07-07 at 18.53.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9666" y="302587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5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4720" y="1263814"/>
            <a:ext cx="4663709" cy="46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93668" y="40494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VOCÊ ERROUUU...</a:t>
            </a:r>
            <a:endParaRPr lang="pt-BR" sz="3600" dirty="0"/>
          </a:p>
        </p:txBody>
      </p:sp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9718767" y="5120640"/>
            <a:ext cx="1867988" cy="121484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TENTE NOVAMENTE</a:t>
            </a:r>
            <a:endParaRPr lang="pt-BR" dirty="0"/>
          </a:p>
        </p:txBody>
      </p:sp>
      <p:pic>
        <p:nvPicPr>
          <p:cNvPr id="5" name="WhatsApp Video 2019-07-07 at 16.08.3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6011" y="1136252"/>
            <a:ext cx="5199233" cy="51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64566" y="520506"/>
            <a:ext cx="9692640" cy="17162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Arial Rounded MT Bold" panose="020F0704030504030204" pitchFamily="34" charset="0"/>
              </a:rPr>
              <a:t>PARABÉNS, VOCÊ ACERTOU!</a:t>
            </a:r>
            <a:endParaRPr lang="pt-BR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Seta para a Direita 3">
            <a:hlinkClick r:id="rId4" action="ppaction://hlinksldjump"/>
          </p:cNvPr>
          <p:cNvSpPr/>
          <p:nvPr/>
        </p:nvSpPr>
        <p:spPr>
          <a:xfrm>
            <a:off x="9748911" y="5317588"/>
            <a:ext cx="1814732" cy="123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PRÓXIMA</a:t>
            </a:r>
            <a:endParaRPr lang="pt-BR" dirty="0"/>
          </a:p>
        </p:txBody>
      </p:sp>
      <p:pic>
        <p:nvPicPr>
          <p:cNvPr id="5" name="WhatsApp Video 2019-07-07 at 16.01.4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8658" y="2321976"/>
            <a:ext cx="4226535" cy="4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725</Words>
  <Application>Microsoft Office PowerPoint</Application>
  <PresentationFormat>Widescreen</PresentationFormat>
  <Paragraphs>149</Paragraphs>
  <Slides>65</Slides>
  <Notes>0</Notes>
  <HiddenSlides>0</HiddenSlides>
  <MMClips>42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6" baseType="lpstr">
      <vt:lpstr>Agency FB</vt:lpstr>
      <vt:lpstr>Algerian</vt:lpstr>
      <vt:lpstr>Arial</vt:lpstr>
      <vt:lpstr>Arial Rounded MT Bold</vt:lpstr>
      <vt:lpstr>Blackadder ITC</vt:lpstr>
      <vt:lpstr>Calibri</vt:lpstr>
      <vt:lpstr>Calibri Light</vt:lpstr>
      <vt:lpstr>Impact</vt:lpstr>
      <vt:lpstr>Jokerman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36</cp:revision>
  <dcterms:created xsi:type="dcterms:W3CDTF">2019-07-07T17:26:51Z</dcterms:created>
  <dcterms:modified xsi:type="dcterms:W3CDTF">2019-12-23T20:10:00Z</dcterms:modified>
</cp:coreProperties>
</file>