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57" r:id="rId5"/>
    <p:sldId id="287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74" r:id="rId22"/>
    <p:sldId id="280" r:id="rId23"/>
    <p:sldId id="281" r:id="rId24"/>
    <p:sldId id="275" r:id="rId25"/>
    <p:sldId id="282" r:id="rId26"/>
    <p:sldId id="283" r:id="rId27"/>
    <p:sldId id="276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1DDA9-354A-4422-BA05-24827CDD99A7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E0200-874F-4F72-BF03-F38D7742E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E0200-874F-4F72-BF03-F38D7742E8D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1182-ABC6-42BF-BB5F-24B8C2638DF0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4646-3975-4B5A-B6CA-A2AAADA617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apesquisa.com/sistemasolar/" TargetMode="External"/><Relationship Id="rId2" Type="http://schemas.openxmlformats.org/officeDocument/2006/relationships/hyperlink" Target="https://brasilescola.uol.com.br/geografia/sistema-sola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hyperlink" Target="https://www.sobiologia.com.br/conteudos/Universo/sistemasolar.php" TargetMode="External"/><Relationship Id="rId4" Type="http://schemas.openxmlformats.org/officeDocument/2006/relationships/hyperlink" Target="http://www.cdcc.usp.br/cda/aprendendo-basico/sistema-solar/introducao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13591" y="332656"/>
            <a:ext cx="615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QUIZ DO SISTEMA SOLAR</a:t>
            </a:r>
            <a:endParaRPr lang="pt-BR" sz="28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36" y="980728"/>
            <a:ext cx="9144000" cy="377248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Retângulo 2">
            <a:hlinkClick r:id="rId4" action="ppaction://hlinksldjump"/>
          </p:cNvPr>
          <p:cNvSpPr/>
          <p:nvPr/>
        </p:nvSpPr>
        <p:spPr>
          <a:xfrm>
            <a:off x="179512" y="5366681"/>
            <a:ext cx="1872208" cy="11276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AUTORIA</a:t>
            </a:r>
            <a:endParaRPr lang="pt-BR" dirty="0"/>
          </a:p>
        </p:txBody>
      </p:sp>
      <p:sp>
        <p:nvSpPr>
          <p:cNvPr id="9" name="Retângulo 8">
            <a:hlinkClick r:id="rId5" action="ppaction://hlinksldjump"/>
          </p:cNvPr>
          <p:cNvSpPr/>
          <p:nvPr/>
        </p:nvSpPr>
        <p:spPr>
          <a:xfrm>
            <a:off x="2347717" y="5373216"/>
            <a:ext cx="1944216" cy="11276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INSTRUÇÕES</a:t>
            </a:r>
            <a:endParaRPr lang="pt-BR" dirty="0"/>
          </a:p>
        </p:txBody>
      </p:sp>
      <p:sp>
        <p:nvSpPr>
          <p:cNvPr id="10" name="Retângulo 9">
            <a:hlinkClick r:id="rId6" action="ppaction://hlinksldjump"/>
          </p:cNvPr>
          <p:cNvSpPr/>
          <p:nvPr/>
        </p:nvSpPr>
        <p:spPr>
          <a:xfrm>
            <a:off x="4567064" y="5373216"/>
            <a:ext cx="2025562" cy="11276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11" name="Retângulo 10">
            <a:hlinkClick r:id="rId7" action="ppaction://hlinksldjump"/>
          </p:cNvPr>
          <p:cNvSpPr/>
          <p:nvPr/>
        </p:nvSpPr>
        <p:spPr>
          <a:xfrm>
            <a:off x="7020272" y="5373216"/>
            <a:ext cx="1944216" cy="1127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INICIAR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8430"/>
            <a:ext cx="4787453" cy="4787453"/>
          </a:xfrm>
        </p:spPr>
      </p:pic>
      <p:sp>
        <p:nvSpPr>
          <p:cNvPr id="5" name="Retângulo de cantos arredondados 4">
            <a:hlinkClick r:id="rId3" action="ppaction://hlinksldjump"/>
          </p:cNvPr>
          <p:cNvSpPr/>
          <p:nvPr/>
        </p:nvSpPr>
        <p:spPr>
          <a:xfrm>
            <a:off x="147580" y="74859"/>
            <a:ext cx="2664296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VOLTAR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o explicativo retangular 2"/>
          <p:cNvSpPr/>
          <p:nvPr/>
        </p:nvSpPr>
        <p:spPr>
          <a:xfrm>
            <a:off x="5148064" y="1215302"/>
            <a:ext cx="3024336" cy="2088232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Existem  oito planetas do sistema solar  que são, portanto: Mercúrio, Vênus, Terra, Marte, Júpiter, Saturno, Urano e Netuno.</a:t>
            </a:r>
          </a:p>
          <a:p>
            <a:pPr algn="ctr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76672"/>
            <a:ext cx="4209256" cy="4209256"/>
          </a:xfrm>
        </p:spPr>
      </p:pic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3203848" y="5229200"/>
            <a:ext cx="3024336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PRÓXIMA QUESTÃO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3265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3: Qual dos planetas abaixo é o maior  do sistema solar?</a:t>
            </a:r>
          </a:p>
          <a:p>
            <a:endParaRPr lang="pt-BR" dirty="0"/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467544" y="1700808"/>
            <a:ext cx="3456384" cy="18722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Netuno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ângulo de cantos arredondados 5">
            <a:hlinkClick r:id="rId2" action="ppaction://hlinksldjump"/>
          </p:cNvPr>
          <p:cNvSpPr/>
          <p:nvPr/>
        </p:nvSpPr>
        <p:spPr>
          <a:xfrm>
            <a:off x="4716016" y="1705535"/>
            <a:ext cx="3672408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Urano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tângulo de cantos arredondados 6">
            <a:hlinkClick r:id="rId2" action="ppaction://hlinksldjump"/>
          </p:cNvPr>
          <p:cNvSpPr/>
          <p:nvPr/>
        </p:nvSpPr>
        <p:spPr>
          <a:xfrm>
            <a:off x="467544" y="4246062"/>
            <a:ext cx="3456384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Marte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ângulo de cantos arredondados 7">
            <a:hlinkClick r:id="rId3" action="ppaction://hlinksldjump"/>
          </p:cNvPr>
          <p:cNvSpPr/>
          <p:nvPr/>
        </p:nvSpPr>
        <p:spPr>
          <a:xfrm>
            <a:off x="4716016" y="4281233"/>
            <a:ext cx="3672408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Júpiter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326" y="3048000"/>
            <a:ext cx="3810000" cy="3810000"/>
          </a:xfrm>
          <a:prstGeom prst="rect">
            <a:avLst/>
          </a:prstGeom>
        </p:spPr>
      </p:pic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3270" y="60292"/>
            <a:ext cx="3384376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Tentar Novamente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611560" y="3048000"/>
            <a:ext cx="3672408" cy="2325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Júpiter é o maior planeta do Sistema Solar, pois juntou muita massa, ele é cerca de 11 vezes o tamanho da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620688"/>
            <a:ext cx="3810000" cy="3810000"/>
          </a:xfrm>
          <a:prstGeom prst="rect">
            <a:avLst/>
          </a:prstGeom>
        </p:spPr>
      </p:pic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2987824" y="5157192"/>
            <a:ext cx="288032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Próxima Questão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7163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Quantos “planetas anões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existem no nosso sistema solar?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uvem 5">
            <a:hlinkClick r:id="rId2" action="ppaction://hlinksldjump"/>
          </p:cNvPr>
          <p:cNvSpPr/>
          <p:nvPr/>
        </p:nvSpPr>
        <p:spPr>
          <a:xfrm>
            <a:off x="611560" y="1484784"/>
            <a:ext cx="324036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Cinco Planetas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nuvem 7">
            <a:hlinkClick r:id="rId3" action="ppaction://hlinksldjump"/>
          </p:cNvPr>
          <p:cNvSpPr/>
          <p:nvPr/>
        </p:nvSpPr>
        <p:spPr>
          <a:xfrm>
            <a:off x="4716016" y="1637184"/>
            <a:ext cx="324036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Seis Planetas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nuvem 8">
            <a:hlinkClick r:id="rId3" action="ppaction://hlinksldjump"/>
          </p:cNvPr>
          <p:cNvSpPr/>
          <p:nvPr/>
        </p:nvSpPr>
        <p:spPr>
          <a:xfrm>
            <a:off x="631598" y="3725416"/>
            <a:ext cx="324036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Oito Planetas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nuvem 9">
            <a:hlinkClick r:id="rId3" action="ppaction://hlinksldjump"/>
          </p:cNvPr>
          <p:cNvSpPr/>
          <p:nvPr/>
        </p:nvSpPr>
        <p:spPr>
          <a:xfrm>
            <a:off x="4699961" y="3861048"/>
            <a:ext cx="324036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Sete Planetas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420888"/>
            <a:ext cx="3810000" cy="3810000"/>
          </a:xfrm>
          <a:prstGeom prst="rect">
            <a:avLst/>
          </a:prstGeom>
        </p:spPr>
      </p:pic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23528" y="296652"/>
            <a:ext cx="2376264" cy="19082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Tentar Novamente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3645024"/>
            <a:ext cx="324036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xistem cinco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planetas anões: Plutão, Ceres,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Éris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Haumea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47401"/>
            <a:ext cx="3810000" cy="3810000"/>
          </a:xfrm>
          <a:prstGeom prst="rect">
            <a:avLst/>
          </a:prstGeom>
        </p:spPr>
      </p:pic>
      <p:sp>
        <p:nvSpPr>
          <p:cNvPr id="5" name="Seta para a direita 4">
            <a:hlinkClick r:id="rId3" action="ppaction://hlinksldjump"/>
          </p:cNvPr>
          <p:cNvSpPr/>
          <p:nvPr/>
        </p:nvSpPr>
        <p:spPr>
          <a:xfrm>
            <a:off x="5652120" y="4941168"/>
            <a:ext cx="2520280" cy="15841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Próxima Questão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3" y="548680"/>
            <a:ext cx="8315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4: O sistema solar é formado por:</a:t>
            </a:r>
          </a:p>
          <a:p>
            <a:endParaRPr lang="pt-BR" dirty="0"/>
          </a:p>
        </p:txBody>
      </p:sp>
      <p:sp>
        <p:nvSpPr>
          <p:cNvPr id="5" name="Fluxograma: Processo Alternativo 4">
            <a:hlinkClick r:id="rId2" action="ppaction://hlinksldjump"/>
          </p:cNvPr>
          <p:cNvSpPr/>
          <p:nvPr/>
        </p:nvSpPr>
        <p:spPr>
          <a:xfrm>
            <a:off x="467544" y="1440652"/>
            <a:ext cx="3960440" cy="24482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Solar é formado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pela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estrela Sol,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oito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planetas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cinco planetas anões,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satélites,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asteroides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cometas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giram em torno do Sol.</a:t>
            </a:r>
          </a:p>
        </p:txBody>
      </p:sp>
      <p:sp>
        <p:nvSpPr>
          <p:cNvPr id="7" name="Fluxograma: Processo Alternativo 6">
            <a:hlinkClick r:id="rId3" action="ppaction://hlinksldjump"/>
          </p:cNvPr>
          <p:cNvSpPr/>
          <p:nvPr/>
        </p:nvSpPr>
        <p:spPr>
          <a:xfrm>
            <a:off x="4851113" y="1440652"/>
            <a:ext cx="3960440" cy="24482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Solar é formado pela estrela sol, lua, cinco planetas, satélites e asteroides.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uxograma: Processo Alternativo 7">
            <a:hlinkClick r:id="rId3" action="ppaction://hlinksldjump"/>
          </p:cNvPr>
          <p:cNvSpPr/>
          <p:nvPr/>
        </p:nvSpPr>
        <p:spPr>
          <a:xfrm>
            <a:off x="467544" y="4015606"/>
            <a:ext cx="3960440" cy="24482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Solar é formado pela estrela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sol, planetas anões, satélites e poeira.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Fluxograma: Processo Alternativo 8">
            <a:hlinkClick r:id="rId3" action="ppaction://hlinksldjump"/>
          </p:cNvPr>
          <p:cNvSpPr/>
          <p:nvPr/>
        </p:nvSpPr>
        <p:spPr>
          <a:xfrm>
            <a:off x="4822513" y="4015606"/>
            <a:ext cx="3960440" cy="24482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Solar é formado pela estrela Sol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lua,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sete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planetas,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seis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planetas anões, satélites, asteroides e cometas que giram em torno do Sol.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64704"/>
            <a:ext cx="3810000" cy="3810000"/>
          </a:xfrm>
        </p:spPr>
      </p:pic>
      <p:sp>
        <p:nvSpPr>
          <p:cNvPr id="9" name="Hexágono 8">
            <a:hlinkClick r:id="rId3" action="ppaction://hlinksldjump"/>
          </p:cNvPr>
          <p:cNvSpPr/>
          <p:nvPr/>
        </p:nvSpPr>
        <p:spPr>
          <a:xfrm>
            <a:off x="6084168" y="4509120"/>
            <a:ext cx="2160240" cy="180020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Próxima Questão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116632"/>
            <a:ext cx="892899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Título: QUIZZ DO SISTEMA SOLAR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Oportunizar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educandos conhecimentos sobre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componentes do sistema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solar através de um objeto de ensino.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 Curricular: Ciências 7º ano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Tema: Planetas do Sistema Solar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Daniela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Sturza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Macedo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Orientadoras: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Maria Rosangela Silveira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Ramos,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Helena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Neto,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País: Brasil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Instituição: Instituto Federal Farroupilha - Programa de Residência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Pedagógica (Coordenação de Aperfeiçoamento de Pessoal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Nível Superior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CAPES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Ano: 2019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Licença: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6624201" y="5499007"/>
            <a:ext cx="2411760" cy="128918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Tela Inicial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20888"/>
            <a:ext cx="3810000" cy="3810000"/>
          </a:xfrm>
        </p:spPr>
      </p:pic>
      <p:sp>
        <p:nvSpPr>
          <p:cNvPr id="5" name="Hexágono 4">
            <a:hlinkClick r:id="rId3" action="ppaction://hlinksldjump"/>
          </p:cNvPr>
          <p:cNvSpPr/>
          <p:nvPr/>
        </p:nvSpPr>
        <p:spPr>
          <a:xfrm>
            <a:off x="395536" y="188640"/>
            <a:ext cx="2448272" cy="2016224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Tentar Novamente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539552" y="3429000"/>
            <a:ext cx="3384376" cy="25922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Solar é composto pela estrela sol, oito planetas, cinco planetas anões, além de cometas e asteroides.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43119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5: Qual planeta tem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 como seu satélite natural?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882049" y="1628800"/>
            <a:ext cx="2823057" cy="21137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TERRA</a:t>
            </a:r>
            <a:endParaRPr lang="pt-BR" dirty="0"/>
          </a:p>
        </p:txBody>
      </p:sp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5220072" y="1628800"/>
            <a:ext cx="2808312" cy="21137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MARTE</a:t>
            </a:r>
            <a:endParaRPr lang="pt-BR" dirty="0"/>
          </a:p>
        </p:txBody>
      </p:sp>
      <p:sp>
        <p:nvSpPr>
          <p:cNvPr id="7" name="Elipse 6">
            <a:hlinkClick r:id="rId3" action="ppaction://hlinksldjump"/>
          </p:cNvPr>
          <p:cNvSpPr/>
          <p:nvPr/>
        </p:nvSpPr>
        <p:spPr>
          <a:xfrm>
            <a:off x="908689" y="4041901"/>
            <a:ext cx="2823057" cy="2160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JÚPITER</a:t>
            </a:r>
            <a:endParaRPr lang="pt-BR" dirty="0"/>
          </a:p>
        </p:txBody>
      </p:sp>
      <p:sp>
        <p:nvSpPr>
          <p:cNvPr id="8" name="Elipse 7">
            <a:hlinkClick r:id="rId3" action="ppaction://hlinksldjump"/>
          </p:cNvPr>
          <p:cNvSpPr/>
          <p:nvPr/>
        </p:nvSpPr>
        <p:spPr>
          <a:xfrm>
            <a:off x="5220072" y="4041902"/>
            <a:ext cx="2808312" cy="2160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URANO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44824"/>
            <a:ext cx="3810000" cy="3810000"/>
          </a:xfrm>
          <a:prstGeom prst="rect">
            <a:avLst/>
          </a:prstGeom>
        </p:spPr>
      </p:pic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249854" y="332656"/>
            <a:ext cx="2664296" cy="1368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Tentar Novamente</a:t>
            </a:r>
            <a:endParaRPr lang="pt-BR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467544" y="2670595"/>
            <a:ext cx="3528392" cy="29523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planeta terra possui apenas um satélite natural que é a lua. Já Marte possui duas luas.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Júpiter possui 67 luas.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Saturno possui 62 luas e 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Urano possui 27  luas.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349" y="761465"/>
            <a:ext cx="3810000" cy="3810000"/>
          </a:xfrm>
        </p:spPr>
      </p:pic>
      <p:sp>
        <p:nvSpPr>
          <p:cNvPr id="5" name="Seta para a direita 4">
            <a:hlinkClick r:id="rId3" action="ppaction://hlinksldjump"/>
          </p:cNvPr>
          <p:cNvSpPr/>
          <p:nvPr/>
        </p:nvSpPr>
        <p:spPr>
          <a:xfrm>
            <a:off x="5580112" y="4581128"/>
            <a:ext cx="2448272" cy="194421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 Questão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66559" y="332656"/>
            <a:ext cx="757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6: Qual(as) dos planetas abaixo são considerados planetas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rochosos do sistema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solar.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666559" y="1484784"/>
            <a:ext cx="3456384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Mercúrio, Vênus, Terra e Marte</a:t>
            </a:r>
          </a:p>
        </p:txBody>
      </p:sp>
      <p:sp>
        <p:nvSpPr>
          <p:cNvPr id="6" name="Retângulo de cantos arredondados 5">
            <a:hlinkClick r:id="rId3" action="ppaction://hlinksldjump"/>
          </p:cNvPr>
          <p:cNvSpPr/>
          <p:nvPr/>
        </p:nvSpPr>
        <p:spPr>
          <a:xfrm>
            <a:off x="4788024" y="1475834"/>
            <a:ext cx="3456384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Mercúrio, U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Terra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>
            <a:hlinkClick r:id="rId3" action="ppaction://hlinksldjump"/>
          </p:cNvPr>
          <p:cNvSpPr/>
          <p:nvPr/>
        </p:nvSpPr>
        <p:spPr>
          <a:xfrm>
            <a:off x="666559" y="4149080"/>
            <a:ext cx="3456384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Vênus,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Marte, Júpiter e Terra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de cantos arredondados 7">
            <a:hlinkClick r:id="rId3" action="ppaction://hlinksldjump"/>
          </p:cNvPr>
          <p:cNvSpPr/>
          <p:nvPr/>
        </p:nvSpPr>
        <p:spPr>
          <a:xfrm>
            <a:off x="4788024" y="4149080"/>
            <a:ext cx="3456384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Marte , Saturno e Lua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764704"/>
            <a:ext cx="3810000" cy="3810000"/>
          </a:xfrm>
          <a:prstGeom prst="rect">
            <a:avLst/>
          </a:prstGeom>
        </p:spPr>
      </p:pic>
      <p:sp>
        <p:nvSpPr>
          <p:cNvPr id="7" name="nuvem 6">
            <a:hlinkClick r:id="rId3" action="ppaction://hlinksldjump"/>
          </p:cNvPr>
          <p:cNvSpPr/>
          <p:nvPr/>
        </p:nvSpPr>
        <p:spPr>
          <a:xfrm>
            <a:off x="179512" y="188640"/>
            <a:ext cx="3168352" cy="223224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Tentar Novamente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23528" y="2852936"/>
            <a:ext cx="3384376" cy="36724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Mercúrio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Vênus, Terra e Marte – são conhecidos como planetas rochosos.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Planetas exteriores gigantes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(longe do sol): Júpiter, Saturno, Urano 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Netuno.São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formados principalmente por gases.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102" y="404664"/>
            <a:ext cx="3810000" cy="3810000"/>
          </a:xfrm>
        </p:spPr>
      </p:pic>
      <p:sp>
        <p:nvSpPr>
          <p:cNvPr id="5" name="nuvem 4">
            <a:hlinkClick r:id="rId3" action="ppaction://hlinksldjump"/>
          </p:cNvPr>
          <p:cNvSpPr/>
          <p:nvPr/>
        </p:nvSpPr>
        <p:spPr>
          <a:xfrm>
            <a:off x="3347864" y="4581128"/>
            <a:ext cx="2952328" cy="201622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Próxima Questão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7: Quais(al) planeta(s) abaixo possuem anéis ao seu redor?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467544" y="1484784"/>
            <a:ext cx="5760640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Júpiter, Saturno, Urano e Netuno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3084271" y="5229200"/>
            <a:ext cx="5040560" cy="1085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Saturno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3131840" y="2708920"/>
            <a:ext cx="4968552" cy="1034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Júpiter e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Netuno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467544" y="4005064"/>
            <a:ext cx="554461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Júpiter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0808"/>
            <a:ext cx="3810000" cy="3810000"/>
          </a:xfrm>
          <a:prstGeom prst="rect">
            <a:avLst/>
          </a:prstGeom>
        </p:spPr>
      </p:pic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251520" y="116632"/>
            <a:ext cx="3168352" cy="2088232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Voltar para a  questão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Elipse 1"/>
          <p:cNvSpPr/>
          <p:nvPr/>
        </p:nvSpPr>
        <p:spPr>
          <a:xfrm>
            <a:off x="107504" y="2924944"/>
            <a:ext cx="3312368" cy="35283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planetas externos (Júpiter, Saturno, Urano e Netuno) possuem anéis mas só os de Saturno são visíveis a olho 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694" y="584413"/>
            <a:ext cx="3810000" cy="3810000"/>
          </a:xfrm>
          <a:prstGeom prst="rect">
            <a:avLst/>
          </a:prstGeom>
        </p:spPr>
      </p:pic>
      <p:sp>
        <p:nvSpPr>
          <p:cNvPr id="7" name="Fluxograma: Processo Alternativo 6">
            <a:hlinkClick r:id="rId3" action="ppaction://hlinksldjump"/>
          </p:cNvPr>
          <p:cNvSpPr/>
          <p:nvPr/>
        </p:nvSpPr>
        <p:spPr>
          <a:xfrm>
            <a:off x="3419872" y="5085184"/>
            <a:ext cx="2199456" cy="14323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Próximo</a:t>
            </a: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59019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  <a:cs typeface="Aharoni" pitchFamily="2" charset="-79"/>
              </a:rPr>
              <a:t>Referências</a:t>
            </a:r>
            <a:endParaRPr lang="pt-BR" sz="2800" dirty="0">
              <a:latin typeface="Arial Black" panose="020B0A04020102020204" pitchFamily="34" charset="0"/>
              <a:cs typeface="Aharoni" pitchFamily="2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9552" y="1338734"/>
            <a:ext cx="7992888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https://brasilescola.uol.com.br/geografia/sistema-solar.htm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https://www.suapesquisa.com/sistemasolar/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www.cdcc.usp.br/cda/aprendendo-basico/sistema-solar/introducao.html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"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Solar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em 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Biologia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Virtuous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Tecnologia da Informação, 2008-2018. Consultado em 06/10/2018 às 16h09min. Disponível na Internet em </a:t>
            </a:r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https://www.sobiologia.com.br/conteudos/Universo/sistemasolar.php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hlinkClick r:id="rId6" action="ppaction://hlinksldjump"/>
          </p:cNvPr>
          <p:cNvSpPr/>
          <p:nvPr/>
        </p:nvSpPr>
        <p:spPr>
          <a:xfrm>
            <a:off x="2627784" y="4686525"/>
            <a:ext cx="381642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TELA INICIAL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060848"/>
            <a:ext cx="3810000" cy="381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8089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Espero que tenhamos aprendido sobre o sistema solar..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Até o próximo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Sistema Solar!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uxograma: Processo Alternativo 6">
            <a:hlinkClick r:id="rId3" action="ppaction://hlinksldjump"/>
          </p:cNvPr>
          <p:cNvSpPr/>
          <p:nvPr/>
        </p:nvSpPr>
        <p:spPr>
          <a:xfrm>
            <a:off x="6804248" y="5445224"/>
            <a:ext cx="2016224" cy="108012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" y="0"/>
            <a:ext cx="4855221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20072" y="4766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INSTRUÇÕES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0072" y="1196752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QUIZZ DO SISTEMA SOLAR é composto por sete questões, cada questão tem quatro opções e dentre essas apenas uma estará correta.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errar a questão tem um botão para voltar e tentar novamente. Quando acertar a questão logo passara para a próxima pergunta.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hlinkClick r:id="rId3" action="ppaction://hlinksldjump"/>
          </p:cNvPr>
          <p:cNvSpPr/>
          <p:nvPr/>
        </p:nvSpPr>
        <p:spPr>
          <a:xfrm>
            <a:off x="5937123" y="5013176"/>
            <a:ext cx="2592288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PÁGINA INICIAL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0"/>
            <a:ext cx="885698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é o sistema solar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O </a:t>
            </a:r>
            <a:r>
              <a:rPr lang="pt-BR" sz="2400" dirty="0">
                <a:cs typeface="Arial" panose="020B0604020202020204" pitchFamily="34" charset="0"/>
              </a:rPr>
              <a:t>sistema solar é um </a:t>
            </a:r>
            <a:r>
              <a:rPr lang="pt-BR" sz="2400" dirty="0" smtClean="0">
                <a:cs typeface="Arial" panose="020B0604020202020204" pitchFamily="34" charset="0"/>
              </a:rPr>
              <a:t>conjunto de</a:t>
            </a:r>
            <a:r>
              <a:rPr lang="pt-BR" sz="2400" dirty="0">
                <a:cs typeface="Arial" panose="020B0604020202020204" pitchFamily="34" charset="0"/>
              </a:rPr>
              <a:t> planetas, asteroides e cometas que giram ao redor do sol. Os corpos mais importantes do sistema solar são os oito planetas.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Quais são os componentes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Sistema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Solar?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cs typeface="Arial" panose="020B0604020202020204" pitchFamily="34" charset="0"/>
              </a:rPr>
              <a:t>O </a:t>
            </a:r>
            <a:r>
              <a:rPr lang="pt-BR" sz="2400" dirty="0" smtClean="0">
                <a:cs typeface="Arial" panose="020B0604020202020204" pitchFamily="34" charset="0"/>
              </a:rPr>
              <a:t>Sol é a estrela principal do sistema solar, onde os planetas orbitam ao seu redor. São oito </a:t>
            </a:r>
            <a:r>
              <a:rPr lang="pt-BR" sz="2400" dirty="0">
                <a:cs typeface="Arial" panose="020B0604020202020204" pitchFamily="34" charset="0"/>
              </a:rPr>
              <a:t>planetas do Sistema </a:t>
            </a:r>
            <a:r>
              <a:rPr lang="pt-BR" sz="2400" dirty="0" smtClean="0">
                <a:cs typeface="Arial" panose="020B0604020202020204" pitchFamily="34" charset="0"/>
              </a:rPr>
              <a:t>Solar, sendo: </a:t>
            </a:r>
            <a:r>
              <a:rPr lang="pt-BR" sz="2400" dirty="0">
                <a:cs typeface="Arial" panose="020B0604020202020204" pitchFamily="34" charset="0"/>
              </a:rPr>
              <a:t>Mercúrio, Vênus, Terra, Marte, Júpiter, Saturno, Urano e </a:t>
            </a:r>
            <a:r>
              <a:rPr lang="pt-BR" sz="2400" dirty="0" smtClean="0">
                <a:cs typeface="Arial" panose="020B0604020202020204" pitchFamily="34" charset="0"/>
              </a:rPr>
              <a:t>Netuno.</a:t>
            </a:r>
          </a:p>
          <a:p>
            <a:pPr algn="just"/>
            <a:r>
              <a:rPr lang="pt-BR" sz="2400" dirty="0">
                <a:cs typeface="Arial" panose="020B0604020202020204" pitchFamily="34" charset="0"/>
              </a:rPr>
              <a:t>Mercúrio, Vênus, Terra, </a:t>
            </a:r>
            <a:r>
              <a:rPr lang="pt-BR" sz="2400" dirty="0" smtClean="0">
                <a:cs typeface="Arial" panose="020B0604020202020204" pitchFamily="34" charset="0"/>
              </a:rPr>
              <a:t>Marte são planetas rochosos.</a:t>
            </a:r>
          </a:p>
          <a:p>
            <a:pPr algn="just"/>
            <a:r>
              <a:rPr lang="pt-BR" sz="2400" dirty="0">
                <a:cs typeface="Arial" panose="020B0604020202020204" pitchFamily="34" charset="0"/>
              </a:rPr>
              <a:t>Júpiter, Saturno, Urano e </a:t>
            </a:r>
            <a:r>
              <a:rPr lang="pt-BR" sz="2400" dirty="0" smtClean="0">
                <a:cs typeface="Arial" panose="020B0604020202020204" pitchFamily="34" charset="0"/>
              </a:rPr>
              <a:t>Netuno são planetas considerados gigantes gasosos e possuem anéis ao seu redor, em alguns planetas é possível observar a olho nu, já em outros não.</a:t>
            </a:r>
          </a:p>
          <a:p>
            <a:pPr algn="just"/>
            <a:r>
              <a:rPr lang="pt-BR" sz="2400" dirty="0">
                <a:cs typeface="Arial" panose="020B0604020202020204" pitchFamily="34" charset="0"/>
              </a:rPr>
              <a:t>Em nosso Sistema Solar, existem </a:t>
            </a:r>
            <a:r>
              <a:rPr lang="pt-BR" sz="2400" dirty="0" smtClean="0">
                <a:cs typeface="Arial" panose="020B0604020202020204" pitchFamily="34" charset="0"/>
              </a:rPr>
              <a:t>cinco planetas</a:t>
            </a:r>
            <a:r>
              <a:rPr lang="pt-BR" sz="2400" dirty="0">
                <a:cs typeface="Arial" panose="020B0604020202020204" pitchFamily="34" charset="0"/>
              </a:rPr>
              <a:t> classificados como anões: Ceres, Plutão, </a:t>
            </a:r>
            <a:r>
              <a:rPr lang="pt-BR" sz="2400" dirty="0" err="1">
                <a:cs typeface="Arial" panose="020B0604020202020204" pitchFamily="34" charset="0"/>
              </a:rPr>
              <a:t>Haumea</a:t>
            </a:r>
            <a:r>
              <a:rPr lang="pt-BR" sz="2400" dirty="0">
                <a:cs typeface="Arial" panose="020B0604020202020204" pitchFamily="34" charset="0"/>
              </a:rPr>
              <a:t>, </a:t>
            </a:r>
            <a:r>
              <a:rPr lang="pt-BR" sz="2400" dirty="0" err="1">
                <a:cs typeface="Arial" panose="020B0604020202020204" pitchFamily="34" charset="0"/>
              </a:rPr>
              <a:t>Makemake</a:t>
            </a:r>
            <a:r>
              <a:rPr lang="pt-BR" sz="2400" dirty="0">
                <a:cs typeface="Arial" panose="020B0604020202020204" pitchFamily="34" charset="0"/>
              </a:rPr>
              <a:t> e </a:t>
            </a:r>
            <a:r>
              <a:rPr lang="pt-BR" sz="2400" dirty="0" err="1">
                <a:cs typeface="Arial" panose="020B0604020202020204" pitchFamily="34" charset="0"/>
              </a:rPr>
              <a:t>Éris</a:t>
            </a:r>
            <a:r>
              <a:rPr lang="pt-BR" sz="2400" dirty="0">
                <a:cs typeface="Arial" panose="020B0604020202020204" pitchFamily="34" charset="0"/>
              </a:rPr>
              <a:t>.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b="1" dirty="0"/>
              <a:t> </a:t>
            </a:r>
            <a:endParaRPr lang="pt-BR" b="1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7167799" y="5629103"/>
            <a:ext cx="1800200" cy="10378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QUIZ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9273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1: Qual dos planetas abaixo é considerado o menor do sistema solar?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320" y="1019637"/>
            <a:ext cx="3030876" cy="27089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Imagem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06" y="1019637"/>
            <a:ext cx="3033434" cy="272413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Imagem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320" y="3937709"/>
            <a:ext cx="3030876" cy="27809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81" y="3937709"/>
            <a:ext cx="3024337" cy="27809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381860" y="1128379"/>
            <a:ext cx="4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58324" y="1128379"/>
            <a:ext cx="42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60009" y="3937709"/>
            <a:ext cx="42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25737" y="3903720"/>
            <a:ext cx="42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66" y="1686952"/>
            <a:ext cx="4536504" cy="4536504"/>
          </a:xfrm>
          <a:prstGeom prst="rect">
            <a:avLst/>
          </a:prstGeom>
        </p:spPr>
      </p:pic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323528" y="332656"/>
            <a:ext cx="2808312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Tentar Novamente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148063" y="2359953"/>
            <a:ext cx="3476663" cy="31905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Mercúrio é o menor planeta do Sistema Solar, e mais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Sol cerca de 80 milhões de quilômetros do sol.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32656"/>
            <a:ext cx="4571429" cy="4571429"/>
          </a:xfrm>
        </p:spPr>
      </p:pic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3275856" y="5301208"/>
            <a:ext cx="2736304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Próximo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3265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2: Quantos planetas atualmente orbitam ao redor do sol?</a:t>
            </a:r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2915816" y="1521952"/>
            <a:ext cx="5904656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cinco planetas</a:t>
            </a: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73329" y="2682846"/>
            <a:ext cx="5904656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dez planetas</a:t>
            </a: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2915816" y="3942005"/>
            <a:ext cx="5904656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oito planetas</a:t>
            </a: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179334" y="5227031"/>
            <a:ext cx="5904656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sete planetas</a:t>
            </a: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700</Words>
  <Application>WPS Presentation</Application>
  <PresentationFormat>Apresentação na tela (4:3)</PresentationFormat>
  <Paragraphs>111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Bibiana</cp:lastModifiedBy>
  <cp:revision>99</cp:revision>
  <dcterms:created xsi:type="dcterms:W3CDTF">2018-10-02T16:58:00Z</dcterms:created>
  <dcterms:modified xsi:type="dcterms:W3CDTF">2019-12-22T21:22:28Z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1046-11.2.0.9070</vt:lpwstr>
  </property>
</Properties>
</file>