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2"/>
  </p:notesMasterIdLst>
  <p:sldIdLst>
    <p:sldId id="256" r:id="rId2"/>
    <p:sldId id="257" r:id="rId3"/>
    <p:sldId id="319" r:id="rId4"/>
    <p:sldId id="321" r:id="rId5"/>
    <p:sldId id="293" r:id="rId6"/>
    <p:sldId id="305" r:id="rId7"/>
    <p:sldId id="306" r:id="rId8"/>
    <p:sldId id="299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9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1320"/>
    <a:srgbClr val="0CB8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8925" autoAdjust="0"/>
  </p:normalViewPr>
  <p:slideViewPr>
    <p:cSldViewPr>
      <p:cViewPr varScale="1">
        <p:scale>
          <a:sx n="68" d="100"/>
          <a:sy n="68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4B957-B875-4561-A77A-D7CCAD8026E7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BC126-7C20-41E6-8E88-15225921A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32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08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46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78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83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796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52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29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103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761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70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0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0B24-DC7F-4CD9-A3FA-236EBA65A76B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EECB-A93D-4FA5-9EF7-CB22C516E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786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todamateria.com.br/sistemas-do-corpo-huma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277533"/>
            <a:ext cx="7529538" cy="1643074"/>
          </a:xfrm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r>
              <a:rPr lang="pt-BR" sz="4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SISTEMAS do CORPO HUMANO</a:t>
            </a:r>
            <a:endParaRPr lang="pt-BR" sz="4800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6929454" y="5500702"/>
            <a:ext cx="1857388" cy="1071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MENU</a:t>
            </a:r>
            <a:endParaRPr lang="pt-BR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" y="4084888"/>
            <a:ext cx="2615411" cy="24873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66856"/>
            <a:ext cx="2671559" cy="2007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69513" y="5683895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95936" y="620688"/>
            <a:ext cx="5040560" cy="573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Formado pelos 5 sentidos do corpo humano (tato, paladar, olfato, visão, audição), o sistema sensorial está encarregado de enviar as informações recebidas para o sistema nervoso que as decodifica e envia respostas para o corpo.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ação de tatear algo é transmitida através dos neurônios sensoriais presentes na pele ao sistema nervoso, que envia a resposta, ou seja, interpretará se a superfície identificada é lisa, rugosa, quente ou fria.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mesma maneira, as papilas gustativas enviam para o cérebro o sabor do alimento que receberá a identificação seu gosto (azedo, doce, amargo, salgado).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972616" y="116632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SENSORIAL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3" y="1628800"/>
            <a:ext cx="371631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5642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410226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 sistema endócrino é formado por glândulas que realizam atividades vitais como a tireoide, hipófise, glândulas sexuais, dentre outras.</a:t>
            </a:r>
          </a:p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Dessa maneira, as glândulas são responsáveis por produzirem os hormônios os quais possuem determinadas funções como: regulação do metabolismo, defesa do organismo, produção de gametas, desenvolvimento corporal, dentre outros.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972616" y="116632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ENDÓCRINO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12" y="1097814"/>
            <a:ext cx="4718088" cy="420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357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3897106" cy="417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Formado pelos rins e vias urinárias, o sistema excretor é responsável por eliminar resíduos que o corpo descarta, depois de passar pelo processo de digestão dos alimentos.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outras palavras, o sistema excretor elimina substâncias que estão em excesso no organismo, buscando um processo denominado de “equilíbrio dinâmico”.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EXCRETOR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17596"/>
            <a:ext cx="43815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755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3393050" cy="330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Formado pelos rins e vias urinárias (ureteres, bexiga urinária e uretra), o sistema urinário é responsável pela produção e eliminação da urina, de modo que filtra as “impurezas” do sangue.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URINÁRIO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902568"/>
            <a:ext cx="5031913" cy="448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593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4329154" cy="467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sistema reprodutor humano é dividido em sistema reprodutor masculino e sistema reprodutor feminino, no entanto, ambos possuem a mesma função, ou seja, a reprodução de novos seres.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Sendo assim, o masculino é formado pelos testículos, epidídimos, canais deferentes, vesículas seminais, próstata, uretra e pênis; enquanto o sistema reprodutor feminino é composto pelos ovários, útero, tubas uterinas e vagina.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REPRODUTOR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96752"/>
            <a:ext cx="43815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965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8721642" cy="93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sistema esquelético dá forma e sustenta todo o corpo humano. Além disso, protege os órgãos internos e desempenha um papel importante nos movimentos, juntamente com o sistemas muscular e articular.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ESQUELÉTICO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97514"/>
            <a:ext cx="5112568" cy="455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969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8721642" cy="93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 sistema muscular estabiliza e ajuda a sustentar todo o nosso corpo, contribui na produção dos movimentos, ajuda a regular a temperatura corporal e auxilia o fluxo sanguíneo.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22" y="1997514"/>
            <a:ext cx="5040560" cy="449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451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2888994" cy="3957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 sistema imunológico é composto por um conjunto de elementos do corpo humano que trabalham juntos para o defender de bactérias, vírus, micróbios e doenças. É uma barreira contra corpos estranhos, o escudo do corpo humano.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IMUNOLÓGICO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84" y="894765"/>
            <a:ext cx="5872561" cy="523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650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181708" y="5877272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838" y="983250"/>
            <a:ext cx="2888994" cy="3957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É uma complexa rede de vasos que transporta a linfa pelo corpo. Em conjunto com o sistema imunológico, o sistema linfático ajuda a proteger as células imunes. Além disso, é responsável pela absorção dos ácidos graxos e pelo equilíbrio dos fluidos nos tecidos.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LINFÁTIICO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884312"/>
            <a:ext cx="5544616" cy="494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677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0637" y="902568"/>
            <a:ext cx="3026477" cy="468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sistema tegumentar - ou pele - ajuda a regular a temperatura do corpo humano, e é responsável pela sensibilidade (juntamente com o sistema nervoso) mas acima de tudo protege o corpo, criando uma barreira a agressões externas e evitando a perda de líquido.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40568" y="133127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TEGUMENTAR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3138" r="58" b="11055"/>
          <a:stretch/>
        </p:blipFill>
        <p:spPr>
          <a:xfrm>
            <a:off x="3260316" y="1124744"/>
            <a:ext cx="585815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7164288" y="6093296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813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4178" y="460505"/>
            <a:ext cx="7524003" cy="97045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Instruções</a:t>
            </a:r>
            <a:endParaRPr 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3671308" y="5747328"/>
            <a:ext cx="2808312" cy="1043777"/>
          </a:xfrm>
          <a:prstGeom prst="ellipse">
            <a:avLst/>
          </a:prstGeom>
          <a:solidFill>
            <a:srgbClr val="CD132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Referências</a:t>
            </a:r>
            <a:endParaRPr lang="pt-BR" sz="2400" dirty="0"/>
          </a:p>
          <a:p>
            <a:pPr algn="ctr"/>
            <a:endParaRPr lang="pt-BR" dirty="0"/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6732240" y="5747328"/>
            <a:ext cx="2232247" cy="94167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INICIAR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94633" y="2253182"/>
            <a:ext cx="1440160" cy="936104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</a:p>
        </p:txBody>
      </p:sp>
      <p:sp>
        <p:nvSpPr>
          <p:cNvPr id="11" name="Seta para a esquerda 10"/>
          <p:cNvSpPr/>
          <p:nvPr/>
        </p:nvSpPr>
        <p:spPr>
          <a:xfrm>
            <a:off x="323528" y="3284984"/>
            <a:ext cx="1512168" cy="936104"/>
          </a:xfrm>
          <a:prstGeom prst="leftArrow">
            <a:avLst/>
          </a:prstGeom>
          <a:solidFill>
            <a:srgbClr val="00B050"/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46915" y="3552981"/>
            <a:ext cx="344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CLICAR PARA RETORNAR </a:t>
            </a:r>
            <a:endParaRPr 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95078" y="2544846"/>
            <a:ext cx="31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CLICAR PARA SEGUIR</a:t>
            </a:r>
            <a:endParaRPr lang="pt-B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 explicativo em seta para baixo 16"/>
          <p:cNvSpPr/>
          <p:nvPr/>
        </p:nvSpPr>
        <p:spPr>
          <a:xfrm>
            <a:off x="95021" y="4498864"/>
            <a:ext cx="2738464" cy="11177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VISUALIZAR A AUTORIA</a:t>
            </a:r>
          </a:p>
        </p:txBody>
      </p:sp>
      <p:sp>
        <p:nvSpPr>
          <p:cNvPr id="18" name="Texto explicativo em seta para baixo 17"/>
          <p:cNvSpPr/>
          <p:nvPr/>
        </p:nvSpPr>
        <p:spPr>
          <a:xfrm>
            <a:off x="3671308" y="4485871"/>
            <a:ext cx="2738464" cy="11177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VISUALIZAR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REFERÊNCIAS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>
            <a:hlinkClick r:id="rId4" action="ppaction://hlinksldjump"/>
          </p:cNvPr>
          <p:cNvSpPr/>
          <p:nvPr/>
        </p:nvSpPr>
        <p:spPr>
          <a:xfrm>
            <a:off x="603783" y="5921813"/>
            <a:ext cx="2108362" cy="7859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Autoria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>
            <a:hlinkClick r:id="rId2" action="ppaction://hlinksldjump"/>
          </p:cNvPr>
          <p:cNvSpPr/>
          <p:nvPr/>
        </p:nvSpPr>
        <p:spPr>
          <a:xfrm>
            <a:off x="7395120" y="5725252"/>
            <a:ext cx="1440160" cy="93610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SAIR</a:t>
            </a: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4794575" y="1556792"/>
            <a:ext cx="3312368" cy="12535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Obrigada </a:t>
            </a:r>
            <a:endParaRPr lang="pt-BR" sz="4000" dirty="0">
              <a:ln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40" y="256490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4178" y="460505"/>
            <a:ext cx="7524003" cy="97045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AUTORIA</a:t>
            </a:r>
            <a:endParaRPr 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4096" y="1432661"/>
            <a:ext cx="7164166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Título: Sistemas do Corpo Humano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objeto Educacional trata de um breve resumo dos sistemas do corpo humano.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 Curricular: Biologia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Tema: Corpo Humano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Patrícia M. Vieira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Martins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Drª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Maria Rosângela Silveira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Ramos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País: Brasil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Instituição: Instituto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Federal Farroupilha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Residência Pedagógica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(CAPES)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Ano: 2019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Licença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/>
          </a:p>
        </p:txBody>
      </p:sp>
      <p:pic>
        <p:nvPicPr>
          <p:cNvPr id="3" name="Imagem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805264"/>
            <a:ext cx="154242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06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4178" y="460505"/>
            <a:ext cx="7524003" cy="97045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REFERÊNCIAS</a:t>
            </a:r>
            <a:endParaRPr 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67427" y="1628800"/>
            <a:ext cx="716416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Imagens moment cam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do corpo humano, disponível em: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://www.todamateria.com.br/sistemas-do-corpo-humano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acesso em 15 de novembro de 2019.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733256"/>
            <a:ext cx="154242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93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9922" y="344981"/>
            <a:ext cx="8063463" cy="200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corpo humano é formado pelos sistemas: cardiovascular, respiratório, digestório, nervoso, sensorial, endócrino, excretor, urinário, reprodutor, esquelético, muscular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imunológico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linfático, tegumentar. Cada um deles envolve órgãos que atuam para a realização das funções vitais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organismo.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283151" y="2610786"/>
            <a:ext cx="2664296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283151" y="3386603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RESPIRATÓRIO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283151" y="4003258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DIGESTÓRIO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283151" y="4619913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NERVOSO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80084" y="5262927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SENSORIAL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hlinkClick r:id="rId7" action="ppaction://hlinksldjump"/>
          </p:cNvPr>
          <p:cNvSpPr/>
          <p:nvPr/>
        </p:nvSpPr>
        <p:spPr>
          <a:xfrm>
            <a:off x="3097723" y="3360995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EXCRETOR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3097723" y="2610786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ENDÓCRINO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hlinkClick r:id="rId9" action="ppaction://hlinksldjump"/>
          </p:cNvPr>
          <p:cNvSpPr/>
          <p:nvPr/>
        </p:nvSpPr>
        <p:spPr>
          <a:xfrm>
            <a:off x="3097723" y="4003258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URINÁRIO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hlinkClick r:id="rId10" action="ppaction://hlinksldjump"/>
          </p:cNvPr>
          <p:cNvSpPr/>
          <p:nvPr/>
        </p:nvSpPr>
        <p:spPr>
          <a:xfrm>
            <a:off x="3097723" y="4645521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REPRODUTOR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hlinkClick r:id="rId11" action="ppaction://hlinksldjump"/>
          </p:cNvPr>
          <p:cNvSpPr/>
          <p:nvPr/>
        </p:nvSpPr>
        <p:spPr>
          <a:xfrm>
            <a:off x="3174794" y="5293899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ESQUELÉTICO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hlinkClick r:id="rId12" action="ppaction://hlinksldjump"/>
          </p:cNvPr>
          <p:cNvSpPr/>
          <p:nvPr/>
        </p:nvSpPr>
        <p:spPr>
          <a:xfrm>
            <a:off x="6037838" y="2911616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hlinkClick r:id="rId13" action="ppaction://hlinksldjump"/>
          </p:cNvPr>
          <p:cNvSpPr/>
          <p:nvPr/>
        </p:nvSpPr>
        <p:spPr>
          <a:xfrm>
            <a:off x="6037838" y="3676663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IMUNOLÓGICO</a:t>
            </a:r>
          </a:p>
        </p:txBody>
      </p:sp>
      <p:sp>
        <p:nvSpPr>
          <p:cNvPr id="25" name="Retângulo 24">
            <a:hlinkClick r:id="rId14" action="ppaction://hlinksldjump"/>
          </p:cNvPr>
          <p:cNvSpPr/>
          <p:nvPr/>
        </p:nvSpPr>
        <p:spPr>
          <a:xfrm>
            <a:off x="6058254" y="4441710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LINFÁTICO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hlinkClick r:id="rId15" action="ppaction://hlinksldjump"/>
          </p:cNvPr>
          <p:cNvSpPr/>
          <p:nvPr/>
        </p:nvSpPr>
        <p:spPr>
          <a:xfrm>
            <a:off x="6081245" y="5149577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TEGUMENTAR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1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0" y="5983596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056947"/>
            <a:ext cx="2808312" cy="492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Formado pelos vasos sanguíneos (artérias, veias e vasos capilares) e o coração, o sistema cardiovascular ou sistema circulatório é responsável pela movimentação sanguínea no corpo humano uma vez que sua função é transportar oxigênio e nutrientes para todas as partes do corpo.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6328" y="260648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36" y="1034862"/>
            <a:ext cx="5850892" cy="521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973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266328" y="5805264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056947"/>
            <a:ext cx="2808312" cy="395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Formado pelas vias respiratórias (cavidades nasais, faringe, laringe, traqueia e brônquios) e pelos pulmões, o sistema respiratório é responsável pela absorção do oxigênio do ar e da eliminação do gás carbônico retirado das células.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6328" y="260648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RESPIRATÓRIO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68" y="1068687"/>
            <a:ext cx="5580620" cy="497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185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0" y="5983596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056947"/>
            <a:ext cx="331236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Formado pelo tubo digestório (boca, faringe, esôfago, estômago, intestino delgado, intestino grosso) e os órgãos anexos (glândulas salivares, dentes, língua, pâncreas, fígado e vesícula biliar), o sistema digestivo ou digestório é responsável pela digestão dos alimentos transformando-os em moléculas menores que serão absorvidas pelo organismo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6328" y="260648"/>
            <a:ext cx="45120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DIGESTÓRIO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628800"/>
            <a:ext cx="5256040" cy="468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195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266328" y="5805264"/>
            <a:ext cx="1512168" cy="936104"/>
          </a:xfrm>
          <a:prstGeom prst="leftArrow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056947"/>
            <a:ext cx="2808312" cy="395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Formado pelo sistema nervoso central (encéfalo e medula espinhal) e sistema nervoso periférico (nervos cranianos e raquidianos), o sistema nervoso é responsável pela captação, interpretação e respostas às mensagens recebidas.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6328" y="260648"/>
            <a:ext cx="5745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NERVOSO</a:t>
            </a:r>
            <a:endParaRPr lang="pt-BR" sz="4400" b="1" cap="none" spc="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030089"/>
            <a:ext cx="5674097" cy="505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103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933</Words>
  <Application>Microsoft Office PowerPoint</Application>
  <PresentationFormat>Apresentação na tela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SISTEMAS do CORPO HUMANO</vt:lpstr>
      <vt:lpstr>Instruções</vt:lpstr>
      <vt:lpstr>AUTORIA</vt:lpstr>
      <vt:lpstr>REFERÊNCIAS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Obrigada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Bibiana</cp:lastModifiedBy>
  <cp:revision>146</cp:revision>
  <dcterms:created xsi:type="dcterms:W3CDTF">2016-03-16T22:26:28Z</dcterms:created>
  <dcterms:modified xsi:type="dcterms:W3CDTF">2019-12-10T03:38:29Z</dcterms:modified>
</cp:coreProperties>
</file>