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9" r:id="rId9"/>
    <p:sldId id="270" r:id="rId10"/>
    <p:sldId id="266" r:id="rId11"/>
    <p:sldId id="262" r:id="rId12"/>
    <p:sldId id="263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47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850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199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5560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573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7548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550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1318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425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933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405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932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911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198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9979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760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507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21B952-F7BE-40DB-B9CB-B759C5407408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A65B7C-CCD2-4C7A-8FE6-507EA5A90D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40116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ioambienterio.com/2016/04/agua-no-corpo-humano/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DC0319-FDA8-4CAE-B4E1-C72CA31E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605"/>
            <a:ext cx="9144000" cy="81408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24062" y="2085386"/>
            <a:ext cx="9144000" cy="2959972"/>
          </a:xfrm>
          <a:noFill/>
          <a:ln>
            <a:noFill/>
          </a:ln>
          <a:scene3d>
            <a:camera prst="perspectiveLeft"/>
            <a:lightRig rig="threePt" dir="t"/>
          </a:scene3d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pt-BR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 Black" pitchFamily="34" charset="0"/>
                <a:cs typeface="Arial" pitchFamily="34" charset="0"/>
              </a:rPr>
              <a:t/>
            </a:r>
            <a:br>
              <a:rPr lang="pt-BR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 Black" pitchFamily="34" charset="0"/>
                <a:cs typeface="Arial" pitchFamily="34" charset="0"/>
              </a:rPr>
            </a:br>
            <a:r>
              <a:rPr lang="pt-BR" sz="49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A importância </a:t>
            </a:r>
            <a:br>
              <a:rPr lang="pt-BR" sz="49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pt-BR" sz="49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da água para o corpo humano</a:t>
            </a:r>
            <a:br>
              <a:rPr lang="pt-BR" sz="49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pt-BR" sz="49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pt-BR" sz="49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pt-BR" sz="49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pt-BR" sz="49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pt-BR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 Black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7020272" y="627105"/>
            <a:ext cx="1584176" cy="914400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3" action="ppaction://hlinksldjump"/>
              </a:rPr>
              <a:t>Autora</a:t>
            </a:r>
            <a:endParaRPr lang="pt-BR" dirty="0"/>
          </a:p>
        </p:txBody>
      </p:sp>
      <p:sp>
        <p:nvSpPr>
          <p:cNvPr id="5" name="Elipse 4">
            <a:hlinkClick r:id="rId4" action="ppaction://hlinksldjump"/>
          </p:cNvPr>
          <p:cNvSpPr/>
          <p:nvPr/>
        </p:nvSpPr>
        <p:spPr>
          <a:xfrm>
            <a:off x="395536" y="692696"/>
            <a:ext cx="2088232" cy="864096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4" action="ppaction://hlinksldjump"/>
              </a:rPr>
              <a:t>Instruções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7441017" y="5589240"/>
            <a:ext cx="1512168" cy="908720"/>
          </a:xfrm>
          <a:prstGeom prst="rightArrow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5" action="ppaction://hlinksldjump"/>
              </a:rPr>
              <a:t>Iniciar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361434" y="5400600"/>
            <a:ext cx="2338358" cy="908720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6" action="ppaction://hlinksldjump"/>
              </a:rPr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9903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2440" y="622099"/>
            <a:ext cx="2322492" cy="154551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Externamente a água ajuda na:</a:t>
            </a:r>
          </a:p>
          <a:p>
            <a:pPr marL="0" indent="0">
              <a:buNone/>
            </a:pPr>
            <a:endParaRPr lang="pt-BR" sz="1800" dirty="0"/>
          </a:p>
          <a:p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628" y="643325"/>
            <a:ext cx="2286000" cy="1524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677692"/>
            <a:ext cx="2667000" cy="1714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6024" y="3404026"/>
            <a:ext cx="2476500" cy="1847850"/>
          </a:xfrm>
          <a:prstGeom prst="rect">
            <a:avLst/>
          </a:prstGeom>
        </p:spPr>
      </p:pic>
      <p:sp>
        <p:nvSpPr>
          <p:cNvPr id="8" name="Botão de ação: Fim 7">
            <a:hlinkClick r:id="" action="ppaction://hlinkshowjump?jump=nextslide" highlightClick="1"/>
          </p:cNvPr>
          <p:cNvSpPr/>
          <p:nvPr/>
        </p:nvSpPr>
        <p:spPr>
          <a:xfrm>
            <a:off x="7812360" y="6093296"/>
            <a:ext cx="1224136" cy="648072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6" action="ppaction://hlinksldjump"/>
              </a:rPr>
              <a:t>próximo</a:t>
            </a: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810BCAD8-B749-4F6E-A06F-F365FC223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8252" y="-29887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84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8601" y="5083766"/>
            <a:ext cx="6554867" cy="1524000"/>
          </a:xfrm>
        </p:spPr>
        <p:txBody>
          <a:bodyPr>
            <a:normAutofit/>
          </a:bodyPr>
          <a:lstStyle/>
          <a:p>
            <a:r>
              <a:rPr lang="pt-BR" sz="1800" dirty="0"/>
              <a:t>Função da água de um modo geral?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xmlns="" id="{F974501A-BB6F-4337-A0DE-21629B4E1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532" y="227848"/>
            <a:ext cx="7491908" cy="5297203"/>
          </a:xfrm>
        </p:spPr>
      </p:pic>
      <p:sp>
        <p:nvSpPr>
          <p:cNvPr id="4" name="Seta para a direita 3"/>
          <p:cNvSpPr/>
          <p:nvPr/>
        </p:nvSpPr>
        <p:spPr>
          <a:xfrm>
            <a:off x="7596336" y="5966337"/>
            <a:ext cx="1547664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3" action="ppaction://hlinksldjump"/>
              </a:rPr>
              <a:t>Próximo</a:t>
            </a:r>
            <a:endParaRPr lang="pt-BR" dirty="0"/>
          </a:p>
        </p:txBody>
      </p:sp>
      <p:sp>
        <p:nvSpPr>
          <p:cNvPr id="5" name="Botão de ação: Voltar ou Anterior 4">
            <a:hlinkClick r:id="" action="ppaction://hlinkshowjump?jump=previousslide" highlightClick="1"/>
          </p:cNvPr>
          <p:cNvSpPr/>
          <p:nvPr/>
        </p:nvSpPr>
        <p:spPr>
          <a:xfrm>
            <a:off x="0" y="6398384"/>
            <a:ext cx="1403648" cy="483357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hlinkClick r:id="" action="ppaction://hlinkshowjump?jump=previousslide"/>
              </a:rPr>
              <a:t>Slide anterior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61577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8864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Curiosidades: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740352" y="6165304"/>
            <a:ext cx="1369294" cy="6926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2" action="ppaction://hlinksldjump"/>
              </a:rPr>
              <a:t>Próxima</a:t>
            </a:r>
            <a:endParaRPr lang="pt-BR" dirty="0"/>
          </a:p>
        </p:txBody>
      </p:sp>
      <p:sp>
        <p:nvSpPr>
          <p:cNvPr id="5" name="Botão de ação: Voltar ou Anterior 4">
            <a:hlinkClick r:id="" action="ppaction://hlinkshowjump?jump=previousslide" highlightClick="1"/>
          </p:cNvPr>
          <p:cNvSpPr/>
          <p:nvPr/>
        </p:nvSpPr>
        <p:spPr>
          <a:xfrm>
            <a:off x="323528" y="6309320"/>
            <a:ext cx="1440160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" action="ppaction://hlinkshowjump?jump=previousslide"/>
              </a:rPr>
              <a:t>anterior</a:t>
            </a:r>
            <a:endParaRPr lang="pt-BR" dirty="0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xmlns="" id="{90B295E8-7729-4E97-A0AB-66DE07B14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474" y="764704"/>
            <a:ext cx="7180732" cy="5544616"/>
          </a:xfrm>
        </p:spPr>
      </p:pic>
    </p:spTree>
    <p:extLst>
      <p:ext uri="{BB962C8B-B14F-4D97-AF65-F5344CB8AC3E}">
        <p14:creationId xmlns:p14="http://schemas.microsoft.com/office/powerpoint/2010/main" xmlns="" val="309056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230" y="260648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LEMBRE-SE!!!!</a:t>
            </a:r>
          </a:p>
        </p:txBody>
      </p:sp>
      <p:sp>
        <p:nvSpPr>
          <p:cNvPr id="3" name="Seta para a direita 2">
            <a:hlinkClick r:id="rId2" action="ppaction://hlinksldjump"/>
          </p:cNvPr>
          <p:cNvSpPr/>
          <p:nvPr/>
        </p:nvSpPr>
        <p:spPr>
          <a:xfrm>
            <a:off x="7729897" y="5949279"/>
            <a:ext cx="1296144" cy="63745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Próxima</a:t>
            </a:r>
          </a:p>
        </p:txBody>
      </p:sp>
      <p:sp>
        <p:nvSpPr>
          <p:cNvPr id="5" name="Elipse 4"/>
          <p:cNvSpPr/>
          <p:nvPr/>
        </p:nvSpPr>
        <p:spPr>
          <a:xfrm>
            <a:off x="4572000" y="5030418"/>
            <a:ext cx="1872208" cy="38519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A0B1ABF-F196-4A78-B069-BFDF23F56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19" y="620688"/>
            <a:ext cx="6655888" cy="60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49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pt-BR" dirty="0"/>
              <a:t>E você...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xmlns="" id="{EE784FA4-ED1F-49F9-8612-630ABBD5E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266" y="1700808"/>
            <a:ext cx="7151511" cy="4022725"/>
          </a:xfrm>
        </p:spPr>
      </p:pic>
      <p:sp>
        <p:nvSpPr>
          <p:cNvPr id="4" name="Seta para a direita 3"/>
          <p:cNvSpPr/>
          <p:nvPr/>
        </p:nvSpPr>
        <p:spPr>
          <a:xfrm>
            <a:off x="7812360" y="5949280"/>
            <a:ext cx="1224136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3" action="ppaction://hlinksldjump"/>
              </a:rPr>
              <a:t>Próximo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DB06EE90-9C43-44AC-9008-98F11E49C997}"/>
              </a:ext>
            </a:extLst>
          </p:cNvPr>
          <p:cNvSpPr txBox="1"/>
          <p:nvPr/>
        </p:nvSpPr>
        <p:spPr>
          <a:xfrm>
            <a:off x="2267744" y="1475061"/>
            <a:ext cx="6040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 bebeu água hoje???</a:t>
            </a:r>
          </a:p>
        </p:txBody>
      </p:sp>
    </p:spTree>
    <p:extLst>
      <p:ext uri="{BB962C8B-B14F-4D97-AF65-F5344CB8AC3E}">
        <p14:creationId xmlns:p14="http://schemas.microsoft.com/office/powerpoint/2010/main" xmlns="" val="18807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78ADABD-53DC-4656-B6AA-A78609CB3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340" y="3421926"/>
            <a:ext cx="15320" cy="141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AE58F66-4D9D-4859-813D-1A4E8D19E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340" y="3421926"/>
            <a:ext cx="15320" cy="141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C79D703-16AD-47BD-95B3-F0568D794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340" y="3421926"/>
            <a:ext cx="15320" cy="1414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C354C2A2-97B1-4248-B5FD-A75385C1F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947"/>
            <a:ext cx="7488635" cy="6915746"/>
          </a:xfrm>
          <a:prstGeom prst="rect">
            <a:avLst/>
          </a:prstGeom>
        </p:spPr>
      </p:pic>
      <p:sp>
        <p:nvSpPr>
          <p:cNvPr id="14" name="Seta para a direita 3">
            <a:extLst>
              <a:ext uri="{FF2B5EF4-FFF2-40B4-BE49-F238E27FC236}">
                <a16:creationId xmlns:a16="http://schemas.microsoft.com/office/drawing/2014/main" xmlns="" id="{1966462A-35A5-49B0-92F4-BDE16B662935}"/>
              </a:ext>
            </a:extLst>
          </p:cNvPr>
          <p:cNvSpPr/>
          <p:nvPr/>
        </p:nvSpPr>
        <p:spPr>
          <a:xfrm>
            <a:off x="7812360" y="5949280"/>
            <a:ext cx="1224136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4" action="ppaction://hlinksldjump"/>
              </a:rPr>
              <a:t>Próximo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045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75656" y="4509120"/>
            <a:ext cx="681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Obrigado por chegar até aqui, espero ter  contribuído positivamente!</a:t>
            </a:r>
          </a:p>
        </p:txBody>
      </p:sp>
      <p:sp>
        <p:nvSpPr>
          <p:cNvPr id="8" name="Seta em curva para a esquerda 7"/>
          <p:cNvSpPr/>
          <p:nvPr/>
        </p:nvSpPr>
        <p:spPr>
          <a:xfrm>
            <a:off x="7452320" y="5661248"/>
            <a:ext cx="1489462" cy="1196752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chemeClr val="tx1"/>
                </a:solidFill>
              </a:rPr>
              <a:t>Voltar para o slide </a:t>
            </a:r>
            <a:r>
              <a:rPr lang="pt-BR" i="1" dirty="0">
                <a:solidFill>
                  <a:schemeClr val="tx1"/>
                </a:solidFill>
                <a:hlinkClick r:id="rId2" action="ppaction://hlinksldjump"/>
              </a:rPr>
              <a:t>INCICIAR</a:t>
            </a:r>
            <a:endParaRPr lang="pt-BR" i="1" dirty="0">
              <a:solidFill>
                <a:schemeClr val="tx1"/>
              </a:solidFill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9D4C1DEC-CB09-446A-8405-8F88B06D0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576" y="512025"/>
            <a:ext cx="4514850" cy="4019550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EEE8D8F-9603-4737-9968-EBAA5F67F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0772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31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91264" cy="5976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ta em curva para a esquerda 1">
            <a:hlinkClick r:id="rId2" action="ppaction://hlinksldjump"/>
          </p:cNvPr>
          <p:cNvSpPr/>
          <p:nvPr/>
        </p:nvSpPr>
        <p:spPr>
          <a:xfrm>
            <a:off x="7812360" y="5877272"/>
            <a:ext cx="1080120" cy="792088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hlinkClick r:id="rId2" action="ppaction://hlinksldjump"/>
              </a:rPr>
              <a:t>Voltar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6BDCE35-E52A-4692-998D-1E567874ECC0}"/>
              </a:ext>
            </a:extLst>
          </p:cNvPr>
          <p:cNvSpPr/>
          <p:nvPr/>
        </p:nvSpPr>
        <p:spPr>
          <a:xfrm>
            <a:off x="204126" y="142852"/>
            <a:ext cx="90113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Título: A importância da água para o corpo humano</a:t>
            </a:r>
          </a:p>
          <a:p>
            <a:pPr>
              <a:lnSpc>
                <a:spcPct val="200000"/>
              </a:lnSpc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Objetivo: Entender a importância da água para o organismo humano.</a:t>
            </a:r>
          </a:p>
          <a:p>
            <a:pPr>
              <a:lnSpc>
                <a:spcPct val="200000"/>
              </a:lnSpc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Componente Curricular: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Ciências</a:t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 smtClean="0">
                <a:latin typeface="Arial" pitchFamily="34" charset="0"/>
                <a:cs typeface="Arial" pitchFamily="34" charset="0"/>
              </a:rPr>
              <a:t>Nível de Ensino: 8° Ano	</a:t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 smtClean="0">
                <a:latin typeface="Arial" pitchFamily="34" charset="0"/>
                <a:cs typeface="Arial" pitchFamily="34" charset="0"/>
              </a:rPr>
              <a:t>Tema: Preservação dos Recursos Hídricos</a:t>
            </a:r>
          </a:p>
          <a:p>
            <a:pPr>
              <a:lnSpc>
                <a:spcPct val="200000"/>
              </a:lnSpc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Autores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Taiane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de Oliveira Fernandes, Acadêmica do Curso de Licenciatura em Ciências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Biológicas.</a:t>
            </a:r>
          </a:p>
          <a:p>
            <a:pPr>
              <a:lnSpc>
                <a:spcPct val="200000"/>
              </a:lnSpc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Orientadoras: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Profª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 Maria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Rosangela Silveira Ramos ,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Profª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Helena Brum Neto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País: Brasil</a:t>
            </a:r>
          </a:p>
          <a:p>
            <a:pPr>
              <a:lnSpc>
                <a:spcPct val="200000"/>
              </a:lnSpc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Instituição: Instituto Federal  Farroupilha -  Programa de Residência Pedagógica – CAPES</a:t>
            </a:r>
          </a:p>
          <a:p>
            <a:pPr>
              <a:lnSpc>
                <a:spcPct val="200000"/>
              </a:lnSpc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Ano: 2019</a:t>
            </a:r>
          </a:p>
          <a:p>
            <a:pPr>
              <a:lnSpc>
                <a:spcPct val="200000"/>
              </a:lnSpc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Licença</a:t>
            </a: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	</a:t>
            </a:r>
            <a:endParaRPr lang="pt-BR" sz="15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0EA06C6-EC0D-4DF2-952C-D0FCF03C1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071974"/>
            <a:ext cx="2786026" cy="27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31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689" y="899724"/>
            <a:ext cx="8229600" cy="5217443"/>
          </a:xfrm>
        </p:spPr>
        <p:txBody>
          <a:bodyPr>
            <a:normAutofit/>
          </a:bodyPr>
          <a:lstStyle/>
          <a:p>
            <a:r>
              <a:rPr lang="pt-BR" sz="1800" dirty="0"/>
              <a:t>Instruções:</a:t>
            </a:r>
          </a:p>
          <a:p>
            <a:endParaRPr lang="pt-BR" sz="1800" dirty="0"/>
          </a:p>
        </p:txBody>
      </p:sp>
      <p:sp>
        <p:nvSpPr>
          <p:cNvPr id="2" name="Botão de ação: Voltar ou Anterior 1">
            <a:hlinkClick r:id="rId2" action="ppaction://hlinksldjump" highlightClick="1"/>
          </p:cNvPr>
          <p:cNvSpPr/>
          <p:nvPr/>
        </p:nvSpPr>
        <p:spPr>
          <a:xfrm>
            <a:off x="7915437" y="5868276"/>
            <a:ext cx="1008112" cy="90872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2" action="ppaction://hlinksldjump"/>
              </a:rPr>
              <a:t>Voltar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2398" y="1583421"/>
            <a:ext cx="5755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Para prosseguir os slides, você deve apertar   </a:t>
            </a:r>
          </a:p>
        </p:txBody>
      </p:sp>
      <p:sp>
        <p:nvSpPr>
          <p:cNvPr id="5" name="Botão de ação: Avançar ou Próximo 4">
            <a:hlinkClick r:id="" action="ppaction://noaction" highlightClick="1"/>
          </p:cNvPr>
          <p:cNvSpPr/>
          <p:nvPr/>
        </p:nvSpPr>
        <p:spPr>
          <a:xfrm>
            <a:off x="5940152" y="1591160"/>
            <a:ext cx="1207332" cy="38462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1545" y="2330608"/>
            <a:ext cx="360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000" dirty="0"/>
              <a:t>Para voltar, aperte  o botão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36999" y="2961733"/>
            <a:ext cx="3986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000" dirty="0"/>
              <a:t>Se quiser voltar ao inicio aperte </a:t>
            </a:r>
          </a:p>
        </p:txBody>
      </p:sp>
      <p:sp>
        <p:nvSpPr>
          <p:cNvPr id="10" name="Botão de ação: Voltar ou Anterior 9">
            <a:hlinkClick r:id="" action="ppaction://hlinkshowjump?jump=previousslide" highlightClick="1"/>
          </p:cNvPr>
          <p:cNvSpPr/>
          <p:nvPr/>
        </p:nvSpPr>
        <p:spPr>
          <a:xfrm>
            <a:off x="4265262" y="2364910"/>
            <a:ext cx="1535414" cy="361345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11" name="Seta em curva para a esquerda 10"/>
          <p:cNvSpPr/>
          <p:nvPr/>
        </p:nvSpPr>
        <p:spPr>
          <a:xfrm>
            <a:off x="5847666" y="2989495"/>
            <a:ext cx="1172982" cy="408326"/>
          </a:xfrm>
          <a:prstGeom prst="curvedLeftArrow">
            <a:avLst>
              <a:gd name="adj1" fmla="val 25000"/>
              <a:gd name="adj2" fmla="val 47857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Voltar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41882" y="3725975"/>
            <a:ext cx="7664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000" dirty="0"/>
              <a:t>Para mais informações no slide </a:t>
            </a:r>
            <a:r>
              <a:rPr lang="pt-BR" sz="2000" b="1" dirty="0"/>
              <a:t>5</a:t>
            </a:r>
            <a:r>
              <a:rPr lang="pt-BR" sz="2000" dirty="0"/>
              <a:t>, clique onde as flechas apontam.</a:t>
            </a:r>
          </a:p>
        </p:txBody>
      </p:sp>
    </p:spTree>
    <p:extLst>
      <p:ext uri="{BB962C8B-B14F-4D97-AF65-F5344CB8AC3E}">
        <p14:creationId xmlns:p14="http://schemas.microsoft.com/office/powerpoint/2010/main" xmlns="" val="197466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5594"/>
            <a:ext cx="6554867" cy="1524000"/>
          </a:xfrm>
        </p:spPr>
        <p:txBody>
          <a:bodyPr>
            <a:normAutofit/>
          </a:bodyPr>
          <a:lstStyle/>
          <a:p>
            <a:r>
              <a:rPr lang="pt-BR" sz="1800" dirty="0"/>
              <a:t>Água é vida: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548680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No mundo a maior parte da superfície está coberta por água;</a:t>
            </a:r>
          </a:p>
          <a:p>
            <a:pPr>
              <a:lnSpc>
                <a:spcPct val="2000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Porém 97% é de água salgada;</a:t>
            </a:r>
          </a:p>
          <a:p>
            <a:pPr>
              <a:lnSpc>
                <a:spcPct val="2000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2% esta em lugares inacessíveis; porque ficam em solos profundos,</a:t>
            </a:r>
          </a:p>
          <a:p>
            <a:pPr>
              <a:lnSpc>
                <a:spcPct val="2000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Apenas 1% está apta a ser utilizada , pelo ser humano;</a:t>
            </a:r>
          </a:p>
          <a:p>
            <a:pPr>
              <a:lnSpc>
                <a:spcPct val="2000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 água é encontrada nos estados sólido, líquidos e gasoso</a:t>
            </a:r>
          </a:p>
        </p:txBody>
      </p:sp>
      <p:sp>
        <p:nvSpPr>
          <p:cNvPr id="5" name="Botão de ação: Avançar ou Próximo 4">
            <a:hlinkClick r:id="" action="ppaction://hlinkshowjump?jump=nextslide" highlightClick="1"/>
          </p:cNvPr>
          <p:cNvSpPr/>
          <p:nvPr/>
        </p:nvSpPr>
        <p:spPr>
          <a:xfrm>
            <a:off x="7668344" y="5680426"/>
            <a:ext cx="1042416" cy="10424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" action="ppaction://hlinkshowjump?jump=nextslide"/>
              </a:rPr>
              <a:t>próximo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0394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4" y="-128401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pt-BR" sz="1800" dirty="0"/>
              <a:t>A função da água no corpo humano internamente</a:t>
            </a:r>
          </a:p>
        </p:txBody>
      </p:sp>
      <p:pic>
        <p:nvPicPr>
          <p:cNvPr id="20" name="Espaço Reservado para Conteúdo 19">
            <a:extLst>
              <a:ext uri="{FF2B5EF4-FFF2-40B4-BE49-F238E27FC236}">
                <a16:creationId xmlns:a16="http://schemas.microsoft.com/office/drawing/2014/main" xmlns="" id="{C5E1D708-67D8-44AB-9A69-6C278995B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812" y="548680"/>
            <a:ext cx="6166548" cy="6489216"/>
          </a:xfrm>
        </p:spPr>
      </p:pic>
      <p:sp>
        <p:nvSpPr>
          <p:cNvPr id="9" name="Botão de ação: Avançar ou Próximo 8">
            <a:hlinkClick r:id="rId3" action="ppaction://hlinksldjump" highlightClick="1"/>
          </p:cNvPr>
          <p:cNvSpPr/>
          <p:nvPr/>
        </p:nvSpPr>
        <p:spPr>
          <a:xfrm>
            <a:off x="7812360" y="5661248"/>
            <a:ext cx="1008112" cy="79208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F26AED20-2986-495C-8986-5B4390A6C45D}"/>
              </a:ext>
            </a:extLst>
          </p:cNvPr>
          <p:cNvSpPr/>
          <p:nvPr/>
        </p:nvSpPr>
        <p:spPr>
          <a:xfrm>
            <a:off x="6660232" y="1697020"/>
            <a:ext cx="1558036" cy="922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7D23F8AE-1E03-4028-AB97-EA59AE60F826}"/>
              </a:ext>
            </a:extLst>
          </p:cNvPr>
          <p:cNvSpPr/>
          <p:nvPr/>
        </p:nvSpPr>
        <p:spPr>
          <a:xfrm>
            <a:off x="1099217" y="4509120"/>
            <a:ext cx="1384551" cy="847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D55C077B-F6A7-4DB1-9A1E-361FDB016D79}"/>
              </a:ext>
            </a:extLst>
          </p:cNvPr>
          <p:cNvSpPr txBox="1"/>
          <p:nvPr/>
        </p:nvSpPr>
        <p:spPr>
          <a:xfrm>
            <a:off x="219074" y="1172588"/>
            <a:ext cx="403244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beber ÁGUA ??</a:t>
            </a:r>
          </a:p>
        </p:txBody>
      </p:sp>
    </p:spTree>
    <p:extLst>
      <p:ext uri="{BB962C8B-B14F-4D97-AF65-F5344CB8AC3E}">
        <p14:creationId xmlns:p14="http://schemas.microsoft.com/office/powerpoint/2010/main" xmlns="" val="183956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Pois quando o calor torna-se exagerado, inicia-se a formação de suor, que possui água em sua composição, ela evapora na superfície da pele e causa resfriamento do corpo.</a:t>
            </a:r>
          </a:p>
        </p:txBody>
      </p:sp>
      <p:sp>
        <p:nvSpPr>
          <p:cNvPr id="5" name="Botão de ação: Avançar ou Próximo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E9B8F69-D219-4B7A-955B-350EC00114C9}"/>
              </a:ext>
            </a:extLst>
          </p:cNvPr>
          <p:cNvSpPr/>
          <p:nvPr/>
        </p:nvSpPr>
        <p:spPr>
          <a:xfrm>
            <a:off x="7812360" y="5661248"/>
            <a:ext cx="1008112" cy="79208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275CB9E-2886-4237-AA59-ACE5F7480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-60337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76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76022"/>
            <a:ext cx="6554867" cy="37676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Sendo que  maior parte da água compõe o plasma cerca de 75%;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Restando 8% onde encontramos oxigênio, glicose, proteínas hormônios, gás carbônico, sais minerais etc.</a:t>
            </a:r>
          </a:p>
          <a:p>
            <a:pPr>
              <a:lnSpc>
                <a:spcPct val="150000"/>
              </a:lnSpc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otão de ação: Avançar ou Próximo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F02EC2CF-0D35-4461-BC95-FC0A3AD642DA}"/>
              </a:ext>
            </a:extLst>
          </p:cNvPr>
          <p:cNvSpPr/>
          <p:nvPr/>
        </p:nvSpPr>
        <p:spPr>
          <a:xfrm>
            <a:off x="7812360" y="5661248"/>
            <a:ext cx="1008112" cy="79208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B67410C-94CC-47D4-99A4-2FC89240C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85124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1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908720"/>
            <a:ext cx="321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Mais de 60% do corpo humano</a:t>
            </a:r>
          </a:p>
          <a:p>
            <a:r>
              <a:rPr lang="pt-BR" b="1" dirty="0"/>
              <a:t> é constituído por água.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83560" y="954886"/>
            <a:ext cx="3285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b="1" dirty="0"/>
              <a:t>Um adulto perde, em média,</a:t>
            </a:r>
          </a:p>
          <a:p>
            <a:pPr algn="just"/>
            <a:r>
              <a:rPr lang="pt-BR" b="1" dirty="0"/>
              <a:t>1,5 litros de água diariamente,</a:t>
            </a:r>
          </a:p>
          <a:p>
            <a:pPr algn="just"/>
            <a:r>
              <a:rPr lang="pt-BR" b="1" dirty="0"/>
              <a:t>através da urina, transpiração e</a:t>
            </a:r>
          </a:p>
          <a:p>
            <a:pPr algn="just"/>
            <a:r>
              <a:rPr lang="pt-BR" b="1" dirty="0"/>
              <a:t>evacuação.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08104" y="326506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Para repor essa perda e manter</a:t>
            </a:r>
          </a:p>
          <a:p>
            <a:r>
              <a:rPr lang="pt-BR" b="1" dirty="0"/>
              <a:t>o organismo bem hidratado, uma</a:t>
            </a:r>
          </a:p>
          <a:p>
            <a:r>
              <a:rPr lang="pt-BR" b="1" dirty="0"/>
              <a:t> pessoa deve tomar,2 litros de água </a:t>
            </a:r>
          </a:p>
          <a:p>
            <a:r>
              <a:rPr lang="pt-BR" b="1" dirty="0"/>
              <a:t>por dia.</a:t>
            </a:r>
          </a:p>
        </p:txBody>
      </p:sp>
      <p:sp>
        <p:nvSpPr>
          <p:cNvPr id="6" name="Botão de ação: Voltar ou Anterior 5">
            <a:hlinkClick r:id="" action="ppaction://hlinkshowjump?jump=previousslide" highlightClick="1"/>
          </p:cNvPr>
          <p:cNvSpPr/>
          <p:nvPr/>
        </p:nvSpPr>
        <p:spPr>
          <a:xfrm>
            <a:off x="8244408" y="5949280"/>
            <a:ext cx="792088" cy="792088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2" action="ppaction://hlinksldjump"/>
              </a:rPr>
              <a:t>voltar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175525" y="6581001"/>
            <a:ext cx="4495789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hlinkClick r:id="rId3"/>
              </a:rPr>
              <a:t>http://meioambienterio.com/2016/04/agua-no-corpo-humano/</a:t>
            </a:r>
            <a:endParaRPr lang="pt-BR" sz="1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635896" y="6358020"/>
            <a:ext cx="1766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Mais informações clique aqui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2648" y="6284498"/>
            <a:ext cx="350912" cy="3932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9F0B517-BE9D-4B0C-B5DD-DD6FF7479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27000"/>
            <a:ext cx="5334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87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924944"/>
            <a:ext cx="6192688" cy="211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/>
              <a:t>Quando bebemos água o suficiente, aumentamos nossa taxa de metabolismo, isso quer dizer que os alimentos que consumimos se decompõem apropriadamente.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    Isso ajuda no bom funcionamento do sistema digestivo,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    prevenindo por fim a prisão de ventre.</a:t>
            </a:r>
          </a:p>
        </p:txBody>
      </p:sp>
      <p:sp>
        <p:nvSpPr>
          <p:cNvPr id="4" name="Botão de ação: Início 3">
            <a:hlinkClick r:id="" action="ppaction://hlinkshowjump?jump=firstslide" highlightClick="1"/>
          </p:cNvPr>
          <p:cNvSpPr/>
          <p:nvPr/>
        </p:nvSpPr>
        <p:spPr>
          <a:xfrm>
            <a:off x="7884368" y="5733256"/>
            <a:ext cx="1152128" cy="576064"/>
          </a:xfrm>
          <a:prstGeom prst="actionButtonBeginn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2" action="ppaction://hlinksldjump"/>
              </a:rPr>
              <a:t>voltar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75EED6D-01A1-49F4-885A-A0AA80AF6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496" y="-41528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19711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1493</TotalTime>
  <Words>373</Words>
  <Application>Microsoft Office PowerPoint</Application>
  <PresentationFormat>Apresentação na tela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Fatia</vt:lpstr>
      <vt:lpstr> A importância  da água para o corpo humano               </vt:lpstr>
      <vt:lpstr>Slide 2</vt:lpstr>
      <vt:lpstr>Slide 3</vt:lpstr>
      <vt:lpstr>Água é vida:</vt:lpstr>
      <vt:lpstr>A função da água no corpo humano internamente</vt:lpstr>
      <vt:lpstr>Slide 6</vt:lpstr>
      <vt:lpstr>Slide 7</vt:lpstr>
      <vt:lpstr>Slide 8</vt:lpstr>
      <vt:lpstr>Slide 9</vt:lpstr>
      <vt:lpstr>Slide 10</vt:lpstr>
      <vt:lpstr>Função da água de um modo geral?</vt:lpstr>
      <vt:lpstr>Slide 12</vt:lpstr>
      <vt:lpstr>LEMBRE-SE!!!!</vt:lpstr>
      <vt:lpstr>E você...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da água na fisiologia humana</dc:title>
  <dc:creator>Rodrigo</dc:creator>
  <cp:lastModifiedBy>Bibiana</cp:lastModifiedBy>
  <cp:revision>71</cp:revision>
  <dcterms:created xsi:type="dcterms:W3CDTF">2016-08-30T04:59:39Z</dcterms:created>
  <dcterms:modified xsi:type="dcterms:W3CDTF">2019-12-10T05:04:29Z</dcterms:modified>
</cp:coreProperties>
</file>