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Legenda">
  <p:cSld name="Título e Legend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ção com Legenda">
  <p:cSld name="Citação com Legend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rtão de Nome">
  <p:cSld name="Cartão de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o Cartão de Nome">
  <p:cSld name="Citar o Cartão de Nom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iro ou Falso">
  <p:cSld name="Verdadeiro ou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21.xml"/><Relationship Id="rId7" Type="http://schemas.openxmlformats.org/officeDocument/2006/relationships/image" Target="../media/image2.gif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1.xml"/><Relationship Id="rId4" Type="http://schemas.openxmlformats.org/officeDocument/2006/relationships/slide" Target="/ppt/slides/slide12.xml"/><Relationship Id="rId5" Type="http://schemas.openxmlformats.org/officeDocument/2006/relationships/slide" Target="/ppt/slides/slide13.xml"/><Relationship Id="rId6" Type="http://schemas.openxmlformats.org/officeDocument/2006/relationships/slide" Target="/ppt/slides/slide14.xml"/><Relationship Id="rId7" Type="http://schemas.openxmlformats.org/officeDocument/2006/relationships/slide" Target="/ppt/slides/slide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odamateria.com.br/algas/" TargetMode="External"/><Relationship Id="rId4" Type="http://schemas.openxmlformats.org/officeDocument/2006/relationships/image" Target="../media/image8.gif"/><Relationship Id="rId5" Type="http://schemas.openxmlformats.org/officeDocument/2006/relationships/slide" Target="/ppt/slides/slide10.xml"/><Relationship Id="rId6" Type="http://schemas.openxmlformats.org/officeDocument/2006/relationships/slide" Target="/ppt/slides/slide15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scolakids.uol.com.br/fosseis.htm" TargetMode="External"/><Relationship Id="rId4" Type="http://schemas.openxmlformats.org/officeDocument/2006/relationships/slide" Target="/ppt/slides/slide10.xml"/><Relationship Id="rId5" Type="http://schemas.openxmlformats.org/officeDocument/2006/relationships/image" Target="../media/image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nfopedia.pt/dicionarios/lingua-portuguesa/extraterrestre" TargetMode="External"/><Relationship Id="rId4" Type="http://schemas.openxmlformats.org/officeDocument/2006/relationships/slide" Target="/ppt/slides/slide10.xml"/><Relationship Id="rId5" Type="http://schemas.openxmlformats.org/officeDocument/2006/relationships/image" Target="../media/image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rasilescola.uol.com.br/historia/osama-bin-laden.htm" TargetMode="External"/><Relationship Id="rId4" Type="http://schemas.openxmlformats.org/officeDocument/2006/relationships/slide" Target="/ppt/slides/slide10.xml"/><Relationship Id="rId5" Type="http://schemas.openxmlformats.org/officeDocument/2006/relationships/image" Target="../media/image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6.xml"/><Relationship Id="rId4" Type="http://schemas.openxmlformats.org/officeDocument/2006/relationships/slide" Target="/ppt/slides/slide17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todamateria.com.br/agua/" TargetMode="External"/><Relationship Id="rId4" Type="http://schemas.openxmlformats.org/officeDocument/2006/relationships/image" Target="../media/image5.gif"/><Relationship Id="rId5" Type="http://schemas.openxmlformats.org/officeDocument/2006/relationships/slide" Target="/ppt/slides/slide1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todamateria.com.br/agua/" TargetMode="External"/><Relationship Id="rId4" Type="http://schemas.openxmlformats.org/officeDocument/2006/relationships/image" Target="../media/image4.gif"/><Relationship Id="rId5" Type="http://schemas.openxmlformats.org/officeDocument/2006/relationships/slide" Target="/ppt/slides/slide15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todamateria.com.br/agua/" TargetMode="External"/><Relationship Id="rId4" Type="http://schemas.openxmlformats.org/officeDocument/2006/relationships/image" Target="../media/image3.gif"/><Relationship Id="rId5" Type="http://schemas.openxmlformats.org/officeDocument/2006/relationships/slide" Target="/ppt/slides/slide15.xml"/><Relationship Id="rId6" Type="http://schemas.openxmlformats.org/officeDocument/2006/relationships/slide" Target="/ppt/slides/slide20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todamateria.com.br/agua/" TargetMode="External"/><Relationship Id="rId4" Type="http://schemas.openxmlformats.org/officeDocument/2006/relationships/image" Target="../media/image7.gif"/><Relationship Id="rId5" Type="http://schemas.openxmlformats.org/officeDocument/2006/relationships/slide" Target="/ppt/slides/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.xml"/><Relationship Id="rId4" Type="http://schemas.openxmlformats.org/officeDocument/2006/relationships/image" Target="../media/image8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gif"/><Relationship Id="rId4" Type="http://schemas.openxmlformats.org/officeDocument/2006/relationships/slide" Target="/ppt/slides/slide1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play.google.com/store/apps/details?id=com.manboker.headportrait&amp;hl=pt" TargetMode="External"/><Relationship Id="rId10" Type="http://schemas.openxmlformats.org/officeDocument/2006/relationships/hyperlink" Target="https://play.google.com/store/apps/details?id=com.manboker.headportrait&amp;hl=pt" TargetMode="External"/><Relationship Id="rId13" Type="http://schemas.openxmlformats.org/officeDocument/2006/relationships/image" Target="../media/image3.gif"/><Relationship Id="rId12" Type="http://schemas.openxmlformats.org/officeDocument/2006/relationships/slide" Target="/ppt/slides/slide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ignificados.com.br/meio-ambiente/" TargetMode="External"/><Relationship Id="rId4" Type="http://schemas.openxmlformats.org/officeDocument/2006/relationships/hyperlink" Target="https://www.todamateria.com.br/algas/" TargetMode="External"/><Relationship Id="rId9" Type="http://schemas.openxmlformats.org/officeDocument/2006/relationships/hyperlink" Target="https://play.google.com/store/apps/details?id=com.manboker.headportrait&amp;hl=pt" TargetMode="External"/><Relationship Id="rId5" Type="http://schemas.openxmlformats.org/officeDocument/2006/relationships/hyperlink" Target="https://escolakids.uol.com.br/fosseis.htm" TargetMode="External"/><Relationship Id="rId6" Type="http://schemas.openxmlformats.org/officeDocument/2006/relationships/hyperlink" Target="https://brasilescola.uol.com.br/historia/osama-bin-laden.htm" TargetMode="External"/><Relationship Id="rId7" Type="http://schemas.openxmlformats.org/officeDocument/2006/relationships/hyperlink" Target="https://www.infopedia.pt/dicionarios/lingua-portuguesa/extraterrestre" TargetMode="External"/><Relationship Id="rId8" Type="http://schemas.openxmlformats.org/officeDocument/2006/relationships/hyperlink" Target="https://www.todamateria.com.br/agu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.xml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6.xml"/><Relationship Id="rId4" Type="http://schemas.openxmlformats.org/officeDocument/2006/relationships/slide" Target="/ppt/slides/slide7.xml"/><Relationship Id="rId5" Type="http://schemas.openxmlformats.org/officeDocument/2006/relationships/slide" Target="/ppt/slides/slide8.xml"/><Relationship Id="rId6" Type="http://schemas.openxmlformats.org/officeDocument/2006/relationships/slide" Target="/ppt/slides/slide9.xml"/><Relationship Id="rId7" Type="http://schemas.openxmlformats.org/officeDocument/2006/relationships/slide" Target="/ppt/slides/slide5.xml"/><Relationship Id="rId8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4.xml"/><Relationship Id="rId4" Type="http://schemas.openxmlformats.org/officeDocument/2006/relationships/image" Target="../media/image6.gif"/><Relationship Id="rId5" Type="http://schemas.openxmlformats.org/officeDocument/2006/relationships/slide" Target="/ppt/slides/slide1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ignificados.com.br/meio-ambiente/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ignificados.com.br/meio-ambiente/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ignificados.com.br/meio-ambiente/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hyperlink" Target="https://www.significados.com.br/meio-ambiente/" TargetMode="External"/><Relationship Id="rId5" Type="http://schemas.openxmlformats.org/officeDocument/2006/relationships/slide" Target="/ppt/slides/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 rot="-929840">
            <a:off x="3300531" y="2615158"/>
            <a:ext cx="5378548" cy="98535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6E995"/>
              </a:buClr>
              <a:buSzPts val="5400"/>
              <a:buFont typeface="Times New Roman"/>
              <a:buNone/>
            </a:pPr>
            <a:r>
              <a:rPr b="1" lang="pt-BR">
                <a:solidFill>
                  <a:srgbClr val="B6E99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Meio Ambiente</a:t>
            </a:r>
            <a:endParaRPr/>
          </a:p>
        </p:txBody>
      </p:sp>
      <p:sp>
        <p:nvSpPr>
          <p:cNvPr id="144" name="Google Shape;144;p18">
            <a:hlinkClick action="ppaction://hlinksldjump" r:id="rId3"/>
          </p:cNvPr>
          <p:cNvSpPr/>
          <p:nvPr/>
        </p:nvSpPr>
        <p:spPr>
          <a:xfrm>
            <a:off x="3346890" y="4689612"/>
            <a:ext cx="2319130" cy="1856962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698072" y="5357300"/>
            <a:ext cx="16167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Autoria</a:t>
            </a:r>
            <a:endParaRPr/>
          </a:p>
        </p:txBody>
      </p:sp>
      <p:sp>
        <p:nvSpPr>
          <p:cNvPr id="146" name="Google Shape;146;p18">
            <a:hlinkClick action="ppaction://hlinksldjump" r:id="rId4"/>
          </p:cNvPr>
          <p:cNvSpPr/>
          <p:nvPr/>
        </p:nvSpPr>
        <p:spPr>
          <a:xfrm>
            <a:off x="569843" y="4670562"/>
            <a:ext cx="2319130" cy="1895061"/>
          </a:xfrm>
          <a:prstGeom prst="ellipse">
            <a:avLst/>
          </a:prstGeom>
          <a:solidFill>
            <a:schemeClr val="accent4"/>
          </a:solidFill>
          <a:ln cap="rnd" cmpd="sng" w="19050">
            <a:solidFill>
              <a:srgbClr val="A84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Instruções</a:t>
            </a:r>
            <a:endParaRPr/>
          </a:p>
        </p:txBody>
      </p:sp>
      <p:sp>
        <p:nvSpPr>
          <p:cNvPr id="147" name="Google Shape;147;p18">
            <a:hlinkClick action="ppaction://hlinksldjump" r:id="rId5"/>
          </p:cNvPr>
          <p:cNvSpPr/>
          <p:nvPr/>
        </p:nvSpPr>
        <p:spPr>
          <a:xfrm>
            <a:off x="6096000" y="4689612"/>
            <a:ext cx="2319131" cy="1895061"/>
          </a:xfrm>
          <a:prstGeom prst="ellipse">
            <a:avLst/>
          </a:prstGeom>
          <a:solidFill>
            <a:schemeClr val="accent5"/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8">
            <a:hlinkClick action="ppaction://hlinksldjump" r:id="rId6"/>
          </p:cNvPr>
          <p:cNvSpPr/>
          <p:nvPr/>
        </p:nvSpPr>
        <p:spPr>
          <a:xfrm>
            <a:off x="8925336" y="4689612"/>
            <a:ext cx="2239618" cy="1856962"/>
          </a:xfrm>
          <a:prstGeom prst="ellipse">
            <a:avLst/>
          </a:prstGeom>
          <a:solidFill>
            <a:schemeClr val="accent6"/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Referências</a:t>
            </a:r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842" y="1125719"/>
            <a:ext cx="2319131" cy="231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2537791" y="203676"/>
            <a:ext cx="2610984" cy="2251033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Oii eu sou o Ezequiél, vamos se diverti !!!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21090" y="473761"/>
            <a:ext cx="2991267" cy="110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Questão 2</a:t>
            </a:r>
            <a:endParaRPr/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677334" y="2160589"/>
            <a:ext cx="974682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2) O que são algas?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3"/>
              </a:rPr>
              <a:t>A)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São seres eucariontes, fotossintetizantes, clorofilados, unicelulares ou pluricelulares.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B)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São ossos de dinossauro.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C) 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São extraterrestres.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D)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É parente do Osama bin Laden.</a:t>
            </a:r>
            <a:endParaRPr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7">
            <a:hlinkClick action="ppaction://hlinksldjump" r:id="rId7"/>
          </p:cNvPr>
          <p:cNvSpPr/>
          <p:nvPr/>
        </p:nvSpPr>
        <p:spPr>
          <a:xfrm>
            <a:off x="424116" y="5517340"/>
            <a:ext cx="2712980" cy="104804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Acertouu quem diria!!! shushsushsus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677333" y="2160589"/>
            <a:ext cx="997190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https://www.todamateria.com.br/algas/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8471" y="3242175"/>
            <a:ext cx="2654532" cy="26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>
            <a:hlinkClick action="ppaction://hlinksldjump" r:id="rId5"/>
          </p:cNvPr>
          <p:cNvSpPr/>
          <p:nvPr/>
        </p:nvSpPr>
        <p:spPr>
          <a:xfrm>
            <a:off x="872197" y="5683348"/>
            <a:ext cx="2045801" cy="80185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34" name="Google Shape;234;p28">
            <a:hlinkClick action="ppaction://hlinksldjump" r:id="rId6"/>
          </p:cNvPr>
          <p:cNvSpPr/>
          <p:nvPr/>
        </p:nvSpPr>
        <p:spPr>
          <a:xfrm>
            <a:off x="6096000" y="5683348"/>
            <a:ext cx="2045801" cy="80185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Próximo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Errou melhor estudar </a:t>
            </a:r>
            <a:endParaRPr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677333" y="2160589"/>
            <a:ext cx="9324795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informações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https://escolakids.uol.com.br/fosseis.htm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41" name="Google Shape;241;p29">
            <a:hlinkClick action="ppaction://hlinksldjump" r:id="rId4"/>
          </p:cNvPr>
          <p:cNvSpPr/>
          <p:nvPr/>
        </p:nvSpPr>
        <p:spPr>
          <a:xfrm>
            <a:off x="677334" y="5570806"/>
            <a:ext cx="2094001" cy="88626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3638" y="3146255"/>
            <a:ext cx="3346620" cy="33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Volta tche tá horrível</a:t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677334" y="2160589"/>
            <a:ext cx="93810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https://www.infopedia.pt/dicionarios/lingua-portuguesa/extraterrestre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49" name="Google Shape;249;p30">
            <a:hlinkClick action="ppaction://hlinksldjump" r:id="rId4"/>
          </p:cNvPr>
          <p:cNvSpPr/>
          <p:nvPr/>
        </p:nvSpPr>
        <p:spPr>
          <a:xfrm>
            <a:off x="677334" y="5626365"/>
            <a:ext cx="2051798" cy="82999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8433" y="3456840"/>
            <a:ext cx="2814711" cy="281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Nem pertooo ☹ cruzes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6" name="Google Shape;256;p3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informações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https://brasilescola.uol.com.br/historia/osama-bin-laden.htm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57" name="Google Shape;257;p31">
            <a:hlinkClick action="ppaction://hlinksldjump" r:id="rId4"/>
          </p:cNvPr>
          <p:cNvSpPr/>
          <p:nvPr/>
        </p:nvSpPr>
        <p:spPr>
          <a:xfrm>
            <a:off x="677334" y="5655212"/>
            <a:ext cx="2240664" cy="97067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9021" y="3429000"/>
            <a:ext cx="3024981" cy="302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Questão 3 </a:t>
            </a:r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677334" y="1744394"/>
            <a:ext cx="8596668" cy="4895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3) Qual dessas alternativas não corresponde ao ciclo da água?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3"/>
              </a:rPr>
              <a:t>A)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O calor irradiado pelo sol esquenta a água dos oceanos, mares, rios e lagos. Parte dela transforma-se em vapor de água, que sobe para a atmosfera.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B)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Parte das chuvas cai sobre os oceanos e mares. Outra parte atinge os continentes, podendo cair sobre o solo, onde se infiltra e alimenta os lençóis subterrâneos.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C)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O ciclo da água acontece só quando chove.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D)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Parte da água que se infiltrou no solo pode ser absolvida pelas plantas que, depois é devolvida à atmosfera por meio da transpiração.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Volta errou, que triste</a:t>
            </a:r>
            <a:endParaRPr/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677333" y="2160589"/>
            <a:ext cx="897310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https://www.todamateria.com.br/agua/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3133" y="3254291"/>
            <a:ext cx="3346620" cy="334662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3">
            <a:hlinkClick action="ppaction://hlinksldjump" r:id="rId5"/>
          </p:cNvPr>
          <p:cNvSpPr/>
          <p:nvPr/>
        </p:nvSpPr>
        <p:spPr>
          <a:xfrm>
            <a:off x="1012874" y="5584874"/>
            <a:ext cx="1983544" cy="88626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Não é essa mas que coisa</a:t>
            </a:r>
            <a:endParaRPr/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677333" y="2160589"/>
            <a:ext cx="8888697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https://www.todamateria.com.br/agua/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8433" y="3456840"/>
            <a:ext cx="2814711" cy="281471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>
            <a:hlinkClick action="ppaction://hlinksldjump" r:id="rId5"/>
          </p:cNvPr>
          <p:cNvSpPr/>
          <p:nvPr/>
        </p:nvSpPr>
        <p:spPr>
          <a:xfrm>
            <a:off x="677333" y="5219114"/>
            <a:ext cx="2600439" cy="115355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Acertou miserável até que em fim</a:t>
            </a:r>
            <a:endParaRPr/>
          </a:p>
        </p:txBody>
      </p:sp>
      <p:sp>
        <p:nvSpPr>
          <p:cNvPr id="286" name="Google Shape;286;p35"/>
          <p:cNvSpPr txBox="1"/>
          <p:nvPr>
            <p:ph idx="1" type="body"/>
          </p:nvPr>
        </p:nvSpPr>
        <p:spPr>
          <a:xfrm>
            <a:off x="677334" y="2160589"/>
            <a:ext cx="8916832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https://www.todamateria.com.br/agua/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4012" y="3429000"/>
            <a:ext cx="2266071" cy="22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>
            <a:hlinkClick action="ppaction://hlinksldjump" r:id="rId5"/>
          </p:cNvPr>
          <p:cNvSpPr/>
          <p:nvPr/>
        </p:nvSpPr>
        <p:spPr>
          <a:xfrm>
            <a:off x="872197" y="5542671"/>
            <a:ext cx="2266071" cy="92846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289" name="Google Shape;289;p35">
            <a:hlinkClick action="ppaction://hlinksldjump" r:id="rId6"/>
          </p:cNvPr>
          <p:cNvSpPr/>
          <p:nvPr/>
        </p:nvSpPr>
        <p:spPr>
          <a:xfrm>
            <a:off x="6475827" y="5591907"/>
            <a:ext cx="2266071" cy="8299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Próximo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pt-BR">
                <a:solidFill>
                  <a:srgbClr val="FF0000"/>
                </a:solidFill>
              </a:rPr>
              <a:t>Não e não volta e tenta novamente!!!</a:t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677333" y="2160589"/>
            <a:ext cx="897310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 mais informação acesse </a:t>
            </a:r>
            <a:r>
              <a:rPr lang="pt-BR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https://www.todamateria.com.br/agua/</a:t>
            </a: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Font typeface="Noto Sans Symbols"/>
              <a:buChar char="⮚"/>
            </a:pPr>
            <a:r>
              <a:rPr lang="pt-BR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9021" y="3429000"/>
            <a:ext cx="3024981" cy="302498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6">
            <a:hlinkClick action="ppaction://hlinksldjump" r:id="rId5"/>
          </p:cNvPr>
          <p:cNvSpPr/>
          <p:nvPr/>
        </p:nvSpPr>
        <p:spPr>
          <a:xfrm>
            <a:off x="723438" y="5391608"/>
            <a:ext cx="2194560" cy="92846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1797666" y="557611"/>
            <a:ext cx="8596668" cy="106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imes New Roman"/>
              <a:buNone/>
            </a:pPr>
            <a:r>
              <a:rPr b="1" lang="pt-BR" sz="3240">
                <a:latin typeface="Times New Roman"/>
                <a:ea typeface="Times New Roman"/>
                <a:cs typeface="Times New Roman"/>
                <a:sym typeface="Times New Roman"/>
              </a:rPr>
              <a:t>Autoria</a:t>
            </a:r>
            <a:br>
              <a:rPr lang="pt-BR" sz="3240"/>
            </a:br>
            <a:endParaRPr sz="3240"/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311574" y="1160585"/>
            <a:ext cx="112803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258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Título: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Meio Ambiente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Objetivo: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Revisar conceitos sobre o meio ambiente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Componente curricular</a:t>
            </a: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 Ciências Naturais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Nível de ensino: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Ensino Fundamental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306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Tema: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 Meio Ambiente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Autoria: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 Ezequiél Hans - acadêmico em Licenciatura em Ciências Biológicas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1600">
                <a:latin typeface="Times New Roman"/>
                <a:ea typeface="Times New Roman"/>
                <a:cs typeface="Times New Roman"/>
                <a:sym typeface="Times New Roman"/>
              </a:rPr>
              <a:t>Orientadoras: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 Profº. Drº Maria Rosangela Silveira Ramos, Coordenadora Institucional do Programa de Residência Pedagógica e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Profº. Drº Helena Brum Neto, Coordenadorado Laboratório Interdisciplinar de Formação de Educadores (LIFE)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País: Brasil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Instituição:Instituto Federal Farroupilha - Programa de Residência Pedagógica - CAPES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Ano: 2019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►"/>
            </a:pP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Licença: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600222" y="5829347"/>
            <a:ext cx="2064026" cy="106017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action="ppaction://hlinksldjump" r:id="rId3"/>
              </a:rPr>
              <a:t>Voltar</a:t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6032" y="4306087"/>
            <a:ext cx="2288302" cy="228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 assim termina o </a:t>
            </a: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, mas quer iniciar novamente, aperte iniciar.</a:t>
            </a:r>
            <a:endParaRPr/>
          </a:p>
        </p:txBody>
      </p:sp>
      <p:sp>
        <p:nvSpPr>
          <p:cNvPr id="303" name="Google Shape;303;p37"/>
          <p:cNvSpPr/>
          <p:nvPr>
            <p:ph idx="1" type="body"/>
          </p:nvPr>
        </p:nvSpPr>
        <p:spPr>
          <a:xfrm>
            <a:off x="6780629" y="1930400"/>
            <a:ext cx="2827606" cy="2283797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Obrigado por se divertir comigo. até mais !!!!</a:t>
            </a:r>
            <a:endParaRPr/>
          </a:p>
        </p:txBody>
      </p:sp>
      <p:pic>
        <p:nvPicPr>
          <p:cNvPr id="304" name="Google Shape;3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5952" y="4027309"/>
            <a:ext cx="2644726" cy="26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>
            <a:hlinkClick action="ppaction://hlinksldjump" r:id="rId4"/>
          </p:cNvPr>
          <p:cNvSpPr/>
          <p:nvPr/>
        </p:nvSpPr>
        <p:spPr>
          <a:xfrm>
            <a:off x="1341121" y="5613009"/>
            <a:ext cx="1927274" cy="85178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Iniciar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677334" y="165415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https://www.significados.com.br/meio-ambiente/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12/10/2018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https://www.todamateria.com.br/algas/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19/11/2018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https://escolakids.uol.com.br/fosseis.htm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19/11/2018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https://brasilescola.uol.com.br/historia/osama-bin-laden.htm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19/11/2018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https://www.infopedia.pt/dicionarios/lingua-portuguesa/extraterrestre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19/11/2018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https://www.todamateria.com.br/agua/</a:t>
            </a: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 acessado: 20/11/2018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pt-BR" sz="2220">
                <a:latin typeface="Times New Roman"/>
                <a:ea typeface="Times New Roman"/>
                <a:cs typeface="Times New Roman"/>
                <a:sym typeface="Times New Roman"/>
              </a:rPr>
              <a:t>Imagens</a:t>
            </a:r>
            <a:r>
              <a:rPr lang="pt-BR" sz="222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65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MomentCam Cartoons e Emoticons</a:t>
            </a:r>
            <a:endParaRPr sz="1665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10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t/>
            </a:r>
            <a:endParaRPr sz="1665" u="sng">
              <a:solidFill>
                <a:schemeClr val="hlink"/>
              </a:solidFill>
              <a:hlinkClick r:id="rId11"/>
            </a:endParaRPr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8">
            <a:hlinkClick action="ppaction://hlinksldjump" r:id="rId12"/>
          </p:cNvPr>
          <p:cNvSpPr/>
          <p:nvPr/>
        </p:nvSpPr>
        <p:spPr>
          <a:xfrm>
            <a:off x="677334" y="5903936"/>
            <a:ext cx="2124222" cy="81592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313" name="Google Shape;313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18234" y="3949022"/>
            <a:ext cx="2509651" cy="25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Instruções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O quiz tem 3 perguntas com alternativas;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Dessas alternativas, 1 está correta e as outras erradas;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Na tela que tiver essa seta                é o movimento para seguir.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Na tela que tiver essa seta                é o movimento que volta.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4712677" y="3429000"/>
            <a:ext cx="731520" cy="5267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4609908" y="3897156"/>
            <a:ext cx="731520" cy="52677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20">
            <a:hlinkClick action="ppaction://hlinksldjump" r:id="rId3"/>
          </p:cNvPr>
          <p:cNvSpPr/>
          <p:nvPr/>
        </p:nvSpPr>
        <p:spPr>
          <a:xfrm>
            <a:off x="1125415" y="5655212"/>
            <a:ext cx="1842868" cy="83766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5526" y="4163295"/>
            <a:ext cx="2266071" cy="226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838200" y="1181685"/>
            <a:ext cx="10515600" cy="4995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pt-BR" sz="2400">
                <a:latin typeface="Times New Roman"/>
                <a:ea typeface="Times New Roman"/>
                <a:cs typeface="Times New Roman"/>
                <a:sym typeface="Times New Roman"/>
              </a:rPr>
              <a:t>1) Sobre o meio ambiente qual das alternativas não condiz com relação a preservação do meio ambiente?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3"/>
              </a:rPr>
              <a:t>A)</a:t>
            </a: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Separar o lixo orgânico do lixo reciclável e dos outros tipos de lixo reciclável.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B)</a:t>
            </a: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Usar mais energias reaproveitáveis e renováveis, como a solar, eólica (do vento).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C)</a:t>
            </a: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Usar meios de transporte alternativos como a bicicleta e os transportes públicos.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D)</a:t>
            </a: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Diminuir o consumo de alimentos e de produtos industrializados.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E)</a:t>
            </a: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Esquecer de desligar a torneira enquanto escova os dentes.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75" name="Google Shape;175;p21">
            <a:hlinkClick action="ppaction://hlinksldjump" r:id="rId8"/>
          </p:cNvPr>
          <p:cNvSpPr/>
          <p:nvPr/>
        </p:nvSpPr>
        <p:spPr>
          <a:xfrm>
            <a:off x="838200" y="5795962"/>
            <a:ext cx="1802296" cy="762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3601329" y="296317"/>
            <a:ext cx="43187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 b="1" i="0" sz="4400" u="none" cap="none" strike="noStrik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/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Acerto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Parabéns você merece uma sardinha fliper ☺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2">
            <a:hlinkClick action="ppaction://hlinksldjump" r:id="rId3"/>
          </p:cNvPr>
          <p:cNvSpPr/>
          <p:nvPr/>
        </p:nvSpPr>
        <p:spPr>
          <a:xfrm>
            <a:off x="1285461" y="5327374"/>
            <a:ext cx="1948069" cy="90114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3945" y="2695543"/>
            <a:ext cx="2631831" cy="263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>
            <a:hlinkClick action="ppaction://hlinksldjump" r:id="rId5"/>
          </p:cNvPr>
          <p:cNvSpPr/>
          <p:nvPr/>
        </p:nvSpPr>
        <p:spPr>
          <a:xfrm>
            <a:off x="7532825" y="5370403"/>
            <a:ext cx="1948070" cy="90114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Próximo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Errouuuu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Volte e tente novamente </a:t>
            </a: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☹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pt-BR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https://www.significados.com.br/meio-ambiente/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133350" lvl="1" marL="74295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3">
            <a:hlinkClick action="ppaction://hlinksldjump" r:id="rId4"/>
          </p:cNvPr>
          <p:cNvSpPr/>
          <p:nvPr/>
        </p:nvSpPr>
        <p:spPr>
          <a:xfrm>
            <a:off x="838200" y="5221019"/>
            <a:ext cx="2467708" cy="109088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4889" y="4341055"/>
            <a:ext cx="2302410" cy="230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1153550" y="4853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Errro de sistema, volte o quanto antes</a:t>
            </a:r>
            <a:b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99" name="Google Shape;199;p24"/>
          <p:cNvSpPr txBox="1"/>
          <p:nvPr>
            <p:ph idx="4294967295" type="body"/>
          </p:nvPr>
        </p:nvSpPr>
        <p:spPr>
          <a:xfrm>
            <a:off x="0" y="2141538"/>
            <a:ext cx="9418638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pt-BR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https://www.significados.com.br/meio-ambiente/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</p:txBody>
      </p:sp>
      <p:sp>
        <p:nvSpPr>
          <p:cNvPr id="200" name="Google Shape;200;p24">
            <a:hlinkClick action="ppaction://hlinksldjump" r:id="rId4"/>
          </p:cNvPr>
          <p:cNvSpPr/>
          <p:nvPr/>
        </p:nvSpPr>
        <p:spPr>
          <a:xfrm>
            <a:off x="1153550" y="5318833"/>
            <a:ext cx="2138289" cy="85813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3638" y="3146255"/>
            <a:ext cx="3346620" cy="33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ERROUUU volte e tente novamente :(</a:t>
            </a:r>
            <a:endParaRPr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pt-BR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https://www.significados.com.br/meio-ambiente/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08" name="Google Shape;208;p25">
            <a:hlinkClick action="ppaction://hlinksldjump" r:id="rId4"/>
          </p:cNvPr>
          <p:cNvSpPr/>
          <p:nvPr/>
        </p:nvSpPr>
        <p:spPr>
          <a:xfrm>
            <a:off x="838200" y="5391077"/>
            <a:ext cx="2467708" cy="10064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424" y="3813515"/>
            <a:ext cx="2814711" cy="281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649199" y="457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pt-B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Errou tente novamente</a:t>
            </a:r>
            <a:endParaRPr/>
          </a:p>
        </p:txBody>
      </p:sp>
      <p:pic>
        <p:nvPicPr>
          <p:cNvPr id="215" name="Google Shape;21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2706" y="3833019"/>
            <a:ext cx="3024981" cy="3024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649199" y="320115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 b="0" i="0" sz="36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450165" y="2197364"/>
            <a:ext cx="8932986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Noto Sans Symbols"/>
              <a:buChar char="⮚"/>
            </a:pPr>
            <a:r>
              <a:rPr b="0" i="0" lang="pt-BR" sz="32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com duvidas acesse: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b="0" i="0" lang="pt-BR" sz="3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https://www.significados.com.br/meio-ambiente/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ajudará sua memoria</a:t>
            </a:r>
            <a:endParaRPr/>
          </a:p>
        </p:txBody>
      </p:sp>
      <p:sp>
        <p:nvSpPr>
          <p:cNvPr id="218" name="Google Shape;218;p26">
            <a:hlinkClick action="ppaction://hlinksldjump" r:id="rId5"/>
          </p:cNvPr>
          <p:cNvSpPr/>
          <p:nvPr/>
        </p:nvSpPr>
        <p:spPr>
          <a:xfrm>
            <a:off x="858129" y="5753686"/>
            <a:ext cx="1899139" cy="82287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Voltar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