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85" r:id="rId3"/>
    <p:sldId id="257" r:id="rId4"/>
    <p:sldId id="258" r:id="rId5"/>
    <p:sldId id="260" r:id="rId6"/>
    <p:sldId id="259" r:id="rId7"/>
    <p:sldId id="286" r:id="rId8"/>
    <p:sldId id="287" r:id="rId9"/>
    <p:sldId id="288" r:id="rId10"/>
    <p:sldId id="266" r:id="rId11"/>
  </p:sldIdLst>
  <p:sldSz cx="9144000" cy="5143500" type="screen16x9"/>
  <p:notesSz cx="6858000" cy="9144000"/>
  <p:embeddedFontLst>
    <p:embeddedFont>
      <p:font typeface="Montserrat" charset="0"/>
      <p:regular r:id="rId13"/>
      <p:bold r:id="rId14"/>
      <p:italic r:id="rId15"/>
      <p:boldItalic r:id="rId16"/>
    </p:embeddedFont>
    <p:embeddedFont>
      <p:font typeface="Vidaloka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8BD550F-5839-43D1-AF95-AF0C90540D4E}">
  <a:tblStyle styleId="{38BD550F-5839-43D1-AF95-AF0C90540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44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cxnSp>
        <p:nvCxnSpPr>
          <p:cNvPr id="16" name="Google Shape;16;p3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Vidaloka"/>
              <a:buChar char="▪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⬞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 dirty="0"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cxnSp>
        <p:nvCxnSpPr>
          <p:cNvPr id="22" name="Google Shape;22;p4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cxnSp>
        <p:nvCxnSpPr>
          <p:cNvPr id="28" name="Google Shape;28;p5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⬞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cxnSp>
        <p:nvCxnSpPr>
          <p:cNvPr id="42" name="Google Shape;42;p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7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cxnSp>
        <p:nvCxnSpPr>
          <p:cNvPr id="64" name="Google Shape;64;p1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1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0066"/>
            </a:gs>
            <a:gs pos="100000">
              <a:srgbClr val="800080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▪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9" y="510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5149800"/>
          </a:xfrm>
          <a:prstGeom prst="frame">
            <a:avLst>
              <a:gd name="adj1" fmla="val 644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2" descr="_0001_IMG_5864.jpg"/>
          <p:cNvPicPr preferRelativeResize="0"/>
          <p:nvPr/>
        </p:nvPicPr>
        <p:blipFill rotWithShape="1">
          <a:blip r:embed="rId3">
            <a:alphaModFix amt="16000"/>
          </a:blip>
          <a:srcRect t="22241" b="6991"/>
          <a:stretch/>
        </p:blipFill>
        <p:spPr>
          <a:xfrm>
            <a:off x="63587" y="947545"/>
            <a:ext cx="8473825" cy="44325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459475" y="771550"/>
            <a:ext cx="6224700" cy="12241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Quiz Geologia 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4300500" y="3213575"/>
            <a:ext cx="543000" cy="145200"/>
            <a:chOff x="4300500" y="1830400"/>
            <a:chExt cx="543000" cy="145200"/>
          </a:xfrm>
        </p:grpSpPr>
        <p:cxnSp>
          <p:nvCxnSpPr>
            <p:cNvPr id="73" name="Google Shape;73;p12"/>
            <p:cNvCxnSpPr/>
            <p:nvPr/>
          </p:nvCxnSpPr>
          <p:spPr>
            <a:xfrm>
              <a:off x="4300500" y="1903000"/>
              <a:ext cx="5430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" name="Google Shape;74;p12"/>
            <p:cNvSpPr/>
            <p:nvPr/>
          </p:nvSpPr>
          <p:spPr>
            <a:xfrm>
              <a:off x="4499225" y="1830400"/>
              <a:ext cx="145200" cy="145200"/>
            </a:xfrm>
            <a:prstGeom prst="mathMultiply">
              <a:avLst>
                <a:gd name="adj1" fmla="val 1738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Elipse 1">
            <a:hlinkClick r:id="rId4" action="ppaction://hlinksldjump"/>
          </p:cNvPr>
          <p:cNvSpPr/>
          <p:nvPr/>
        </p:nvSpPr>
        <p:spPr>
          <a:xfrm>
            <a:off x="661357" y="3563795"/>
            <a:ext cx="1224136" cy="10081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4" action="ppaction://hlinksldjump"/>
              </a:rPr>
              <a:t>A</a:t>
            </a:r>
            <a:r>
              <a:rPr lang="pt-BR" dirty="0" smtClean="0">
                <a:hlinkClick r:id="rId4" action="ppaction://hlinksldjump"/>
              </a:rPr>
              <a:t>utoria</a:t>
            </a:r>
            <a:endParaRPr lang="pt-BR" dirty="0"/>
          </a:p>
        </p:txBody>
      </p:sp>
      <p:sp>
        <p:nvSpPr>
          <p:cNvPr id="3" name="Retângulo 2">
            <a:hlinkClick r:id="rId5" action="ppaction://hlinksldjump"/>
          </p:cNvPr>
          <p:cNvSpPr/>
          <p:nvPr/>
        </p:nvSpPr>
        <p:spPr>
          <a:xfrm>
            <a:off x="3770855" y="2249144"/>
            <a:ext cx="1584176" cy="785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5" action="ppaction://hlinksldjump"/>
              </a:rPr>
              <a:t>Instruções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lipse 3">
            <a:hlinkClick r:id="rId6" action="ppaction://hlinksldjump"/>
          </p:cNvPr>
          <p:cNvSpPr/>
          <p:nvPr/>
        </p:nvSpPr>
        <p:spPr>
          <a:xfrm>
            <a:off x="7236296" y="3554710"/>
            <a:ext cx="986408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hlinkClick r:id="rId6" action="ppaction://hlinksldjump"/>
              </a:rPr>
              <a:t>Iniciar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6632"/>
            <a:ext cx="1922512" cy="192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4283968" y="48351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4294967295"/>
          </p:nvPr>
        </p:nvSpPr>
        <p:spPr>
          <a:xfrm>
            <a:off x="337282" y="915566"/>
            <a:ext cx="8489950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CC0099"/>
                </a:solidFill>
              </a:rPr>
              <a:t>Parabéns e continue se esforçando!!</a:t>
            </a:r>
            <a:endParaRPr sz="3600" b="1" dirty="0">
              <a:solidFill>
                <a:srgbClr val="CC009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35646"/>
            <a:ext cx="3521968" cy="308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8488500" cy="393600"/>
          </a:xfrm>
        </p:spPr>
        <p:txBody>
          <a:bodyPr/>
          <a:lstStyle/>
          <a:p>
            <a:r>
              <a:rPr lang="pt-BR" dirty="0" smtClean="0"/>
              <a:t>Autoria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7584" y="627534"/>
            <a:ext cx="6408712" cy="3799866"/>
          </a:xfrm>
        </p:spPr>
        <p:txBody>
          <a:bodyPr/>
          <a:lstStyle/>
          <a:p>
            <a:pPr marL="114300" indent="0">
              <a:buNone/>
            </a:pPr>
            <a:endParaRPr lang="pt-BR" sz="1600" dirty="0" smtClean="0"/>
          </a:p>
          <a:p>
            <a:pPr marL="114300" indent="0">
              <a:buNone/>
            </a:pPr>
            <a:r>
              <a:rPr lang="pt-BR" sz="1400" b="1" dirty="0" smtClean="0"/>
              <a:t>Título: </a:t>
            </a:r>
            <a:r>
              <a:rPr lang="pt-BR" sz="1400" dirty="0" smtClean="0"/>
              <a:t>Quis Geologia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 smtClean="0"/>
              <a:t>Objetivo: </a:t>
            </a:r>
            <a:r>
              <a:rPr lang="pt-BR" sz="1400" dirty="0" smtClean="0"/>
              <a:t>Fazer uma revisão com os alunos com o conteúdo já trabalhado em sala de aula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/>
              <a:t>Componente </a:t>
            </a:r>
            <a:r>
              <a:rPr lang="pt-BR" sz="1400" b="1" dirty="0" smtClean="0"/>
              <a:t>Curricular: </a:t>
            </a:r>
            <a:r>
              <a:rPr lang="pt-BR" sz="1400" dirty="0" smtClean="0"/>
              <a:t>Geologia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 smtClean="0"/>
              <a:t>Tema: </a:t>
            </a:r>
            <a:r>
              <a:rPr lang="pt-BR" sz="1400" dirty="0" smtClean="0"/>
              <a:t>Relevo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 smtClean="0"/>
              <a:t>Autor: </a:t>
            </a:r>
            <a:r>
              <a:rPr lang="pt-BR" sz="1400" dirty="0" smtClean="0"/>
              <a:t>Miriele da Silva Martins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 smtClean="0"/>
              <a:t>País: </a:t>
            </a:r>
            <a:r>
              <a:rPr lang="pt-BR" sz="1400" dirty="0" smtClean="0"/>
              <a:t>Brasil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/>
              <a:t>Instituição: </a:t>
            </a:r>
            <a:r>
              <a:rPr lang="pt-BR" sz="1400" dirty="0"/>
              <a:t>Instituto Federal Farroupilha - Programa de Residência Pedagógica (Coordenação de Aperfeiçoamento de Pessoal de Nível Superior - CAPES).</a:t>
            </a:r>
          </a:p>
          <a:p>
            <a:pPr marL="114300" indent="0">
              <a:buNone/>
            </a:pPr>
            <a:r>
              <a:rPr lang="pt-BR" sz="1400" b="1" dirty="0" smtClean="0"/>
              <a:t>Ano: </a:t>
            </a:r>
            <a:r>
              <a:rPr lang="pt-BR" sz="1400" dirty="0" smtClean="0"/>
              <a:t>2018</a:t>
            </a:r>
            <a:endParaRPr lang="pt-BR" sz="1400" dirty="0"/>
          </a:p>
          <a:p>
            <a:pPr marL="114300" indent="0">
              <a:buNone/>
            </a:pPr>
            <a:r>
              <a:rPr lang="pt-BR" sz="1400" b="1" dirty="0" smtClean="0"/>
              <a:t>Licença:</a:t>
            </a:r>
            <a:endParaRPr lang="pt-BR" sz="1400" b="1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4283968" y="483518"/>
            <a:ext cx="5487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Seta para a direita 5">
            <a:hlinkClick r:id="rId2" action="ppaction://hlinksldjump"/>
          </p:cNvPr>
          <p:cNvSpPr/>
          <p:nvPr/>
        </p:nvSpPr>
        <p:spPr>
          <a:xfrm>
            <a:off x="7020272" y="4083918"/>
            <a:ext cx="1008112" cy="576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4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 liga nas </a:t>
            </a:r>
            <a:r>
              <a:rPr lang="pt-BR" dirty="0" smtClean="0"/>
              <a:t>instruções  </a:t>
            </a:r>
            <a:endParaRPr lang="pt-BR"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882000" y="1654350"/>
            <a:ext cx="33867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" dirty="0" smtClean="0"/>
              <a:t>Responda corretamente  e comente sua resposta com seus colegas.</a:t>
            </a:r>
          </a:p>
          <a:p>
            <a:pPr marL="171450" indent="-171450"/>
            <a:r>
              <a:rPr lang="en" dirty="0"/>
              <a:t> </a:t>
            </a:r>
            <a:r>
              <a:rPr lang="en" dirty="0" smtClean="0"/>
              <a:t>se errar aperte para saber mais.</a:t>
            </a:r>
          </a:p>
          <a:p>
            <a:pPr marL="171450" indent="-171450"/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2915816" y="3435846"/>
            <a:ext cx="5004556" cy="569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 smtClean="0"/>
              <a:t> </a:t>
            </a:r>
            <a:r>
              <a:rPr lang="en" sz="2000" dirty="0" smtClean="0"/>
              <a:t>Agora vamos comecar e nos divertir</a:t>
            </a:r>
            <a:endParaRPr sz="20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4294967295"/>
          </p:nvPr>
        </p:nvSpPr>
        <p:spPr>
          <a:xfrm>
            <a:off x="0" y="3752850"/>
            <a:ext cx="7378700" cy="827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 b="1" dirty="0" smtClean="0"/>
              <a:t>Mo</a:t>
            </a:r>
            <a:endParaRPr sz="9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900" dirty="0"/>
          </a:p>
        </p:txBody>
      </p:sp>
      <p:sp>
        <p:nvSpPr>
          <p:cNvPr id="3" name="Seta para a esquerda 2">
            <a:hlinkClick r:id="rId3" action="ppaction://hlinksldjump"/>
          </p:cNvPr>
          <p:cNvSpPr/>
          <p:nvPr/>
        </p:nvSpPr>
        <p:spPr>
          <a:xfrm>
            <a:off x="7524328" y="4299942"/>
            <a:ext cx="792088" cy="43204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1510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99592" y="1059582"/>
            <a:ext cx="6912768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Qual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definição de relevo?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1920280" y="1610544"/>
            <a:ext cx="4608512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       Conjunto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formas que definem os biomas</a:t>
            </a:r>
          </a:p>
        </p:txBody>
      </p:sp>
      <p:sp>
        <p:nvSpPr>
          <p:cNvPr id="3" name="Retângulo 2">
            <a:hlinkClick r:id="rId3" action="ppaction://hlinksldjump"/>
          </p:cNvPr>
          <p:cNvSpPr/>
          <p:nvPr/>
        </p:nvSpPr>
        <p:spPr>
          <a:xfrm>
            <a:off x="1920280" y="2132146"/>
            <a:ext cx="4608511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    Conjunto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plantas e animais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vivem em um bioma</a:t>
            </a:r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1920280" y="2643758"/>
            <a:ext cx="4608511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  Conjunto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biomas que modelam a superfície terrestre</a:t>
            </a:r>
          </a:p>
        </p:txBody>
      </p:sp>
      <p:sp>
        <p:nvSpPr>
          <p:cNvPr id="5" name="Retângulo 4">
            <a:hlinkClick r:id="rId4" action="ppaction://hlinksldjump"/>
          </p:cNvPr>
          <p:cNvSpPr/>
          <p:nvPr/>
        </p:nvSpPr>
        <p:spPr>
          <a:xfrm>
            <a:off x="1920280" y="3219822"/>
            <a:ext cx="4608512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  Conjunto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formas que modelam a superfície da 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716016" y="1058141"/>
            <a:ext cx="4152183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Relevos são o conjunto de formas que modelam a superfície da Terra e desempenham um importante papel na definição das atividades humanas, assim como, nos processos de ocupação de alguns terrenos em detrimento de outros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55552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Muito </a:t>
            </a:r>
            <a:r>
              <a:rPr lang="pt-BR" sz="2800" dirty="0" smtClean="0">
                <a:solidFill>
                  <a:schemeClr val="bg1"/>
                </a:solidFill>
              </a:rPr>
              <a:t>Bem....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Seta para a direita 4">
            <a:hlinkClick r:id="rId3" action="ppaction://hlinksldjump"/>
          </p:cNvPr>
          <p:cNvSpPr/>
          <p:nvPr/>
        </p:nvSpPr>
        <p:spPr>
          <a:xfrm>
            <a:off x="6948264" y="3939902"/>
            <a:ext cx="1224136" cy="86409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148">
            <a:off x="1297426" y="1275605"/>
            <a:ext cx="2481064" cy="248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 descr="_0001_IMG_5864.jpg"/>
          <p:cNvPicPr preferRelativeResize="0"/>
          <p:nvPr/>
        </p:nvPicPr>
        <p:blipFill rotWithShape="1">
          <a:blip r:embed="rId3">
            <a:alphaModFix amt="16000"/>
          </a:blip>
          <a:srcRect t="22241" b="6991"/>
          <a:stretch/>
        </p:blipFill>
        <p:spPr>
          <a:xfrm>
            <a:off x="251520" y="330338"/>
            <a:ext cx="8578116" cy="4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1043608" y="1033509"/>
            <a:ext cx="428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Não Foi dessa vez...</a:t>
            </a:r>
            <a:br>
              <a:rPr lang="pt-BR" dirty="0" smtClean="0"/>
            </a:b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800" b="1" dirty="0" smtClean="0"/>
              <a:t>Bioma</a:t>
            </a:r>
            <a:r>
              <a:rPr lang="pt-BR" sz="1800" b="1" dirty="0"/>
              <a:t> </a:t>
            </a:r>
            <a:r>
              <a:rPr lang="pt-BR" sz="1800" dirty="0"/>
              <a:t>é o conjunto dos </a:t>
            </a:r>
            <a:r>
              <a:rPr lang="pt-BR" sz="1800" b="1" dirty="0"/>
              <a:t>seres vivos</a:t>
            </a:r>
            <a:r>
              <a:rPr lang="pt-BR" sz="1800" dirty="0"/>
              <a:t> de uma área. É entendido também como o conjunto de ecossistemas terrestres</a:t>
            </a:r>
            <a:r>
              <a:rPr lang="pt-BR" sz="1800" dirty="0" smtClean="0"/>
              <a:t>.</a:t>
            </a:r>
            <a:endParaRPr sz="180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3" name="Texto explicativo retangular 2">
            <a:hlinkClick r:id="rId4" action="ppaction://hlinksldjump"/>
          </p:cNvPr>
          <p:cNvSpPr/>
          <p:nvPr/>
        </p:nvSpPr>
        <p:spPr>
          <a:xfrm>
            <a:off x="7236296" y="3939902"/>
            <a:ext cx="1368152" cy="576064"/>
          </a:xfrm>
          <a:prstGeom prst="wedge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Tentar de </a:t>
            </a:r>
            <a:r>
              <a:rPr lang="pt-BR" dirty="0" smtClean="0">
                <a:hlinkClick r:id="rId4" action="ppaction://hlinksldjump"/>
              </a:rPr>
              <a:t>novo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368">
            <a:off x="6156176" y="555526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É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rocha ígnea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extrusiva?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2303748" y="1761254"/>
            <a:ext cx="3898371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A) Gabro</a:t>
            </a:r>
            <a:endParaRPr lang="pt-BR" dirty="0"/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2313686" y="2571750"/>
            <a:ext cx="3888433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C) Basalto</a:t>
            </a:r>
            <a:endParaRPr lang="pt-BR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2311455" y="3003798"/>
            <a:ext cx="389066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D) Carvão</a:t>
            </a:r>
            <a:endParaRPr lang="pt-BR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2313687" y="2211710"/>
            <a:ext cx="38884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B) Mármore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1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750" y="983975"/>
            <a:ext cx="3596178" cy="393600"/>
          </a:xfrm>
        </p:spPr>
        <p:txBody>
          <a:bodyPr/>
          <a:lstStyle/>
          <a:p>
            <a:r>
              <a:rPr lang="pt-BR" dirty="0" err="1" smtClean="0"/>
              <a:t>Muitooo</a:t>
            </a:r>
            <a:r>
              <a:rPr lang="pt-BR" dirty="0" smtClean="0"/>
              <a:t> </a:t>
            </a:r>
            <a:r>
              <a:rPr lang="pt-BR" dirty="0" err="1" smtClean="0"/>
              <a:t>Bemmmm</a:t>
            </a:r>
            <a:r>
              <a:rPr lang="pt-BR" dirty="0" smtClean="0"/>
              <a:t>....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07904" y="1347614"/>
            <a:ext cx="4505064" cy="3600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Rochas ígneas extrusivas surgem na superfície somente através de afloramentos, que se formam graças ao movimento das placas tectônicas, como ocorre com a constituição das montanhas;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um exemplo delas é o </a:t>
            </a: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basalto.</a:t>
            </a:r>
            <a:endParaRPr lang="pt-B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4141">
            <a:off x="682068" y="1778163"/>
            <a:ext cx="2088232" cy="2088232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7092280" y="4243544"/>
            <a:ext cx="936104" cy="4884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0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750" y="983975"/>
            <a:ext cx="2372042" cy="393600"/>
          </a:xfrm>
        </p:spPr>
        <p:txBody>
          <a:bodyPr/>
          <a:lstStyle/>
          <a:p>
            <a:r>
              <a:rPr lang="pt-BR" dirty="0" smtClean="0"/>
              <a:t>Não Foi dessa vez.......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712" y="1779661"/>
            <a:ext cx="6356988" cy="2605563"/>
          </a:xfrm>
        </p:spPr>
        <p:txBody>
          <a:bodyPr/>
          <a:lstStyle/>
          <a:p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GABRO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é uma rocha magmática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intrusiva.</a:t>
            </a:r>
          </a:p>
          <a:p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MÁRMORE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é uma rocha metamórfica proveniente do calcário e dependendo da composição de seus minérios pode apresentar variadas cores como rósea, branca, esverdeada ou preta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CARVÃO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mineral é uma rocha sedimentar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combustível.</a:t>
            </a:r>
          </a:p>
          <a:p>
            <a:endParaRPr lang="pt-BR" sz="18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sp>
        <p:nvSpPr>
          <p:cNvPr id="5" name="Texto explicativo retangular 4">
            <a:hlinkClick r:id="rId2" action="ppaction://hlinksldjump"/>
          </p:cNvPr>
          <p:cNvSpPr/>
          <p:nvPr/>
        </p:nvSpPr>
        <p:spPr>
          <a:xfrm>
            <a:off x="7092280" y="4083918"/>
            <a:ext cx="1224136" cy="576064"/>
          </a:xfrm>
          <a:prstGeom prst="wedge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Tentar de Novo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494"/>
            <a:ext cx="1832992" cy="18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alind templat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333</Words>
  <Application>Microsoft Office PowerPoint</Application>
  <PresentationFormat>Apresentação na tela (16:9)</PresentationFormat>
  <Paragraphs>54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Vidaloka</vt:lpstr>
      <vt:lpstr>Times New Roman</vt:lpstr>
      <vt:lpstr>Rosalind template</vt:lpstr>
      <vt:lpstr> Quiz Geologia </vt:lpstr>
      <vt:lpstr>Autoria</vt:lpstr>
      <vt:lpstr>Se liga nas instruções  </vt:lpstr>
      <vt:lpstr>1- Qual a definição de relevo? </vt:lpstr>
      <vt:lpstr>Apresentação do PowerPoint</vt:lpstr>
      <vt:lpstr>Não Foi dessa vez... </vt:lpstr>
      <vt:lpstr>2- É exemplo de rocha ígnea extrusiva?</vt:lpstr>
      <vt:lpstr>Muitooo Bemmmm....</vt:lpstr>
      <vt:lpstr>Não Foi dessa vez.......</vt:lpstr>
      <vt:lpstr>Parabéns e continue se esforçando!!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Geologia</dc:title>
  <dc:creator>Aluno</dc:creator>
  <cp:lastModifiedBy>Aluno</cp:lastModifiedBy>
  <cp:revision>18</cp:revision>
  <dcterms:modified xsi:type="dcterms:W3CDTF">2018-10-19T19:11:43Z</dcterms:modified>
</cp:coreProperties>
</file>