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43" r:id="rId3"/>
    <p:sldId id="344" r:id="rId4"/>
    <p:sldId id="345" r:id="rId5"/>
    <p:sldId id="285" r:id="rId6"/>
    <p:sldId id="265" r:id="rId7"/>
    <p:sldId id="347" r:id="rId8"/>
    <p:sldId id="348" r:id="rId9"/>
    <p:sldId id="279" r:id="rId10"/>
    <p:sldId id="346" r:id="rId11"/>
    <p:sldId id="330" r:id="rId12"/>
    <p:sldId id="280" r:id="rId13"/>
    <p:sldId id="350" r:id="rId14"/>
    <p:sldId id="349" r:id="rId15"/>
    <p:sldId id="278" r:id="rId16"/>
    <p:sldId id="273" r:id="rId17"/>
    <p:sldId id="342" r:id="rId18"/>
    <p:sldId id="277" r:id="rId19"/>
    <p:sldId id="28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DC4E0-CB30-4E41-816E-FCCE8833304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1B970B-6CB0-413F-B70A-D641F9A75E91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ESCOLAR</a:t>
          </a:r>
        </a:p>
      </dgm:t>
    </dgm:pt>
    <dgm:pt modelId="{3F1AE541-D233-4CED-A358-E1875AE09AD1}" type="parTrans" cxnId="{01F13FEF-413C-4482-9A4E-4158A2D1FF03}">
      <dgm:prSet/>
      <dgm:spPr/>
      <dgm:t>
        <a:bodyPr/>
        <a:lstStyle/>
        <a:p>
          <a:endParaRPr lang="pt-BR"/>
        </a:p>
      </dgm:t>
    </dgm:pt>
    <dgm:pt modelId="{57BFB3EB-1A15-4350-87B4-15183C9BBD31}" type="sibTrans" cxnId="{01F13FEF-413C-4482-9A4E-4158A2D1FF03}">
      <dgm:prSet/>
      <dgm:spPr/>
      <dgm:t>
        <a:bodyPr/>
        <a:lstStyle/>
        <a:p>
          <a:endParaRPr lang="pt-BR"/>
        </a:p>
      </dgm:t>
    </dgm:pt>
    <dgm:pt modelId="{D002F35E-F1AB-49EF-843F-D46BCCD90100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Escola</a:t>
          </a:r>
        </a:p>
      </dgm:t>
    </dgm:pt>
    <dgm:pt modelId="{AAE3E607-504D-4D05-9491-B2EF410CD4C2}" type="parTrans" cxnId="{314E194C-910A-4153-98BE-B23751D883E3}">
      <dgm:prSet/>
      <dgm:spPr/>
      <dgm:t>
        <a:bodyPr/>
        <a:lstStyle/>
        <a:p>
          <a:endParaRPr lang="pt-BR"/>
        </a:p>
      </dgm:t>
    </dgm:pt>
    <dgm:pt modelId="{298C0C57-01D4-4E4B-A922-14F1AA3D36CE}" type="sibTrans" cxnId="{314E194C-910A-4153-98BE-B23751D883E3}">
      <dgm:prSet/>
      <dgm:spPr/>
      <dgm:t>
        <a:bodyPr/>
        <a:lstStyle/>
        <a:p>
          <a:endParaRPr lang="pt-BR"/>
        </a:p>
      </dgm:t>
    </dgm:pt>
    <dgm:pt modelId="{4A39DF54-92D7-404C-A10B-16DB79A0EBD0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Micro</a:t>
          </a:r>
        </a:p>
      </dgm:t>
    </dgm:pt>
    <dgm:pt modelId="{F4DB2B14-1826-4EC4-B011-ED635694C7D1}" type="parTrans" cxnId="{FEEC62EC-4E07-4751-B296-6DA183F66EBA}">
      <dgm:prSet/>
      <dgm:spPr/>
      <dgm:t>
        <a:bodyPr/>
        <a:lstStyle/>
        <a:p>
          <a:endParaRPr lang="pt-BR"/>
        </a:p>
      </dgm:t>
    </dgm:pt>
    <dgm:pt modelId="{FBD9F7B2-B747-4B5E-9314-00B30799B112}" type="sibTrans" cxnId="{FEEC62EC-4E07-4751-B296-6DA183F66EBA}">
      <dgm:prSet/>
      <dgm:spPr/>
      <dgm:t>
        <a:bodyPr/>
        <a:lstStyle/>
        <a:p>
          <a:endParaRPr lang="pt-BR"/>
        </a:p>
      </dgm:t>
    </dgm:pt>
    <dgm:pt modelId="{39D415F3-6C78-4ACD-B60A-D6E050124C3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EDUCACIONAL</a:t>
          </a:r>
        </a:p>
      </dgm:t>
    </dgm:pt>
    <dgm:pt modelId="{9ABD80DC-E863-4F7A-8BEE-E96DD3102F64}" type="parTrans" cxnId="{32BB72BF-7B3D-4C65-9D65-37317BB67B58}">
      <dgm:prSet/>
      <dgm:spPr/>
      <dgm:t>
        <a:bodyPr/>
        <a:lstStyle/>
        <a:p>
          <a:endParaRPr lang="pt-BR"/>
        </a:p>
      </dgm:t>
    </dgm:pt>
    <dgm:pt modelId="{4DB961F8-813B-4437-9B43-C1441131B958}" type="sibTrans" cxnId="{32BB72BF-7B3D-4C65-9D65-37317BB67B58}">
      <dgm:prSet/>
      <dgm:spPr/>
      <dgm:t>
        <a:bodyPr/>
        <a:lstStyle/>
        <a:p>
          <a:endParaRPr lang="pt-BR"/>
        </a:p>
      </dgm:t>
    </dgm:pt>
    <dgm:pt modelId="{7CB9FC20-895F-4F15-87BC-B9BA765B79E2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Sistema</a:t>
          </a:r>
        </a:p>
      </dgm:t>
    </dgm:pt>
    <dgm:pt modelId="{297C7349-F06D-4A08-9D67-051DB2F03EB1}" type="parTrans" cxnId="{53AFB777-F8DE-40B0-B34B-D7F917F2ACF7}">
      <dgm:prSet/>
      <dgm:spPr/>
      <dgm:t>
        <a:bodyPr/>
        <a:lstStyle/>
        <a:p>
          <a:endParaRPr lang="pt-BR"/>
        </a:p>
      </dgm:t>
    </dgm:pt>
    <dgm:pt modelId="{D257ED09-70A1-470A-9454-22554F7C355D}" type="sibTrans" cxnId="{53AFB777-F8DE-40B0-B34B-D7F917F2ACF7}">
      <dgm:prSet/>
      <dgm:spPr/>
      <dgm:t>
        <a:bodyPr/>
        <a:lstStyle/>
        <a:p>
          <a:endParaRPr lang="pt-BR"/>
        </a:p>
      </dgm:t>
    </dgm:pt>
    <dgm:pt modelId="{06E70AE9-8B93-468D-A3C8-18120F49EEB4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Macro</a:t>
          </a:r>
        </a:p>
      </dgm:t>
    </dgm:pt>
    <dgm:pt modelId="{F497EA1D-D4BC-4FDD-A771-100E02537B30}" type="parTrans" cxnId="{22760194-F0E0-41A9-A565-866D97FCACA4}">
      <dgm:prSet/>
      <dgm:spPr/>
      <dgm:t>
        <a:bodyPr/>
        <a:lstStyle/>
        <a:p>
          <a:endParaRPr lang="pt-BR"/>
        </a:p>
      </dgm:t>
    </dgm:pt>
    <dgm:pt modelId="{04CC83CA-B40D-4D10-9187-C470808F2535}" type="sibTrans" cxnId="{22760194-F0E0-41A9-A565-866D97FCACA4}">
      <dgm:prSet/>
      <dgm:spPr/>
      <dgm:t>
        <a:bodyPr/>
        <a:lstStyle/>
        <a:p>
          <a:endParaRPr lang="pt-BR"/>
        </a:p>
      </dgm:t>
    </dgm:pt>
    <dgm:pt modelId="{BB5FD34A-86FD-4CEF-8E99-E4BA3DEA69C8}">
      <dgm:prSet phldrT="[Texto]" custT="1"/>
      <dgm:spPr/>
      <dgm:t>
        <a:bodyPr/>
        <a:lstStyle/>
        <a:p>
          <a:endParaRPr lang="pt-B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2DF7E-EF77-4E8D-A3AD-B29946D28AB6}" type="parTrans" cxnId="{64618E83-5504-4844-912B-C4B9A536C39D}">
      <dgm:prSet/>
      <dgm:spPr/>
      <dgm:t>
        <a:bodyPr/>
        <a:lstStyle/>
        <a:p>
          <a:endParaRPr lang="pt-BR"/>
        </a:p>
      </dgm:t>
    </dgm:pt>
    <dgm:pt modelId="{D1643523-3245-4E69-B383-A0FD787EE1AE}" type="sibTrans" cxnId="{64618E83-5504-4844-912B-C4B9A536C39D}">
      <dgm:prSet/>
      <dgm:spPr/>
      <dgm:t>
        <a:bodyPr/>
        <a:lstStyle/>
        <a:p>
          <a:endParaRPr lang="pt-BR"/>
        </a:p>
      </dgm:t>
    </dgm:pt>
    <dgm:pt modelId="{D4A4533B-B87C-417A-AB38-CF6276A168B3}">
      <dgm:prSet phldrT="[Texto]" custT="1"/>
      <dgm:spPr/>
      <dgm:t>
        <a:bodyPr/>
        <a:lstStyle/>
        <a:p>
          <a:endParaRPr lang="pt-B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5272-65C2-4306-84EB-45EB7ECBD643}" type="parTrans" cxnId="{C62D2FF5-5CDB-445F-97C0-F1E713319CFC}">
      <dgm:prSet/>
      <dgm:spPr/>
      <dgm:t>
        <a:bodyPr/>
        <a:lstStyle/>
        <a:p>
          <a:endParaRPr lang="pt-BR"/>
        </a:p>
      </dgm:t>
    </dgm:pt>
    <dgm:pt modelId="{D1391DDF-3CCB-46F0-B66F-AE45281D54CB}" type="sibTrans" cxnId="{C62D2FF5-5CDB-445F-97C0-F1E713319CFC}">
      <dgm:prSet/>
      <dgm:spPr/>
      <dgm:t>
        <a:bodyPr/>
        <a:lstStyle/>
        <a:p>
          <a:endParaRPr lang="pt-BR"/>
        </a:p>
      </dgm:t>
    </dgm:pt>
    <dgm:pt modelId="{DD83BCFA-49A6-47E6-A20E-40C54E2B6A15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Campo em construção</a:t>
          </a:r>
        </a:p>
      </dgm:t>
    </dgm:pt>
    <dgm:pt modelId="{8D0F0962-85ED-4F7C-B631-D2703D7C9756}" type="parTrans" cxnId="{3B493DB3-4015-440B-B3D7-0CAE8CA8B255}">
      <dgm:prSet/>
      <dgm:spPr/>
      <dgm:t>
        <a:bodyPr/>
        <a:lstStyle/>
        <a:p>
          <a:endParaRPr lang="pt-BR"/>
        </a:p>
      </dgm:t>
    </dgm:pt>
    <dgm:pt modelId="{28960FCF-421F-4895-BB7B-E6574E5A4A2C}" type="sibTrans" cxnId="{3B493DB3-4015-440B-B3D7-0CAE8CA8B255}">
      <dgm:prSet/>
      <dgm:spPr/>
      <dgm:t>
        <a:bodyPr/>
        <a:lstStyle/>
        <a:p>
          <a:endParaRPr lang="pt-BR"/>
        </a:p>
      </dgm:t>
    </dgm:pt>
    <dgm:pt modelId="{742E3204-170A-4268-9DE7-EB2CC7EFF723}">
      <dgm:prSet phldrT="[Texto]" custT="1"/>
      <dgm:spPr/>
      <dgm:t>
        <a:bodyPr/>
        <a:lstStyle/>
        <a:p>
          <a:r>
            <a:rPr lang="pt-BR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Campo de disputa</a:t>
          </a:r>
        </a:p>
      </dgm:t>
    </dgm:pt>
    <dgm:pt modelId="{45193D01-16A3-4A4B-9915-40C9A2F98AD7}" type="parTrans" cxnId="{3B6D390B-0297-4AB9-B395-A555CAD448C0}">
      <dgm:prSet/>
      <dgm:spPr/>
      <dgm:t>
        <a:bodyPr/>
        <a:lstStyle/>
        <a:p>
          <a:endParaRPr lang="pt-BR"/>
        </a:p>
      </dgm:t>
    </dgm:pt>
    <dgm:pt modelId="{B1A327FE-78E7-4D5A-8B8F-804C712B0C24}" type="sibTrans" cxnId="{3B6D390B-0297-4AB9-B395-A555CAD448C0}">
      <dgm:prSet/>
      <dgm:spPr/>
      <dgm:t>
        <a:bodyPr/>
        <a:lstStyle/>
        <a:p>
          <a:endParaRPr lang="pt-BR"/>
        </a:p>
      </dgm:t>
    </dgm:pt>
    <dgm:pt modelId="{8176F3F4-780C-414F-9034-2DC61F6641F5}" type="pres">
      <dgm:prSet presAssocID="{265DC4E0-CB30-4E41-816E-FCCE88333048}" presName="Name0" presStyleCnt="0">
        <dgm:presLayoutVars>
          <dgm:dir/>
          <dgm:animLvl val="lvl"/>
          <dgm:resizeHandles/>
        </dgm:presLayoutVars>
      </dgm:prSet>
      <dgm:spPr/>
    </dgm:pt>
    <dgm:pt modelId="{8E174245-B3E4-4D98-ABB2-F8D897DB921D}" type="pres">
      <dgm:prSet presAssocID="{B81B970B-6CB0-413F-B70A-D641F9A75E91}" presName="linNode" presStyleCnt="0"/>
      <dgm:spPr/>
    </dgm:pt>
    <dgm:pt modelId="{643CA22D-FAE5-44D7-A902-05B9504A46CC}" type="pres">
      <dgm:prSet presAssocID="{B81B970B-6CB0-413F-B70A-D641F9A75E91}" presName="parentShp" presStyleLbl="node1" presStyleIdx="0" presStyleCnt="2">
        <dgm:presLayoutVars>
          <dgm:bulletEnabled val="1"/>
        </dgm:presLayoutVars>
      </dgm:prSet>
      <dgm:spPr/>
    </dgm:pt>
    <dgm:pt modelId="{7785B302-97ED-4F1E-A6A5-0B42AAE637B8}" type="pres">
      <dgm:prSet presAssocID="{B81B970B-6CB0-413F-B70A-D641F9A75E91}" presName="childShp" presStyleLbl="bgAccFollowNode1" presStyleIdx="0" presStyleCnt="2">
        <dgm:presLayoutVars>
          <dgm:bulletEnabled val="1"/>
        </dgm:presLayoutVars>
      </dgm:prSet>
      <dgm:spPr/>
    </dgm:pt>
    <dgm:pt modelId="{7604D6DB-ACBE-43ED-AD18-A76304782980}" type="pres">
      <dgm:prSet presAssocID="{57BFB3EB-1A15-4350-87B4-15183C9BBD31}" presName="spacing" presStyleCnt="0"/>
      <dgm:spPr/>
    </dgm:pt>
    <dgm:pt modelId="{85F07675-06C1-4713-A456-A177A73A6DC5}" type="pres">
      <dgm:prSet presAssocID="{39D415F3-6C78-4ACD-B60A-D6E050124C37}" presName="linNode" presStyleCnt="0"/>
      <dgm:spPr/>
    </dgm:pt>
    <dgm:pt modelId="{9474CCCA-1232-442F-B3BF-4518CB557073}" type="pres">
      <dgm:prSet presAssocID="{39D415F3-6C78-4ACD-B60A-D6E050124C37}" presName="parentShp" presStyleLbl="node1" presStyleIdx="1" presStyleCnt="2">
        <dgm:presLayoutVars>
          <dgm:bulletEnabled val="1"/>
        </dgm:presLayoutVars>
      </dgm:prSet>
      <dgm:spPr/>
    </dgm:pt>
    <dgm:pt modelId="{2A5A0DB4-C600-4FA1-8FA6-366751026992}" type="pres">
      <dgm:prSet presAssocID="{39D415F3-6C78-4ACD-B60A-D6E050124C3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B6D390B-0297-4AB9-B395-A555CAD448C0}" srcId="{39D415F3-6C78-4ACD-B60A-D6E050124C37}" destId="{742E3204-170A-4268-9DE7-EB2CC7EFF723}" srcOrd="2" destOrd="0" parTransId="{45193D01-16A3-4A4B-9915-40C9A2F98AD7}" sibTransId="{B1A327FE-78E7-4D5A-8B8F-804C712B0C24}"/>
    <dgm:cxn modelId="{B5EA0714-0A36-4BF8-B9DF-69995D037CF3}" type="presOf" srcId="{39D415F3-6C78-4ACD-B60A-D6E050124C37}" destId="{9474CCCA-1232-442F-B3BF-4518CB557073}" srcOrd="0" destOrd="0" presId="urn:microsoft.com/office/officeart/2005/8/layout/vList6"/>
    <dgm:cxn modelId="{14916A1C-F5C0-4E8F-9B06-5E11245818CC}" type="presOf" srcId="{D4A4533B-B87C-417A-AB38-CF6276A168B3}" destId="{2A5A0DB4-C600-4FA1-8FA6-366751026992}" srcOrd="0" destOrd="3" presId="urn:microsoft.com/office/officeart/2005/8/layout/vList6"/>
    <dgm:cxn modelId="{47F6F264-B10B-4850-80B8-F6DEF2475E8E}" type="presOf" srcId="{D002F35E-F1AB-49EF-843F-D46BCCD90100}" destId="{7785B302-97ED-4F1E-A6A5-0B42AAE637B8}" srcOrd="0" destOrd="0" presId="urn:microsoft.com/office/officeart/2005/8/layout/vList6"/>
    <dgm:cxn modelId="{314E194C-910A-4153-98BE-B23751D883E3}" srcId="{B81B970B-6CB0-413F-B70A-D641F9A75E91}" destId="{D002F35E-F1AB-49EF-843F-D46BCCD90100}" srcOrd="0" destOrd="0" parTransId="{AAE3E607-504D-4D05-9491-B2EF410CD4C2}" sibTransId="{298C0C57-01D4-4E4B-A922-14F1AA3D36CE}"/>
    <dgm:cxn modelId="{53AFB777-F8DE-40B0-B34B-D7F917F2ACF7}" srcId="{39D415F3-6C78-4ACD-B60A-D6E050124C37}" destId="{7CB9FC20-895F-4F15-87BC-B9BA765B79E2}" srcOrd="0" destOrd="0" parTransId="{297C7349-F06D-4A08-9D67-051DB2F03EB1}" sibTransId="{D257ED09-70A1-470A-9454-22554F7C355D}"/>
    <dgm:cxn modelId="{AC1F387D-B5CD-49F4-8F41-FCC77917B6E9}" type="presOf" srcId="{BB5FD34A-86FD-4CEF-8E99-E4BA3DEA69C8}" destId="{7785B302-97ED-4F1E-A6A5-0B42AAE637B8}" srcOrd="0" destOrd="3" presId="urn:microsoft.com/office/officeart/2005/8/layout/vList6"/>
    <dgm:cxn modelId="{64618E83-5504-4844-912B-C4B9A536C39D}" srcId="{B81B970B-6CB0-413F-B70A-D641F9A75E91}" destId="{BB5FD34A-86FD-4CEF-8E99-E4BA3DEA69C8}" srcOrd="3" destOrd="0" parTransId="{C802DF7E-EF77-4E8D-A3AD-B29946D28AB6}" sibTransId="{D1643523-3245-4E69-B383-A0FD787EE1AE}"/>
    <dgm:cxn modelId="{22760194-F0E0-41A9-A565-866D97FCACA4}" srcId="{39D415F3-6C78-4ACD-B60A-D6E050124C37}" destId="{06E70AE9-8B93-468D-A3C8-18120F49EEB4}" srcOrd="1" destOrd="0" parTransId="{F497EA1D-D4BC-4FDD-A771-100E02537B30}" sibTransId="{04CC83CA-B40D-4D10-9187-C470808F2535}"/>
    <dgm:cxn modelId="{4154E7AE-BA6F-4806-88A8-6C7CD48B242F}" type="presOf" srcId="{7CB9FC20-895F-4F15-87BC-B9BA765B79E2}" destId="{2A5A0DB4-C600-4FA1-8FA6-366751026992}" srcOrd="0" destOrd="0" presId="urn:microsoft.com/office/officeart/2005/8/layout/vList6"/>
    <dgm:cxn modelId="{CDA468B1-B95E-44CD-9125-C17988A6FF87}" type="presOf" srcId="{742E3204-170A-4268-9DE7-EB2CC7EFF723}" destId="{2A5A0DB4-C600-4FA1-8FA6-366751026992}" srcOrd="0" destOrd="2" presId="urn:microsoft.com/office/officeart/2005/8/layout/vList6"/>
    <dgm:cxn modelId="{3B493DB3-4015-440B-B3D7-0CAE8CA8B255}" srcId="{B81B970B-6CB0-413F-B70A-D641F9A75E91}" destId="{DD83BCFA-49A6-47E6-A20E-40C54E2B6A15}" srcOrd="2" destOrd="0" parTransId="{8D0F0962-85ED-4F7C-B631-D2703D7C9756}" sibTransId="{28960FCF-421F-4895-BB7B-E6574E5A4A2C}"/>
    <dgm:cxn modelId="{32BB72BF-7B3D-4C65-9D65-37317BB67B58}" srcId="{265DC4E0-CB30-4E41-816E-FCCE88333048}" destId="{39D415F3-6C78-4ACD-B60A-D6E050124C37}" srcOrd="1" destOrd="0" parTransId="{9ABD80DC-E863-4F7A-8BEE-E96DD3102F64}" sibTransId="{4DB961F8-813B-4437-9B43-C1441131B958}"/>
    <dgm:cxn modelId="{797A44C1-7608-4793-AF85-A518112B1BA2}" type="presOf" srcId="{4A39DF54-92D7-404C-A10B-16DB79A0EBD0}" destId="{7785B302-97ED-4F1E-A6A5-0B42AAE637B8}" srcOrd="0" destOrd="1" presId="urn:microsoft.com/office/officeart/2005/8/layout/vList6"/>
    <dgm:cxn modelId="{C74D72C9-B972-473F-B940-7AEE861D1604}" type="presOf" srcId="{06E70AE9-8B93-468D-A3C8-18120F49EEB4}" destId="{2A5A0DB4-C600-4FA1-8FA6-366751026992}" srcOrd="0" destOrd="1" presId="urn:microsoft.com/office/officeart/2005/8/layout/vList6"/>
    <dgm:cxn modelId="{87250ED7-C28A-4701-B735-94D0BCC3F767}" type="presOf" srcId="{265DC4E0-CB30-4E41-816E-FCCE88333048}" destId="{8176F3F4-780C-414F-9034-2DC61F6641F5}" srcOrd="0" destOrd="0" presId="urn:microsoft.com/office/officeart/2005/8/layout/vList6"/>
    <dgm:cxn modelId="{FEEC62EC-4E07-4751-B296-6DA183F66EBA}" srcId="{B81B970B-6CB0-413F-B70A-D641F9A75E91}" destId="{4A39DF54-92D7-404C-A10B-16DB79A0EBD0}" srcOrd="1" destOrd="0" parTransId="{F4DB2B14-1826-4EC4-B011-ED635694C7D1}" sibTransId="{FBD9F7B2-B747-4B5E-9314-00B30799B112}"/>
    <dgm:cxn modelId="{01F13FEF-413C-4482-9A4E-4158A2D1FF03}" srcId="{265DC4E0-CB30-4E41-816E-FCCE88333048}" destId="{B81B970B-6CB0-413F-B70A-D641F9A75E91}" srcOrd="0" destOrd="0" parTransId="{3F1AE541-D233-4CED-A358-E1875AE09AD1}" sibTransId="{57BFB3EB-1A15-4350-87B4-15183C9BBD31}"/>
    <dgm:cxn modelId="{C62D2FF5-5CDB-445F-97C0-F1E713319CFC}" srcId="{39D415F3-6C78-4ACD-B60A-D6E050124C37}" destId="{D4A4533B-B87C-417A-AB38-CF6276A168B3}" srcOrd="3" destOrd="0" parTransId="{BEA95272-65C2-4306-84EB-45EB7ECBD643}" sibTransId="{D1391DDF-3CCB-46F0-B66F-AE45281D54CB}"/>
    <dgm:cxn modelId="{D8A0A9F5-E1EE-474E-9D45-65A174D01AA3}" type="presOf" srcId="{B81B970B-6CB0-413F-B70A-D641F9A75E91}" destId="{643CA22D-FAE5-44D7-A902-05B9504A46CC}" srcOrd="0" destOrd="0" presId="urn:microsoft.com/office/officeart/2005/8/layout/vList6"/>
    <dgm:cxn modelId="{BF2FF4F9-EE7F-4ADE-99FB-3A5121E04B99}" type="presOf" srcId="{DD83BCFA-49A6-47E6-A20E-40C54E2B6A15}" destId="{7785B302-97ED-4F1E-A6A5-0B42AAE637B8}" srcOrd="0" destOrd="2" presId="urn:microsoft.com/office/officeart/2005/8/layout/vList6"/>
    <dgm:cxn modelId="{0B252891-4F89-4682-A9E2-9C109F610AB5}" type="presParOf" srcId="{8176F3F4-780C-414F-9034-2DC61F6641F5}" destId="{8E174245-B3E4-4D98-ABB2-F8D897DB921D}" srcOrd="0" destOrd="0" presId="urn:microsoft.com/office/officeart/2005/8/layout/vList6"/>
    <dgm:cxn modelId="{DFCB7522-DA61-437B-A2F3-9D23A3907650}" type="presParOf" srcId="{8E174245-B3E4-4D98-ABB2-F8D897DB921D}" destId="{643CA22D-FAE5-44D7-A902-05B9504A46CC}" srcOrd="0" destOrd="0" presId="urn:microsoft.com/office/officeart/2005/8/layout/vList6"/>
    <dgm:cxn modelId="{24E8C4D9-9175-4100-B1FD-3236205E9B2D}" type="presParOf" srcId="{8E174245-B3E4-4D98-ABB2-F8D897DB921D}" destId="{7785B302-97ED-4F1E-A6A5-0B42AAE637B8}" srcOrd="1" destOrd="0" presId="urn:microsoft.com/office/officeart/2005/8/layout/vList6"/>
    <dgm:cxn modelId="{F6BBAE1E-BE2C-407E-B1D9-50891744D98D}" type="presParOf" srcId="{8176F3F4-780C-414F-9034-2DC61F6641F5}" destId="{7604D6DB-ACBE-43ED-AD18-A76304782980}" srcOrd="1" destOrd="0" presId="urn:microsoft.com/office/officeart/2005/8/layout/vList6"/>
    <dgm:cxn modelId="{8094EE9B-03BD-4872-A6AF-6BA9D9C53D7E}" type="presParOf" srcId="{8176F3F4-780C-414F-9034-2DC61F6641F5}" destId="{85F07675-06C1-4713-A456-A177A73A6DC5}" srcOrd="2" destOrd="0" presId="urn:microsoft.com/office/officeart/2005/8/layout/vList6"/>
    <dgm:cxn modelId="{E6884715-8527-4681-92C8-6CAA9035BADC}" type="presParOf" srcId="{85F07675-06C1-4713-A456-A177A73A6DC5}" destId="{9474CCCA-1232-442F-B3BF-4518CB557073}" srcOrd="0" destOrd="0" presId="urn:microsoft.com/office/officeart/2005/8/layout/vList6"/>
    <dgm:cxn modelId="{2D235AD8-A4D9-4D43-88AB-D92538A0FDC2}" type="presParOf" srcId="{85F07675-06C1-4713-A456-A177A73A6DC5}" destId="{2A5A0DB4-C600-4FA1-8FA6-3667510269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1DD72-1B35-4A22-B555-0681D345C82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C532BD-3B2D-44E8-BF30-64644091A0A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LUTAS</a:t>
          </a:r>
        </a:p>
      </dgm:t>
    </dgm:pt>
    <dgm:pt modelId="{22BC3750-3771-47C9-8C3F-489D7A38B65E}" type="parTrans" cxnId="{09A7E3F4-3449-412A-A7EF-62A79F7D0241}">
      <dgm:prSet/>
      <dgm:spPr/>
      <dgm:t>
        <a:bodyPr/>
        <a:lstStyle/>
        <a:p>
          <a:endParaRPr lang="pt-BR"/>
        </a:p>
      </dgm:t>
    </dgm:pt>
    <dgm:pt modelId="{857EBA9A-EF0D-4C53-874D-BAF1627CD92D}" type="sibTrans" cxnId="{09A7E3F4-3449-412A-A7EF-62A79F7D0241}">
      <dgm:prSet/>
      <dgm:spPr/>
      <dgm:t>
        <a:bodyPr/>
        <a:lstStyle/>
        <a:p>
          <a:endParaRPr lang="pt-BR"/>
        </a:p>
      </dgm:t>
    </dgm:pt>
    <dgm:pt modelId="{1855A944-F3D1-40CB-9983-E2A28A1C510D}">
      <dgm:prSet phldrT="[Texto]" custT="1"/>
      <dgm:spPr/>
      <dgm:t>
        <a:bodyPr/>
        <a:lstStyle/>
        <a:p>
          <a:r>
            <a:rPr lang="pt-B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Movimentos sociais em busca de participação</a:t>
          </a:r>
        </a:p>
      </dgm:t>
    </dgm:pt>
    <dgm:pt modelId="{74353460-361D-4F83-A4B8-C799534E28B1}" type="parTrans" cxnId="{97F1D4B0-B353-4890-9D0B-67AE40F56DB7}">
      <dgm:prSet/>
      <dgm:spPr/>
      <dgm:t>
        <a:bodyPr/>
        <a:lstStyle/>
        <a:p>
          <a:endParaRPr lang="pt-BR"/>
        </a:p>
      </dgm:t>
    </dgm:pt>
    <dgm:pt modelId="{6DC90E77-EE79-463B-9954-F019BBE1F94D}" type="sibTrans" cxnId="{97F1D4B0-B353-4890-9D0B-67AE40F56DB7}">
      <dgm:prSet/>
      <dgm:spPr/>
      <dgm:t>
        <a:bodyPr/>
        <a:lstStyle/>
        <a:p>
          <a:endParaRPr lang="pt-BR"/>
        </a:p>
      </dgm:t>
    </dgm:pt>
    <dgm:pt modelId="{E3334594-4402-473A-9F26-E310917BBED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RESISTÊNCIA</a:t>
          </a:r>
        </a:p>
      </dgm:t>
    </dgm:pt>
    <dgm:pt modelId="{2A7B1FF6-FA0A-48E1-83F6-712C80610470}" type="parTrans" cxnId="{B11872C8-E3FF-4B87-BB34-F3966B03C59A}">
      <dgm:prSet/>
      <dgm:spPr/>
      <dgm:t>
        <a:bodyPr/>
        <a:lstStyle/>
        <a:p>
          <a:endParaRPr lang="pt-BR"/>
        </a:p>
      </dgm:t>
    </dgm:pt>
    <dgm:pt modelId="{72E3E1DD-2A04-49A3-9E11-5ED962C3619F}" type="sibTrans" cxnId="{B11872C8-E3FF-4B87-BB34-F3966B03C59A}">
      <dgm:prSet/>
      <dgm:spPr/>
      <dgm:t>
        <a:bodyPr/>
        <a:lstStyle/>
        <a:p>
          <a:endParaRPr lang="pt-BR"/>
        </a:p>
      </dgm:t>
    </dgm:pt>
    <dgm:pt modelId="{5D5EA0D6-7C01-45AD-9EE5-2B766384D160}">
      <dgm:prSet phldrT="[Texto]" custT="1"/>
      <dgm:spPr/>
      <dgm:t>
        <a:bodyPr/>
        <a:lstStyle/>
        <a:p>
          <a:r>
            <a:rPr lang="pt-B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Movimentos ligados à educação buscavam mudanças no campo educacional</a:t>
          </a:r>
        </a:p>
      </dgm:t>
    </dgm:pt>
    <dgm:pt modelId="{8D908927-50A3-4707-8A99-B316842A7735}" type="parTrans" cxnId="{91EA6A52-2A47-4315-8EB5-DEDE8797C8A4}">
      <dgm:prSet/>
      <dgm:spPr/>
      <dgm:t>
        <a:bodyPr/>
        <a:lstStyle/>
        <a:p>
          <a:endParaRPr lang="pt-BR"/>
        </a:p>
      </dgm:t>
    </dgm:pt>
    <dgm:pt modelId="{9FCCADB1-3D88-4D58-8D4A-253B0A924937}" type="sibTrans" cxnId="{91EA6A52-2A47-4315-8EB5-DEDE8797C8A4}">
      <dgm:prSet/>
      <dgm:spPr/>
      <dgm:t>
        <a:bodyPr/>
        <a:lstStyle/>
        <a:p>
          <a:endParaRPr lang="pt-BR"/>
        </a:p>
      </dgm:t>
    </dgm:pt>
    <dgm:pt modelId="{BDAEC361-8DD5-45A8-8C9B-302425BBBEE1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CONQUISTAS</a:t>
          </a:r>
        </a:p>
      </dgm:t>
    </dgm:pt>
    <dgm:pt modelId="{495DAE90-4494-4868-BC98-21E72AD0D533}" type="parTrans" cxnId="{B4A3C411-3457-462F-9ABD-115F32E0DE2A}">
      <dgm:prSet/>
      <dgm:spPr/>
      <dgm:t>
        <a:bodyPr/>
        <a:lstStyle/>
        <a:p>
          <a:endParaRPr lang="pt-BR"/>
        </a:p>
      </dgm:t>
    </dgm:pt>
    <dgm:pt modelId="{B81FBFEB-3A2A-4992-BFAA-4D8BAFDCFDBA}" type="sibTrans" cxnId="{B4A3C411-3457-462F-9ABD-115F32E0DE2A}">
      <dgm:prSet/>
      <dgm:spPr/>
      <dgm:t>
        <a:bodyPr/>
        <a:lstStyle/>
        <a:p>
          <a:endParaRPr lang="pt-BR"/>
        </a:p>
      </dgm:t>
    </dgm:pt>
    <dgm:pt modelId="{BC5BE52B-471B-48BD-8F6E-0C6F225548D8}">
      <dgm:prSet phldrT="[Texto]" custT="1"/>
      <dgm:spPr/>
      <dgm:t>
        <a:bodyPr/>
        <a:lstStyle/>
        <a:p>
          <a:r>
            <a:rPr lang="pt-B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Constituição Federal de 1988; Lei de Diretrizes e Bases da Educação Nacional, 9.394/1996</a:t>
          </a:r>
        </a:p>
      </dgm:t>
    </dgm:pt>
    <dgm:pt modelId="{B192B1B1-4812-4061-9FAC-F11948BF508E}" type="parTrans" cxnId="{D768359F-00C3-42AF-BB62-2EF18C85AA59}">
      <dgm:prSet/>
      <dgm:spPr/>
      <dgm:t>
        <a:bodyPr/>
        <a:lstStyle/>
        <a:p>
          <a:endParaRPr lang="pt-BR"/>
        </a:p>
      </dgm:t>
    </dgm:pt>
    <dgm:pt modelId="{9A8C4B4C-0E27-41BB-A012-1ED9765AFB22}" type="sibTrans" cxnId="{D768359F-00C3-42AF-BB62-2EF18C85AA59}">
      <dgm:prSet/>
      <dgm:spPr/>
      <dgm:t>
        <a:bodyPr/>
        <a:lstStyle/>
        <a:p>
          <a:endParaRPr lang="pt-BR"/>
        </a:p>
      </dgm:t>
    </dgm:pt>
    <dgm:pt modelId="{8F2D248E-134A-49DB-95AC-CEBDE9BFE966}" type="pres">
      <dgm:prSet presAssocID="{2301DD72-1B35-4A22-B555-0681D345C82E}" presName="Name0" presStyleCnt="0">
        <dgm:presLayoutVars>
          <dgm:dir/>
          <dgm:animLvl val="lvl"/>
          <dgm:resizeHandles val="exact"/>
        </dgm:presLayoutVars>
      </dgm:prSet>
      <dgm:spPr/>
    </dgm:pt>
    <dgm:pt modelId="{4829EFE3-5E13-425D-978B-2BD8ADDA3CAB}" type="pres">
      <dgm:prSet presAssocID="{FBC532BD-3B2D-44E8-BF30-64644091A0AB}" presName="compositeNode" presStyleCnt="0">
        <dgm:presLayoutVars>
          <dgm:bulletEnabled val="1"/>
        </dgm:presLayoutVars>
      </dgm:prSet>
      <dgm:spPr/>
    </dgm:pt>
    <dgm:pt modelId="{2C9D4CB6-C11C-4AFA-B9FC-29D4A43F71C1}" type="pres">
      <dgm:prSet presAssocID="{FBC532BD-3B2D-44E8-BF30-64644091A0AB}" presName="bgRect" presStyleLbl="node1" presStyleIdx="0" presStyleCnt="3"/>
      <dgm:spPr/>
    </dgm:pt>
    <dgm:pt modelId="{2C31739C-B5EA-4592-987D-E72883E12DDC}" type="pres">
      <dgm:prSet presAssocID="{FBC532BD-3B2D-44E8-BF30-64644091A0A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58BF83E-1A2E-4093-A9CE-03C28E81F053}" type="pres">
      <dgm:prSet presAssocID="{FBC532BD-3B2D-44E8-BF30-64644091A0AB}" presName="childNode" presStyleLbl="node1" presStyleIdx="0" presStyleCnt="3">
        <dgm:presLayoutVars>
          <dgm:bulletEnabled val="1"/>
        </dgm:presLayoutVars>
      </dgm:prSet>
      <dgm:spPr/>
    </dgm:pt>
    <dgm:pt modelId="{0CF20695-B092-4887-8B49-E9891D208C69}" type="pres">
      <dgm:prSet presAssocID="{857EBA9A-EF0D-4C53-874D-BAF1627CD92D}" presName="hSp" presStyleCnt="0"/>
      <dgm:spPr/>
    </dgm:pt>
    <dgm:pt modelId="{00A0F72D-0156-417D-BB07-2F03F7F1B0EF}" type="pres">
      <dgm:prSet presAssocID="{857EBA9A-EF0D-4C53-874D-BAF1627CD92D}" presName="vProcSp" presStyleCnt="0"/>
      <dgm:spPr/>
    </dgm:pt>
    <dgm:pt modelId="{859BA781-638A-4155-98AD-56FCFA3F76DA}" type="pres">
      <dgm:prSet presAssocID="{857EBA9A-EF0D-4C53-874D-BAF1627CD92D}" presName="vSp1" presStyleCnt="0"/>
      <dgm:spPr/>
    </dgm:pt>
    <dgm:pt modelId="{AF34C0F2-0F76-489F-A96F-7F33562CCF9B}" type="pres">
      <dgm:prSet presAssocID="{857EBA9A-EF0D-4C53-874D-BAF1627CD92D}" presName="simulatedConn" presStyleLbl="solidFgAcc1" presStyleIdx="0" presStyleCnt="2"/>
      <dgm:spPr/>
    </dgm:pt>
    <dgm:pt modelId="{4395D491-01DA-4EAB-9FE6-1D40DBFAE124}" type="pres">
      <dgm:prSet presAssocID="{857EBA9A-EF0D-4C53-874D-BAF1627CD92D}" presName="vSp2" presStyleCnt="0"/>
      <dgm:spPr/>
    </dgm:pt>
    <dgm:pt modelId="{ED9FC5B4-8D14-4571-BF57-5FFA0982B0C9}" type="pres">
      <dgm:prSet presAssocID="{857EBA9A-EF0D-4C53-874D-BAF1627CD92D}" presName="sibTrans" presStyleCnt="0"/>
      <dgm:spPr/>
    </dgm:pt>
    <dgm:pt modelId="{FF5AD989-B0FF-413C-9C9E-6AE3693F139E}" type="pres">
      <dgm:prSet presAssocID="{E3334594-4402-473A-9F26-E310917BBEDA}" presName="compositeNode" presStyleCnt="0">
        <dgm:presLayoutVars>
          <dgm:bulletEnabled val="1"/>
        </dgm:presLayoutVars>
      </dgm:prSet>
      <dgm:spPr/>
    </dgm:pt>
    <dgm:pt modelId="{07742DBB-83F2-4ED8-987C-00CF97693E01}" type="pres">
      <dgm:prSet presAssocID="{E3334594-4402-473A-9F26-E310917BBEDA}" presName="bgRect" presStyleLbl="node1" presStyleIdx="1" presStyleCnt="3"/>
      <dgm:spPr/>
    </dgm:pt>
    <dgm:pt modelId="{09830A08-B1C3-45E9-ACFA-AD59289DC9FE}" type="pres">
      <dgm:prSet presAssocID="{E3334594-4402-473A-9F26-E310917BBED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12AC6F3-9579-460F-989A-895A673993BE}" type="pres">
      <dgm:prSet presAssocID="{E3334594-4402-473A-9F26-E310917BBEDA}" presName="childNode" presStyleLbl="node1" presStyleIdx="1" presStyleCnt="3">
        <dgm:presLayoutVars>
          <dgm:bulletEnabled val="1"/>
        </dgm:presLayoutVars>
      </dgm:prSet>
      <dgm:spPr/>
    </dgm:pt>
    <dgm:pt modelId="{4F319B93-D631-4464-A9C1-A8781F321469}" type="pres">
      <dgm:prSet presAssocID="{72E3E1DD-2A04-49A3-9E11-5ED962C3619F}" presName="hSp" presStyleCnt="0"/>
      <dgm:spPr/>
    </dgm:pt>
    <dgm:pt modelId="{28F1451F-D08B-4E22-ACFC-E96027BB3E08}" type="pres">
      <dgm:prSet presAssocID="{72E3E1DD-2A04-49A3-9E11-5ED962C3619F}" presName="vProcSp" presStyleCnt="0"/>
      <dgm:spPr/>
    </dgm:pt>
    <dgm:pt modelId="{3CA42C89-B980-457C-BB7A-0D15BFB00EF6}" type="pres">
      <dgm:prSet presAssocID="{72E3E1DD-2A04-49A3-9E11-5ED962C3619F}" presName="vSp1" presStyleCnt="0"/>
      <dgm:spPr/>
    </dgm:pt>
    <dgm:pt modelId="{CB925AB4-27E3-449C-8898-8A92F1FBBBA1}" type="pres">
      <dgm:prSet presAssocID="{72E3E1DD-2A04-49A3-9E11-5ED962C3619F}" presName="simulatedConn" presStyleLbl="solidFgAcc1" presStyleIdx="1" presStyleCnt="2"/>
      <dgm:spPr/>
    </dgm:pt>
    <dgm:pt modelId="{7C12CDD7-3AC2-471F-8A50-50A328D5252F}" type="pres">
      <dgm:prSet presAssocID="{72E3E1DD-2A04-49A3-9E11-5ED962C3619F}" presName="vSp2" presStyleCnt="0"/>
      <dgm:spPr/>
    </dgm:pt>
    <dgm:pt modelId="{8E705C98-B020-4CFE-ACFD-68E47FB2C109}" type="pres">
      <dgm:prSet presAssocID="{72E3E1DD-2A04-49A3-9E11-5ED962C3619F}" presName="sibTrans" presStyleCnt="0"/>
      <dgm:spPr/>
    </dgm:pt>
    <dgm:pt modelId="{856095EF-CEB4-4FAB-82A7-778679EF1D00}" type="pres">
      <dgm:prSet presAssocID="{BDAEC361-8DD5-45A8-8C9B-302425BBBEE1}" presName="compositeNode" presStyleCnt="0">
        <dgm:presLayoutVars>
          <dgm:bulletEnabled val="1"/>
        </dgm:presLayoutVars>
      </dgm:prSet>
      <dgm:spPr/>
    </dgm:pt>
    <dgm:pt modelId="{534851D7-2616-4E1B-B515-646B8541B661}" type="pres">
      <dgm:prSet presAssocID="{BDAEC361-8DD5-45A8-8C9B-302425BBBEE1}" presName="bgRect" presStyleLbl="node1" presStyleIdx="2" presStyleCnt="3" custLinFactNeighborY="-316"/>
      <dgm:spPr/>
    </dgm:pt>
    <dgm:pt modelId="{4C02EB7D-1E12-4849-8E06-5BD9309D58E1}" type="pres">
      <dgm:prSet presAssocID="{BDAEC361-8DD5-45A8-8C9B-302425BBBEE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DD4B8A1-169C-476F-9329-2AC8097EA69E}" type="pres">
      <dgm:prSet presAssocID="{BDAEC361-8DD5-45A8-8C9B-302425BBBEE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69ECC08-E84E-4B71-B9BF-D61D2CD42A69}" type="presOf" srcId="{E3334594-4402-473A-9F26-E310917BBEDA}" destId="{07742DBB-83F2-4ED8-987C-00CF97693E01}" srcOrd="0" destOrd="0" presId="urn:microsoft.com/office/officeart/2005/8/layout/hProcess7"/>
    <dgm:cxn modelId="{B4A3C411-3457-462F-9ABD-115F32E0DE2A}" srcId="{2301DD72-1B35-4A22-B555-0681D345C82E}" destId="{BDAEC361-8DD5-45A8-8C9B-302425BBBEE1}" srcOrd="2" destOrd="0" parTransId="{495DAE90-4494-4868-BC98-21E72AD0D533}" sibTransId="{B81FBFEB-3A2A-4992-BFAA-4D8BAFDCFDBA}"/>
    <dgm:cxn modelId="{E2AE7B17-C4FB-4529-85B7-C00ECA49C6B3}" type="presOf" srcId="{BDAEC361-8DD5-45A8-8C9B-302425BBBEE1}" destId="{4C02EB7D-1E12-4849-8E06-5BD9309D58E1}" srcOrd="1" destOrd="0" presId="urn:microsoft.com/office/officeart/2005/8/layout/hProcess7"/>
    <dgm:cxn modelId="{0D841846-9F1D-49A6-B96A-9DC59EBBFF6C}" type="presOf" srcId="{5D5EA0D6-7C01-45AD-9EE5-2B766384D160}" destId="{012AC6F3-9579-460F-989A-895A673993BE}" srcOrd="0" destOrd="0" presId="urn:microsoft.com/office/officeart/2005/8/layout/hProcess7"/>
    <dgm:cxn modelId="{91EA6A52-2A47-4315-8EB5-DEDE8797C8A4}" srcId="{E3334594-4402-473A-9F26-E310917BBEDA}" destId="{5D5EA0D6-7C01-45AD-9EE5-2B766384D160}" srcOrd="0" destOrd="0" parTransId="{8D908927-50A3-4707-8A99-B316842A7735}" sibTransId="{9FCCADB1-3D88-4D58-8D4A-253B0A924937}"/>
    <dgm:cxn modelId="{ADDB3D7D-835E-4777-95CA-6D44654EDB88}" type="presOf" srcId="{FBC532BD-3B2D-44E8-BF30-64644091A0AB}" destId="{2C31739C-B5EA-4592-987D-E72883E12DDC}" srcOrd="1" destOrd="0" presId="urn:microsoft.com/office/officeart/2005/8/layout/hProcess7"/>
    <dgm:cxn modelId="{A26BCC8E-E1FB-461E-AB0C-5A9249AEF27B}" type="presOf" srcId="{BDAEC361-8DD5-45A8-8C9B-302425BBBEE1}" destId="{534851D7-2616-4E1B-B515-646B8541B661}" srcOrd="0" destOrd="0" presId="urn:microsoft.com/office/officeart/2005/8/layout/hProcess7"/>
    <dgm:cxn modelId="{0F1C649E-DBAE-4D29-8105-5E9FD9C4A94D}" type="presOf" srcId="{2301DD72-1B35-4A22-B555-0681D345C82E}" destId="{8F2D248E-134A-49DB-95AC-CEBDE9BFE966}" srcOrd="0" destOrd="0" presId="urn:microsoft.com/office/officeart/2005/8/layout/hProcess7"/>
    <dgm:cxn modelId="{D768359F-00C3-42AF-BB62-2EF18C85AA59}" srcId="{BDAEC361-8DD5-45A8-8C9B-302425BBBEE1}" destId="{BC5BE52B-471B-48BD-8F6E-0C6F225548D8}" srcOrd="0" destOrd="0" parTransId="{B192B1B1-4812-4061-9FAC-F11948BF508E}" sibTransId="{9A8C4B4C-0E27-41BB-A012-1ED9765AFB22}"/>
    <dgm:cxn modelId="{5E0C25A0-19BD-4498-B7E6-6CDB8CD44D27}" type="presOf" srcId="{1855A944-F3D1-40CB-9983-E2A28A1C510D}" destId="{B58BF83E-1A2E-4093-A9CE-03C28E81F053}" srcOrd="0" destOrd="0" presId="urn:microsoft.com/office/officeart/2005/8/layout/hProcess7"/>
    <dgm:cxn modelId="{93C4FDAD-4D75-4440-943A-767EC4DBC07D}" type="presOf" srcId="{FBC532BD-3B2D-44E8-BF30-64644091A0AB}" destId="{2C9D4CB6-C11C-4AFA-B9FC-29D4A43F71C1}" srcOrd="0" destOrd="0" presId="urn:microsoft.com/office/officeart/2005/8/layout/hProcess7"/>
    <dgm:cxn modelId="{97F1D4B0-B353-4890-9D0B-67AE40F56DB7}" srcId="{FBC532BD-3B2D-44E8-BF30-64644091A0AB}" destId="{1855A944-F3D1-40CB-9983-E2A28A1C510D}" srcOrd="0" destOrd="0" parTransId="{74353460-361D-4F83-A4B8-C799534E28B1}" sibTransId="{6DC90E77-EE79-463B-9954-F019BBE1F94D}"/>
    <dgm:cxn modelId="{98E376C3-2F58-42F2-AFDD-28B09EE4CEA1}" type="presOf" srcId="{BC5BE52B-471B-48BD-8F6E-0C6F225548D8}" destId="{ADD4B8A1-169C-476F-9329-2AC8097EA69E}" srcOrd="0" destOrd="0" presId="urn:microsoft.com/office/officeart/2005/8/layout/hProcess7"/>
    <dgm:cxn modelId="{B11872C8-E3FF-4B87-BB34-F3966B03C59A}" srcId="{2301DD72-1B35-4A22-B555-0681D345C82E}" destId="{E3334594-4402-473A-9F26-E310917BBEDA}" srcOrd="1" destOrd="0" parTransId="{2A7B1FF6-FA0A-48E1-83F6-712C80610470}" sibTransId="{72E3E1DD-2A04-49A3-9E11-5ED962C3619F}"/>
    <dgm:cxn modelId="{AB8FD3DD-6F01-4644-8705-D10561BEC6A3}" type="presOf" srcId="{E3334594-4402-473A-9F26-E310917BBEDA}" destId="{09830A08-B1C3-45E9-ACFA-AD59289DC9FE}" srcOrd="1" destOrd="0" presId="urn:microsoft.com/office/officeart/2005/8/layout/hProcess7"/>
    <dgm:cxn modelId="{09A7E3F4-3449-412A-A7EF-62A79F7D0241}" srcId="{2301DD72-1B35-4A22-B555-0681D345C82E}" destId="{FBC532BD-3B2D-44E8-BF30-64644091A0AB}" srcOrd="0" destOrd="0" parTransId="{22BC3750-3771-47C9-8C3F-489D7A38B65E}" sibTransId="{857EBA9A-EF0D-4C53-874D-BAF1627CD92D}"/>
    <dgm:cxn modelId="{95591567-E38B-4ED7-9FD4-3753FC47A473}" type="presParOf" srcId="{8F2D248E-134A-49DB-95AC-CEBDE9BFE966}" destId="{4829EFE3-5E13-425D-978B-2BD8ADDA3CAB}" srcOrd="0" destOrd="0" presId="urn:microsoft.com/office/officeart/2005/8/layout/hProcess7"/>
    <dgm:cxn modelId="{FAC0FFE3-5598-4A64-B166-433CC492EC7C}" type="presParOf" srcId="{4829EFE3-5E13-425D-978B-2BD8ADDA3CAB}" destId="{2C9D4CB6-C11C-4AFA-B9FC-29D4A43F71C1}" srcOrd="0" destOrd="0" presId="urn:microsoft.com/office/officeart/2005/8/layout/hProcess7"/>
    <dgm:cxn modelId="{92906956-F1D5-4192-B011-42B4C9546515}" type="presParOf" srcId="{4829EFE3-5E13-425D-978B-2BD8ADDA3CAB}" destId="{2C31739C-B5EA-4592-987D-E72883E12DDC}" srcOrd="1" destOrd="0" presId="urn:microsoft.com/office/officeart/2005/8/layout/hProcess7"/>
    <dgm:cxn modelId="{AF6ACD98-98BE-437B-9FA9-59D1F39EDDFF}" type="presParOf" srcId="{4829EFE3-5E13-425D-978B-2BD8ADDA3CAB}" destId="{B58BF83E-1A2E-4093-A9CE-03C28E81F053}" srcOrd="2" destOrd="0" presId="urn:microsoft.com/office/officeart/2005/8/layout/hProcess7"/>
    <dgm:cxn modelId="{6694EF42-E774-4642-B1FC-828A056BFEB0}" type="presParOf" srcId="{8F2D248E-134A-49DB-95AC-CEBDE9BFE966}" destId="{0CF20695-B092-4887-8B49-E9891D208C69}" srcOrd="1" destOrd="0" presId="urn:microsoft.com/office/officeart/2005/8/layout/hProcess7"/>
    <dgm:cxn modelId="{13F5268A-7521-4422-8BEF-CC47642EB264}" type="presParOf" srcId="{8F2D248E-134A-49DB-95AC-CEBDE9BFE966}" destId="{00A0F72D-0156-417D-BB07-2F03F7F1B0EF}" srcOrd="2" destOrd="0" presId="urn:microsoft.com/office/officeart/2005/8/layout/hProcess7"/>
    <dgm:cxn modelId="{53340BE2-71DD-4CFB-9245-AFC3FA10A874}" type="presParOf" srcId="{00A0F72D-0156-417D-BB07-2F03F7F1B0EF}" destId="{859BA781-638A-4155-98AD-56FCFA3F76DA}" srcOrd="0" destOrd="0" presId="urn:microsoft.com/office/officeart/2005/8/layout/hProcess7"/>
    <dgm:cxn modelId="{C4D445CA-4F9D-436C-8FDD-96F94973B0F3}" type="presParOf" srcId="{00A0F72D-0156-417D-BB07-2F03F7F1B0EF}" destId="{AF34C0F2-0F76-489F-A96F-7F33562CCF9B}" srcOrd="1" destOrd="0" presId="urn:microsoft.com/office/officeart/2005/8/layout/hProcess7"/>
    <dgm:cxn modelId="{E4DFE6C2-7D28-44F6-A3DE-59400A3DBE19}" type="presParOf" srcId="{00A0F72D-0156-417D-BB07-2F03F7F1B0EF}" destId="{4395D491-01DA-4EAB-9FE6-1D40DBFAE124}" srcOrd="2" destOrd="0" presId="urn:microsoft.com/office/officeart/2005/8/layout/hProcess7"/>
    <dgm:cxn modelId="{BC0D2DC2-13C5-49C1-8C8A-BF3CFD0551F3}" type="presParOf" srcId="{8F2D248E-134A-49DB-95AC-CEBDE9BFE966}" destId="{ED9FC5B4-8D14-4571-BF57-5FFA0982B0C9}" srcOrd="3" destOrd="0" presId="urn:microsoft.com/office/officeart/2005/8/layout/hProcess7"/>
    <dgm:cxn modelId="{D61D05D4-1B7D-47EA-871C-67197E2C91A6}" type="presParOf" srcId="{8F2D248E-134A-49DB-95AC-CEBDE9BFE966}" destId="{FF5AD989-B0FF-413C-9C9E-6AE3693F139E}" srcOrd="4" destOrd="0" presId="urn:microsoft.com/office/officeart/2005/8/layout/hProcess7"/>
    <dgm:cxn modelId="{0106F81A-9288-49F4-B476-BBCEC918A824}" type="presParOf" srcId="{FF5AD989-B0FF-413C-9C9E-6AE3693F139E}" destId="{07742DBB-83F2-4ED8-987C-00CF97693E01}" srcOrd="0" destOrd="0" presId="urn:microsoft.com/office/officeart/2005/8/layout/hProcess7"/>
    <dgm:cxn modelId="{6829EDBF-88D4-4E92-B067-38AC0065A92C}" type="presParOf" srcId="{FF5AD989-B0FF-413C-9C9E-6AE3693F139E}" destId="{09830A08-B1C3-45E9-ACFA-AD59289DC9FE}" srcOrd="1" destOrd="0" presId="urn:microsoft.com/office/officeart/2005/8/layout/hProcess7"/>
    <dgm:cxn modelId="{63A149AB-8072-4B81-8191-53265FC75C6B}" type="presParOf" srcId="{FF5AD989-B0FF-413C-9C9E-6AE3693F139E}" destId="{012AC6F3-9579-460F-989A-895A673993BE}" srcOrd="2" destOrd="0" presId="urn:microsoft.com/office/officeart/2005/8/layout/hProcess7"/>
    <dgm:cxn modelId="{B439B8CC-5947-4E87-803F-4DCF7FCAB349}" type="presParOf" srcId="{8F2D248E-134A-49DB-95AC-CEBDE9BFE966}" destId="{4F319B93-D631-4464-A9C1-A8781F321469}" srcOrd="5" destOrd="0" presId="urn:microsoft.com/office/officeart/2005/8/layout/hProcess7"/>
    <dgm:cxn modelId="{F93A3918-7036-4C6E-BE1E-EE55D5EEEFE1}" type="presParOf" srcId="{8F2D248E-134A-49DB-95AC-CEBDE9BFE966}" destId="{28F1451F-D08B-4E22-ACFC-E96027BB3E08}" srcOrd="6" destOrd="0" presId="urn:microsoft.com/office/officeart/2005/8/layout/hProcess7"/>
    <dgm:cxn modelId="{1D881323-B90C-475A-A5BF-613BD6BBFE6E}" type="presParOf" srcId="{28F1451F-D08B-4E22-ACFC-E96027BB3E08}" destId="{3CA42C89-B980-457C-BB7A-0D15BFB00EF6}" srcOrd="0" destOrd="0" presId="urn:microsoft.com/office/officeart/2005/8/layout/hProcess7"/>
    <dgm:cxn modelId="{95BB4328-7461-4583-8996-9B5A62FBE8D2}" type="presParOf" srcId="{28F1451F-D08B-4E22-ACFC-E96027BB3E08}" destId="{CB925AB4-27E3-449C-8898-8A92F1FBBBA1}" srcOrd="1" destOrd="0" presId="urn:microsoft.com/office/officeart/2005/8/layout/hProcess7"/>
    <dgm:cxn modelId="{D821177B-5512-4A05-A68F-AF13F42300DE}" type="presParOf" srcId="{28F1451F-D08B-4E22-ACFC-E96027BB3E08}" destId="{7C12CDD7-3AC2-471F-8A50-50A328D5252F}" srcOrd="2" destOrd="0" presId="urn:microsoft.com/office/officeart/2005/8/layout/hProcess7"/>
    <dgm:cxn modelId="{9AE14B1C-AFBF-40C6-9453-E85C6C7C2B58}" type="presParOf" srcId="{8F2D248E-134A-49DB-95AC-CEBDE9BFE966}" destId="{8E705C98-B020-4CFE-ACFD-68E47FB2C109}" srcOrd="7" destOrd="0" presId="urn:microsoft.com/office/officeart/2005/8/layout/hProcess7"/>
    <dgm:cxn modelId="{77DC3FC7-D6A7-4EB5-97A0-E27B6C6EB4B1}" type="presParOf" srcId="{8F2D248E-134A-49DB-95AC-CEBDE9BFE966}" destId="{856095EF-CEB4-4FAB-82A7-778679EF1D00}" srcOrd="8" destOrd="0" presId="urn:microsoft.com/office/officeart/2005/8/layout/hProcess7"/>
    <dgm:cxn modelId="{60A22966-2D3F-477E-BA47-46AD936B23D3}" type="presParOf" srcId="{856095EF-CEB4-4FAB-82A7-778679EF1D00}" destId="{534851D7-2616-4E1B-B515-646B8541B661}" srcOrd="0" destOrd="0" presId="urn:microsoft.com/office/officeart/2005/8/layout/hProcess7"/>
    <dgm:cxn modelId="{8336F8C9-C4DC-4B71-9D4C-8F8E40659271}" type="presParOf" srcId="{856095EF-CEB4-4FAB-82A7-778679EF1D00}" destId="{4C02EB7D-1E12-4849-8E06-5BD9309D58E1}" srcOrd="1" destOrd="0" presId="urn:microsoft.com/office/officeart/2005/8/layout/hProcess7"/>
    <dgm:cxn modelId="{36CA96AC-9582-450F-962B-049F9CFFE351}" type="presParOf" srcId="{856095EF-CEB4-4FAB-82A7-778679EF1D00}" destId="{ADD4B8A1-169C-476F-9329-2AC8097EA69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2A448-D56E-49AF-B9AF-31AFAFDF90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B8DAF4-B6FB-4BA9-9EC4-9D2EBA348A70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PARTICIPAÇÃO</a:t>
          </a:r>
        </a:p>
      </dgm:t>
    </dgm:pt>
    <dgm:pt modelId="{4496D0F3-D1B3-41C7-8F9E-7963DA21B387}" type="parTrans" cxnId="{97D64E41-2256-433D-9F5E-D9BEF311B4CD}">
      <dgm:prSet/>
      <dgm:spPr/>
      <dgm:t>
        <a:bodyPr/>
        <a:lstStyle/>
        <a:p>
          <a:endParaRPr lang="pt-BR"/>
        </a:p>
      </dgm:t>
    </dgm:pt>
    <dgm:pt modelId="{E76EB517-C377-4BA4-86E7-5299B1BCD9A5}" type="sibTrans" cxnId="{97D64E41-2256-433D-9F5E-D9BEF311B4CD}">
      <dgm:prSet/>
      <dgm:spPr/>
      <dgm:t>
        <a:bodyPr/>
        <a:lstStyle/>
        <a:p>
          <a:endParaRPr lang="pt-BR"/>
        </a:p>
      </dgm:t>
    </dgm:pt>
    <dgm:pt modelId="{E82F40BB-170B-4865-B1FB-0BDC461F89B8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</a:p>
      </dgm:t>
    </dgm:pt>
    <dgm:pt modelId="{B29AC44B-6F09-416F-8A1B-E247C8B37529}" type="parTrans" cxnId="{04327BD4-25E7-4E71-85C1-A26568D9C4EB}">
      <dgm:prSet/>
      <dgm:spPr/>
      <dgm:t>
        <a:bodyPr/>
        <a:lstStyle/>
        <a:p>
          <a:endParaRPr lang="pt-BR"/>
        </a:p>
      </dgm:t>
    </dgm:pt>
    <dgm:pt modelId="{DD9D6CCC-90B3-4E67-A1C9-6F631CF43CF2}" type="sibTrans" cxnId="{04327BD4-25E7-4E71-85C1-A26568D9C4EB}">
      <dgm:prSet/>
      <dgm:spPr/>
      <dgm:t>
        <a:bodyPr/>
        <a:lstStyle/>
        <a:p>
          <a:endParaRPr lang="pt-BR"/>
        </a:p>
      </dgm:t>
    </dgm:pt>
    <dgm:pt modelId="{2667F766-F6AE-4D10-944C-2D08950770FD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EXISTÊNCIA DE ÓRGÃOS COLEGIADOS</a:t>
          </a:r>
        </a:p>
      </dgm:t>
    </dgm:pt>
    <dgm:pt modelId="{B73ECA8B-9379-47F7-B5CC-450CFA23D232}" type="parTrans" cxnId="{1725E9E9-5FE0-4EAE-94F5-7D7041B8BE24}">
      <dgm:prSet/>
      <dgm:spPr/>
      <dgm:t>
        <a:bodyPr/>
        <a:lstStyle/>
        <a:p>
          <a:endParaRPr lang="pt-BR"/>
        </a:p>
      </dgm:t>
    </dgm:pt>
    <dgm:pt modelId="{167C7D3D-02CB-4B9E-A288-83F65DD5246A}" type="sibTrans" cxnId="{1725E9E9-5FE0-4EAE-94F5-7D7041B8BE24}">
      <dgm:prSet/>
      <dgm:spPr/>
      <dgm:t>
        <a:bodyPr/>
        <a:lstStyle/>
        <a:p>
          <a:endParaRPr lang="pt-BR"/>
        </a:p>
      </dgm:t>
    </dgm:pt>
    <dgm:pt modelId="{7D756E23-A600-4F42-8A99-6E9BFA298888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ESCOLA</a:t>
          </a:r>
        </a:p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PÚBLICA, DEMOCRÁTICA E INCLUSIVA</a:t>
          </a:r>
        </a:p>
        <a:p>
          <a:endParaRPr lang="pt-BR" sz="1400" dirty="0"/>
        </a:p>
      </dgm:t>
    </dgm:pt>
    <dgm:pt modelId="{4FC76880-49CE-415F-8F50-45B750E59C69}" type="parTrans" cxnId="{D90F568E-A7D7-4F49-BB0B-06B34CA742C8}">
      <dgm:prSet/>
      <dgm:spPr/>
      <dgm:t>
        <a:bodyPr/>
        <a:lstStyle/>
        <a:p>
          <a:endParaRPr lang="pt-BR"/>
        </a:p>
      </dgm:t>
    </dgm:pt>
    <dgm:pt modelId="{3EEC055B-40A1-4CD0-B9A6-BDEE3D4A8DAB}" type="sibTrans" cxnId="{D90F568E-A7D7-4F49-BB0B-06B34CA742C8}">
      <dgm:prSet/>
      <dgm:spPr/>
      <dgm:t>
        <a:bodyPr/>
        <a:lstStyle/>
        <a:p>
          <a:endParaRPr lang="pt-BR"/>
        </a:p>
      </dgm:t>
    </dgm:pt>
    <dgm:pt modelId="{1C83A42F-E914-4931-B50B-EEFC394FF784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DESCENTRALIZAÇÃO</a:t>
          </a:r>
        </a:p>
      </dgm:t>
    </dgm:pt>
    <dgm:pt modelId="{1DF4FD96-6AF2-4D15-9FA4-0267D02888ED}" type="parTrans" cxnId="{1A469F00-6176-44DB-BD76-0D84C81E1193}">
      <dgm:prSet/>
      <dgm:spPr/>
      <dgm:t>
        <a:bodyPr/>
        <a:lstStyle/>
        <a:p>
          <a:endParaRPr lang="pt-BR"/>
        </a:p>
      </dgm:t>
    </dgm:pt>
    <dgm:pt modelId="{3A504263-F3E0-4663-8E09-A09021A61046}" type="sibTrans" cxnId="{1A469F00-6176-44DB-BD76-0D84C81E1193}">
      <dgm:prSet/>
      <dgm:spPr/>
      <dgm:t>
        <a:bodyPr/>
        <a:lstStyle/>
        <a:p>
          <a:endParaRPr lang="pt-BR"/>
        </a:p>
      </dgm:t>
    </dgm:pt>
    <dgm:pt modelId="{391E5B88-83C9-4233-88EC-36226F6B9CA5}">
      <dgm:prSet phldrT="[Texto]" custT="1"/>
      <dgm:spPr/>
      <dgm:t>
        <a:bodyPr/>
        <a:lstStyle/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MELHORIA</a:t>
          </a:r>
        </a:p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 </a:t>
          </a:r>
        </a:p>
        <a:p>
          <a:r>
            <a:rPr lang="pt-B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</a:p>
      </dgm:t>
    </dgm:pt>
    <dgm:pt modelId="{CF1039ED-199F-4308-BEDA-19D5A0847121}" type="parTrans" cxnId="{12BF6523-2D08-43DE-A40D-12E819330CA1}">
      <dgm:prSet/>
      <dgm:spPr/>
      <dgm:t>
        <a:bodyPr/>
        <a:lstStyle/>
        <a:p>
          <a:endParaRPr lang="pt-BR"/>
        </a:p>
      </dgm:t>
    </dgm:pt>
    <dgm:pt modelId="{28EED44D-A624-499F-BDDD-B04498736B45}" type="sibTrans" cxnId="{12BF6523-2D08-43DE-A40D-12E819330CA1}">
      <dgm:prSet/>
      <dgm:spPr/>
      <dgm:t>
        <a:bodyPr/>
        <a:lstStyle/>
        <a:p>
          <a:endParaRPr lang="pt-BR"/>
        </a:p>
      </dgm:t>
    </dgm:pt>
    <dgm:pt modelId="{D32848A5-870A-4529-B5A3-ACFB5C20CF52}">
      <dgm:prSet custT="1"/>
      <dgm:spPr/>
      <dgm:t>
        <a:bodyPr/>
        <a:lstStyle/>
        <a:p>
          <a:r>
            <a:rPr lang="pt-BR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CONSTRUÇÃO COLETIVA DE PROJETOS</a:t>
          </a:r>
        </a:p>
      </dgm:t>
    </dgm:pt>
    <dgm:pt modelId="{2622DFC3-E4D3-4CF4-8163-CFA5FBF0D418}" type="parTrans" cxnId="{C3AFAE7D-7BD8-4D9A-A4BD-DDA05833FBB8}">
      <dgm:prSet/>
      <dgm:spPr/>
      <dgm:t>
        <a:bodyPr/>
        <a:lstStyle/>
        <a:p>
          <a:endParaRPr lang="pt-BR"/>
        </a:p>
      </dgm:t>
    </dgm:pt>
    <dgm:pt modelId="{DBEA77DF-B27C-42D6-92DE-B8245732FB56}" type="sibTrans" cxnId="{C3AFAE7D-7BD8-4D9A-A4BD-DDA05833FBB8}">
      <dgm:prSet/>
      <dgm:spPr/>
      <dgm:t>
        <a:bodyPr/>
        <a:lstStyle/>
        <a:p>
          <a:endParaRPr lang="pt-BR"/>
        </a:p>
      </dgm:t>
    </dgm:pt>
    <dgm:pt modelId="{76A6E6C1-50BF-4B75-BD74-6E351FD1EFD0}" type="pres">
      <dgm:prSet presAssocID="{9782A448-D56E-49AF-B9AF-31AFAFDF90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67EA0F-CD85-4FF9-8EC7-0B0C4B8D3D2C}" type="pres">
      <dgm:prSet presAssocID="{7BB8DAF4-B6FB-4BA9-9EC4-9D2EBA348A70}" presName="hierRoot1" presStyleCnt="0"/>
      <dgm:spPr/>
    </dgm:pt>
    <dgm:pt modelId="{3383E932-6781-4A46-B4AA-949D0AFEC56C}" type="pres">
      <dgm:prSet presAssocID="{7BB8DAF4-B6FB-4BA9-9EC4-9D2EBA348A70}" presName="composite" presStyleCnt="0"/>
      <dgm:spPr/>
    </dgm:pt>
    <dgm:pt modelId="{D18F0DDF-65D3-46DC-86E8-0A4642D16104}" type="pres">
      <dgm:prSet presAssocID="{7BB8DAF4-B6FB-4BA9-9EC4-9D2EBA348A70}" presName="background" presStyleLbl="node0" presStyleIdx="0" presStyleCnt="1"/>
      <dgm:spPr/>
    </dgm:pt>
    <dgm:pt modelId="{986A54B7-AA46-4C58-874C-6836E62CA3AD}" type="pres">
      <dgm:prSet presAssocID="{7BB8DAF4-B6FB-4BA9-9EC4-9D2EBA348A70}" presName="text" presStyleLbl="fgAcc0" presStyleIdx="0" presStyleCnt="1" custScaleX="123931">
        <dgm:presLayoutVars>
          <dgm:chPref val="3"/>
        </dgm:presLayoutVars>
      </dgm:prSet>
      <dgm:spPr/>
    </dgm:pt>
    <dgm:pt modelId="{4869E5FB-B916-418C-9565-A1577CFFBA40}" type="pres">
      <dgm:prSet presAssocID="{7BB8DAF4-B6FB-4BA9-9EC4-9D2EBA348A70}" presName="hierChild2" presStyleCnt="0"/>
      <dgm:spPr/>
    </dgm:pt>
    <dgm:pt modelId="{64FDFC12-ED73-4204-836F-DE81F748ADAA}" type="pres">
      <dgm:prSet presAssocID="{B29AC44B-6F09-416F-8A1B-E247C8B37529}" presName="Name10" presStyleLbl="parChTrans1D2" presStyleIdx="0" presStyleCnt="2"/>
      <dgm:spPr/>
    </dgm:pt>
    <dgm:pt modelId="{3A822147-B6B7-4657-947D-C22377FF0B65}" type="pres">
      <dgm:prSet presAssocID="{E82F40BB-170B-4865-B1FB-0BDC461F89B8}" presName="hierRoot2" presStyleCnt="0"/>
      <dgm:spPr/>
    </dgm:pt>
    <dgm:pt modelId="{60418A81-5C3F-434B-9FE5-66A18BBF9C2B}" type="pres">
      <dgm:prSet presAssocID="{E82F40BB-170B-4865-B1FB-0BDC461F89B8}" presName="composite2" presStyleCnt="0"/>
      <dgm:spPr/>
    </dgm:pt>
    <dgm:pt modelId="{A64A2D2C-82AB-4844-8EAD-A28B10F2A070}" type="pres">
      <dgm:prSet presAssocID="{E82F40BB-170B-4865-B1FB-0BDC461F89B8}" presName="background2" presStyleLbl="node2" presStyleIdx="0" presStyleCnt="2"/>
      <dgm:spPr/>
    </dgm:pt>
    <dgm:pt modelId="{6767922D-1817-4EFC-AB76-85BF26B53966}" type="pres">
      <dgm:prSet presAssocID="{E82F40BB-170B-4865-B1FB-0BDC461F89B8}" presName="text2" presStyleLbl="fgAcc2" presStyleIdx="0" presStyleCnt="2" custScaleX="123931">
        <dgm:presLayoutVars>
          <dgm:chPref val="3"/>
        </dgm:presLayoutVars>
      </dgm:prSet>
      <dgm:spPr/>
    </dgm:pt>
    <dgm:pt modelId="{DDDBF1A1-7527-44D4-8B7A-2BE1F506CB28}" type="pres">
      <dgm:prSet presAssocID="{E82F40BB-170B-4865-B1FB-0BDC461F89B8}" presName="hierChild3" presStyleCnt="0"/>
      <dgm:spPr/>
    </dgm:pt>
    <dgm:pt modelId="{8CBD6712-D0F4-44B6-9DC6-94B164CA76B6}" type="pres">
      <dgm:prSet presAssocID="{B73ECA8B-9379-47F7-B5CC-450CFA23D232}" presName="Name17" presStyleLbl="parChTrans1D3" presStyleIdx="0" presStyleCnt="4"/>
      <dgm:spPr/>
    </dgm:pt>
    <dgm:pt modelId="{3E6C1617-4F5F-41E8-B0DE-F503D57EF2B2}" type="pres">
      <dgm:prSet presAssocID="{2667F766-F6AE-4D10-944C-2D08950770FD}" presName="hierRoot3" presStyleCnt="0"/>
      <dgm:spPr/>
    </dgm:pt>
    <dgm:pt modelId="{9025CD18-7829-4F13-9A2C-2C51FC0EF7E6}" type="pres">
      <dgm:prSet presAssocID="{2667F766-F6AE-4D10-944C-2D08950770FD}" presName="composite3" presStyleCnt="0"/>
      <dgm:spPr/>
    </dgm:pt>
    <dgm:pt modelId="{F6819E98-6259-4AE9-BB04-56B05585A78D}" type="pres">
      <dgm:prSet presAssocID="{2667F766-F6AE-4D10-944C-2D08950770FD}" presName="background3" presStyleLbl="node3" presStyleIdx="0" presStyleCnt="4"/>
      <dgm:spPr/>
    </dgm:pt>
    <dgm:pt modelId="{F2EC873F-8CF4-4418-9E66-EA97072A01B4}" type="pres">
      <dgm:prSet presAssocID="{2667F766-F6AE-4D10-944C-2D08950770FD}" presName="text3" presStyleLbl="fgAcc3" presStyleIdx="0" presStyleCnt="4" custScaleX="123931">
        <dgm:presLayoutVars>
          <dgm:chPref val="3"/>
        </dgm:presLayoutVars>
      </dgm:prSet>
      <dgm:spPr/>
    </dgm:pt>
    <dgm:pt modelId="{DDD7B649-14BF-4CF9-9E10-6BC0775C1241}" type="pres">
      <dgm:prSet presAssocID="{2667F766-F6AE-4D10-944C-2D08950770FD}" presName="hierChild4" presStyleCnt="0"/>
      <dgm:spPr/>
    </dgm:pt>
    <dgm:pt modelId="{BE84636B-0D79-4893-A468-FE5D54C8C204}" type="pres">
      <dgm:prSet presAssocID="{2622DFC3-E4D3-4CF4-8163-CFA5FBF0D418}" presName="Name17" presStyleLbl="parChTrans1D3" presStyleIdx="1" presStyleCnt="4"/>
      <dgm:spPr/>
    </dgm:pt>
    <dgm:pt modelId="{0FEE7DEC-9680-4DB3-85A7-B77EB59DDDF4}" type="pres">
      <dgm:prSet presAssocID="{D32848A5-870A-4529-B5A3-ACFB5C20CF52}" presName="hierRoot3" presStyleCnt="0"/>
      <dgm:spPr/>
    </dgm:pt>
    <dgm:pt modelId="{D521DB95-3950-4359-92C6-6143F26507D0}" type="pres">
      <dgm:prSet presAssocID="{D32848A5-870A-4529-B5A3-ACFB5C20CF52}" presName="composite3" presStyleCnt="0"/>
      <dgm:spPr/>
    </dgm:pt>
    <dgm:pt modelId="{9326523E-9DA3-4714-998E-D51991D93400}" type="pres">
      <dgm:prSet presAssocID="{D32848A5-870A-4529-B5A3-ACFB5C20CF52}" presName="background3" presStyleLbl="node3" presStyleIdx="1" presStyleCnt="4"/>
      <dgm:spPr/>
    </dgm:pt>
    <dgm:pt modelId="{2343374D-CED7-40A8-9D28-40539FBB5F78}" type="pres">
      <dgm:prSet presAssocID="{D32848A5-870A-4529-B5A3-ACFB5C20CF52}" presName="text3" presStyleLbl="fgAcc3" presStyleIdx="1" presStyleCnt="4" custScaleX="123931">
        <dgm:presLayoutVars>
          <dgm:chPref val="3"/>
        </dgm:presLayoutVars>
      </dgm:prSet>
      <dgm:spPr/>
    </dgm:pt>
    <dgm:pt modelId="{86EC4795-1F7D-4740-A46A-DD96C9F7CDEA}" type="pres">
      <dgm:prSet presAssocID="{D32848A5-870A-4529-B5A3-ACFB5C20CF52}" presName="hierChild4" presStyleCnt="0"/>
      <dgm:spPr/>
    </dgm:pt>
    <dgm:pt modelId="{3A9D710E-F9D2-4BF3-A813-91526BE24B74}" type="pres">
      <dgm:prSet presAssocID="{4FC76880-49CE-415F-8F50-45B750E59C69}" presName="Name17" presStyleLbl="parChTrans1D3" presStyleIdx="2" presStyleCnt="4"/>
      <dgm:spPr/>
    </dgm:pt>
    <dgm:pt modelId="{91A70E91-2B7C-4CFD-99EA-55BF9611EE87}" type="pres">
      <dgm:prSet presAssocID="{7D756E23-A600-4F42-8A99-6E9BFA298888}" presName="hierRoot3" presStyleCnt="0"/>
      <dgm:spPr/>
    </dgm:pt>
    <dgm:pt modelId="{A5415C7B-56F8-4080-997A-2A64062ACA9B}" type="pres">
      <dgm:prSet presAssocID="{7D756E23-A600-4F42-8A99-6E9BFA298888}" presName="composite3" presStyleCnt="0"/>
      <dgm:spPr/>
    </dgm:pt>
    <dgm:pt modelId="{F7F60F77-E659-43DD-9CF5-FCED46512A7E}" type="pres">
      <dgm:prSet presAssocID="{7D756E23-A600-4F42-8A99-6E9BFA298888}" presName="background3" presStyleLbl="node3" presStyleIdx="2" presStyleCnt="4"/>
      <dgm:spPr/>
    </dgm:pt>
    <dgm:pt modelId="{9024951F-CC71-4B13-AC69-C620E765A7FF}" type="pres">
      <dgm:prSet presAssocID="{7D756E23-A600-4F42-8A99-6E9BFA298888}" presName="text3" presStyleLbl="fgAcc3" presStyleIdx="2" presStyleCnt="4" custScaleX="113010">
        <dgm:presLayoutVars>
          <dgm:chPref val="3"/>
        </dgm:presLayoutVars>
      </dgm:prSet>
      <dgm:spPr/>
    </dgm:pt>
    <dgm:pt modelId="{1050373A-61FC-4B2A-BC9E-8D9717B409AE}" type="pres">
      <dgm:prSet presAssocID="{7D756E23-A600-4F42-8A99-6E9BFA298888}" presName="hierChild4" presStyleCnt="0"/>
      <dgm:spPr/>
    </dgm:pt>
    <dgm:pt modelId="{474E7B3C-0642-460E-9D65-370180B149ED}" type="pres">
      <dgm:prSet presAssocID="{1DF4FD96-6AF2-4D15-9FA4-0267D02888ED}" presName="Name10" presStyleLbl="parChTrans1D2" presStyleIdx="1" presStyleCnt="2"/>
      <dgm:spPr/>
    </dgm:pt>
    <dgm:pt modelId="{4BA4F6D6-F61D-4BB5-BC8C-C9B904A6C759}" type="pres">
      <dgm:prSet presAssocID="{1C83A42F-E914-4931-B50B-EEFC394FF784}" presName="hierRoot2" presStyleCnt="0"/>
      <dgm:spPr/>
    </dgm:pt>
    <dgm:pt modelId="{2598F96D-2385-4294-9832-6DDF0A95D384}" type="pres">
      <dgm:prSet presAssocID="{1C83A42F-E914-4931-B50B-EEFC394FF784}" presName="composite2" presStyleCnt="0"/>
      <dgm:spPr/>
    </dgm:pt>
    <dgm:pt modelId="{CE9E50D7-2B64-46A7-B883-29108EC38F1C}" type="pres">
      <dgm:prSet presAssocID="{1C83A42F-E914-4931-B50B-EEFC394FF784}" presName="background2" presStyleLbl="node2" presStyleIdx="1" presStyleCnt="2"/>
      <dgm:spPr/>
    </dgm:pt>
    <dgm:pt modelId="{A753F3BC-A8D9-4BD7-A031-AA7531E9B567}" type="pres">
      <dgm:prSet presAssocID="{1C83A42F-E914-4931-B50B-EEFC394FF784}" presName="text2" presStyleLbl="fgAcc2" presStyleIdx="1" presStyleCnt="2" custScaleX="166354">
        <dgm:presLayoutVars>
          <dgm:chPref val="3"/>
        </dgm:presLayoutVars>
      </dgm:prSet>
      <dgm:spPr/>
    </dgm:pt>
    <dgm:pt modelId="{8B38A041-2F33-4516-9D07-16FA571373C6}" type="pres">
      <dgm:prSet presAssocID="{1C83A42F-E914-4931-B50B-EEFC394FF784}" presName="hierChild3" presStyleCnt="0"/>
      <dgm:spPr/>
    </dgm:pt>
    <dgm:pt modelId="{889E67AA-6802-4DE6-9CE8-56786302962E}" type="pres">
      <dgm:prSet presAssocID="{CF1039ED-199F-4308-BEDA-19D5A0847121}" presName="Name17" presStyleLbl="parChTrans1D3" presStyleIdx="3" presStyleCnt="4"/>
      <dgm:spPr/>
    </dgm:pt>
    <dgm:pt modelId="{7D7B4959-DD15-4062-8F9D-57494997E13B}" type="pres">
      <dgm:prSet presAssocID="{391E5B88-83C9-4233-88EC-36226F6B9CA5}" presName="hierRoot3" presStyleCnt="0"/>
      <dgm:spPr/>
    </dgm:pt>
    <dgm:pt modelId="{55355637-0ED6-47D3-9707-8F9BA74EB749}" type="pres">
      <dgm:prSet presAssocID="{391E5B88-83C9-4233-88EC-36226F6B9CA5}" presName="composite3" presStyleCnt="0"/>
      <dgm:spPr/>
    </dgm:pt>
    <dgm:pt modelId="{A2D178CC-2D33-444F-AFD1-7A1D711865E0}" type="pres">
      <dgm:prSet presAssocID="{391E5B88-83C9-4233-88EC-36226F6B9CA5}" presName="background3" presStyleLbl="node3" presStyleIdx="3" presStyleCnt="4"/>
      <dgm:spPr/>
    </dgm:pt>
    <dgm:pt modelId="{AA6386A2-DBE0-4C9B-828C-BF9D8F64A609}" type="pres">
      <dgm:prSet presAssocID="{391E5B88-83C9-4233-88EC-36226F6B9CA5}" presName="text3" presStyleLbl="fgAcc3" presStyleIdx="3" presStyleCnt="4" custScaleX="123931">
        <dgm:presLayoutVars>
          <dgm:chPref val="3"/>
        </dgm:presLayoutVars>
      </dgm:prSet>
      <dgm:spPr/>
    </dgm:pt>
    <dgm:pt modelId="{C2E65BC1-00AF-4E05-8094-201716B2CA5C}" type="pres">
      <dgm:prSet presAssocID="{391E5B88-83C9-4233-88EC-36226F6B9CA5}" presName="hierChild4" presStyleCnt="0"/>
      <dgm:spPr/>
    </dgm:pt>
  </dgm:ptLst>
  <dgm:cxnLst>
    <dgm:cxn modelId="{1A469F00-6176-44DB-BD76-0D84C81E1193}" srcId="{7BB8DAF4-B6FB-4BA9-9EC4-9D2EBA348A70}" destId="{1C83A42F-E914-4931-B50B-EEFC394FF784}" srcOrd="1" destOrd="0" parTransId="{1DF4FD96-6AF2-4D15-9FA4-0267D02888ED}" sibTransId="{3A504263-F3E0-4663-8E09-A09021A61046}"/>
    <dgm:cxn modelId="{293F7E07-D2BC-4E9A-A786-EFB464DBB470}" type="presOf" srcId="{B73ECA8B-9379-47F7-B5CC-450CFA23D232}" destId="{8CBD6712-D0F4-44B6-9DC6-94B164CA76B6}" srcOrd="0" destOrd="0" presId="urn:microsoft.com/office/officeart/2005/8/layout/hierarchy1"/>
    <dgm:cxn modelId="{12BF6523-2D08-43DE-A40D-12E819330CA1}" srcId="{1C83A42F-E914-4931-B50B-EEFC394FF784}" destId="{391E5B88-83C9-4233-88EC-36226F6B9CA5}" srcOrd="0" destOrd="0" parTransId="{CF1039ED-199F-4308-BEDA-19D5A0847121}" sibTransId="{28EED44D-A624-499F-BDDD-B04498736B45}"/>
    <dgm:cxn modelId="{6762F93F-B4E8-410A-AB97-33A45E256ACF}" type="presOf" srcId="{1DF4FD96-6AF2-4D15-9FA4-0267D02888ED}" destId="{474E7B3C-0642-460E-9D65-370180B149ED}" srcOrd="0" destOrd="0" presId="urn:microsoft.com/office/officeart/2005/8/layout/hierarchy1"/>
    <dgm:cxn modelId="{97D64E41-2256-433D-9F5E-D9BEF311B4CD}" srcId="{9782A448-D56E-49AF-B9AF-31AFAFDF9064}" destId="{7BB8DAF4-B6FB-4BA9-9EC4-9D2EBA348A70}" srcOrd="0" destOrd="0" parTransId="{4496D0F3-D1B3-41C7-8F9E-7963DA21B387}" sibTransId="{E76EB517-C377-4BA4-86E7-5299B1BCD9A5}"/>
    <dgm:cxn modelId="{9A55526A-0C48-41AC-A6F5-B6C254152C1D}" type="presOf" srcId="{B29AC44B-6F09-416F-8A1B-E247C8B37529}" destId="{64FDFC12-ED73-4204-836F-DE81F748ADAA}" srcOrd="0" destOrd="0" presId="urn:microsoft.com/office/officeart/2005/8/layout/hierarchy1"/>
    <dgm:cxn modelId="{C3AFAE7D-7BD8-4D9A-A4BD-DDA05833FBB8}" srcId="{E82F40BB-170B-4865-B1FB-0BDC461F89B8}" destId="{D32848A5-870A-4529-B5A3-ACFB5C20CF52}" srcOrd="1" destOrd="0" parTransId="{2622DFC3-E4D3-4CF4-8163-CFA5FBF0D418}" sibTransId="{DBEA77DF-B27C-42D6-92DE-B8245732FB56}"/>
    <dgm:cxn modelId="{64F9D887-3AB3-465A-85B9-4F6C5A56DFDF}" type="presOf" srcId="{CF1039ED-199F-4308-BEDA-19D5A0847121}" destId="{889E67AA-6802-4DE6-9CE8-56786302962E}" srcOrd="0" destOrd="0" presId="urn:microsoft.com/office/officeart/2005/8/layout/hierarchy1"/>
    <dgm:cxn modelId="{D90F568E-A7D7-4F49-BB0B-06B34CA742C8}" srcId="{E82F40BB-170B-4865-B1FB-0BDC461F89B8}" destId="{7D756E23-A600-4F42-8A99-6E9BFA298888}" srcOrd="2" destOrd="0" parTransId="{4FC76880-49CE-415F-8F50-45B750E59C69}" sibTransId="{3EEC055B-40A1-4CD0-B9A6-BDEE3D4A8DAB}"/>
    <dgm:cxn modelId="{C67A5B96-8CDD-4C68-9B77-86EA52400E89}" type="presOf" srcId="{1C83A42F-E914-4931-B50B-EEFC394FF784}" destId="{A753F3BC-A8D9-4BD7-A031-AA7531E9B567}" srcOrd="0" destOrd="0" presId="urn:microsoft.com/office/officeart/2005/8/layout/hierarchy1"/>
    <dgm:cxn modelId="{DB2EC6A2-5170-4BFD-B331-4D25FDA10BC4}" type="presOf" srcId="{E82F40BB-170B-4865-B1FB-0BDC461F89B8}" destId="{6767922D-1817-4EFC-AB76-85BF26B53966}" srcOrd="0" destOrd="0" presId="urn:microsoft.com/office/officeart/2005/8/layout/hierarchy1"/>
    <dgm:cxn modelId="{82E5D9AA-902C-49D7-BC8B-D6FD892B7DC9}" type="presOf" srcId="{4FC76880-49CE-415F-8F50-45B750E59C69}" destId="{3A9D710E-F9D2-4BF3-A813-91526BE24B74}" srcOrd="0" destOrd="0" presId="urn:microsoft.com/office/officeart/2005/8/layout/hierarchy1"/>
    <dgm:cxn modelId="{930DF1AC-0BFF-4ACA-A511-AEA243E46258}" type="presOf" srcId="{7BB8DAF4-B6FB-4BA9-9EC4-9D2EBA348A70}" destId="{986A54B7-AA46-4C58-874C-6836E62CA3AD}" srcOrd="0" destOrd="0" presId="urn:microsoft.com/office/officeart/2005/8/layout/hierarchy1"/>
    <dgm:cxn modelId="{6DE5CCAF-FC22-40DD-8ED4-1A35B80FF0E3}" type="presOf" srcId="{7D756E23-A600-4F42-8A99-6E9BFA298888}" destId="{9024951F-CC71-4B13-AC69-C620E765A7FF}" srcOrd="0" destOrd="0" presId="urn:microsoft.com/office/officeart/2005/8/layout/hierarchy1"/>
    <dgm:cxn modelId="{082F17B5-A782-4D41-A578-382536896D9C}" type="presOf" srcId="{9782A448-D56E-49AF-B9AF-31AFAFDF9064}" destId="{76A6E6C1-50BF-4B75-BD74-6E351FD1EFD0}" srcOrd="0" destOrd="0" presId="urn:microsoft.com/office/officeart/2005/8/layout/hierarchy1"/>
    <dgm:cxn modelId="{DF3C8EBE-73DF-48F1-A004-3F4F329BC502}" type="presOf" srcId="{2667F766-F6AE-4D10-944C-2D08950770FD}" destId="{F2EC873F-8CF4-4418-9E66-EA97072A01B4}" srcOrd="0" destOrd="0" presId="urn:microsoft.com/office/officeart/2005/8/layout/hierarchy1"/>
    <dgm:cxn modelId="{04327BD4-25E7-4E71-85C1-A26568D9C4EB}" srcId="{7BB8DAF4-B6FB-4BA9-9EC4-9D2EBA348A70}" destId="{E82F40BB-170B-4865-B1FB-0BDC461F89B8}" srcOrd="0" destOrd="0" parTransId="{B29AC44B-6F09-416F-8A1B-E247C8B37529}" sibTransId="{DD9D6CCC-90B3-4E67-A1C9-6F631CF43CF2}"/>
    <dgm:cxn modelId="{DDAC8DD8-5CF5-45B4-8A60-7F310F73B1FD}" type="presOf" srcId="{2622DFC3-E4D3-4CF4-8163-CFA5FBF0D418}" destId="{BE84636B-0D79-4893-A468-FE5D54C8C204}" srcOrd="0" destOrd="0" presId="urn:microsoft.com/office/officeart/2005/8/layout/hierarchy1"/>
    <dgm:cxn modelId="{1725E9E9-5FE0-4EAE-94F5-7D7041B8BE24}" srcId="{E82F40BB-170B-4865-B1FB-0BDC461F89B8}" destId="{2667F766-F6AE-4D10-944C-2D08950770FD}" srcOrd="0" destOrd="0" parTransId="{B73ECA8B-9379-47F7-B5CC-450CFA23D232}" sibTransId="{167C7D3D-02CB-4B9E-A288-83F65DD5246A}"/>
    <dgm:cxn modelId="{0A1C7AFC-6BF3-49C1-B072-60D7E5082018}" type="presOf" srcId="{D32848A5-870A-4529-B5A3-ACFB5C20CF52}" destId="{2343374D-CED7-40A8-9D28-40539FBB5F78}" srcOrd="0" destOrd="0" presId="urn:microsoft.com/office/officeart/2005/8/layout/hierarchy1"/>
    <dgm:cxn modelId="{0A29DAFF-9152-4A99-9D15-B1A30F00A2D0}" type="presOf" srcId="{391E5B88-83C9-4233-88EC-36226F6B9CA5}" destId="{AA6386A2-DBE0-4C9B-828C-BF9D8F64A609}" srcOrd="0" destOrd="0" presId="urn:microsoft.com/office/officeart/2005/8/layout/hierarchy1"/>
    <dgm:cxn modelId="{C8EF8FFC-388C-4F2F-A25B-55A913099649}" type="presParOf" srcId="{76A6E6C1-50BF-4B75-BD74-6E351FD1EFD0}" destId="{4C67EA0F-CD85-4FF9-8EC7-0B0C4B8D3D2C}" srcOrd="0" destOrd="0" presId="urn:microsoft.com/office/officeart/2005/8/layout/hierarchy1"/>
    <dgm:cxn modelId="{7B31B9CF-5EAF-49E5-8B01-8DC214D88603}" type="presParOf" srcId="{4C67EA0F-CD85-4FF9-8EC7-0B0C4B8D3D2C}" destId="{3383E932-6781-4A46-B4AA-949D0AFEC56C}" srcOrd="0" destOrd="0" presId="urn:microsoft.com/office/officeart/2005/8/layout/hierarchy1"/>
    <dgm:cxn modelId="{8E42916B-989D-4999-B9B4-9A198C00D3BA}" type="presParOf" srcId="{3383E932-6781-4A46-B4AA-949D0AFEC56C}" destId="{D18F0DDF-65D3-46DC-86E8-0A4642D16104}" srcOrd="0" destOrd="0" presId="urn:microsoft.com/office/officeart/2005/8/layout/hierarchy1"/>
    <dgm:cxn modelId="{3A4BE1D6-1570-45F3-86AD-A03F0455E227}" type="presParOf" srcId="{3383E932-6781-4A46-B4AA-949D0AFEC56C}" destId="{986A54B7-AA46-4C58-874C-6836E62CA3AD}" srcOrd="1" destOrd="0" presId="urn:microsoft.com/office/officeart/2005/8/layout/hierarchy1"/>
    <dgm:cxn modelId="{6083CAD7-E7E5-4C66-906C-97027A6F848C}" type="presParOf" srcId="{4C67EA0F-CD85-4FF9-8EC7-0B0C4B8D3D2C}" destId="{4869E5FB-B916-418C-9565-A1577CFFBA40}" srcOrd="1" destOrd="0" presId="urn:microsoft.com/office/officeart/2005/8/layout/hierarchy1"/>
    <dgm:cxn modelId="{23C452F6-5F21-4122-9195-4DD0DB5D6C9C}" type="presParOf" srcId="{4869E5FB-B916-418C-9565-A1577CFFBA40}" destId="{64FDFC12-ED73-4204-836F-DE81F748ADAA}" srcOrd="0" destOrd="0" presId="urn:microsoft.com/office/officeart/2005/8/layout/hierarchy1"/>
    <dgm:cxn modelId="{0D3DA9DC-F57A-440C-9378-7D165CCFCB15}" type="presParOf" srcId="{4869E5FB-B916-418C-9565-A1577CFFBA40}" destId="{3A822147-B6B7-4657-947D-C22377FF0B65}" srcOrd="1" destOrd="0" presId="urn:microsoft.com/office/officeart/2005/8/layout/hierarchy1"/>
    <dgm:cxn modelId="{9A589181-DA22-45BE-B54A-6FF2A88B4DF7}" type="presParOf" srcId="{3A822147-B6B7-4657-947D-C22377FF0B65}" destId="{60418A81-5C3F-434B-9FE5-66A18BBF9C2B}" srcOrd="0" destOrd="0" presId="urn:microsoft.com/office/officeart/2005/8/layout/hierarchy1"/>
    <dgm:cxn modelId="{32DE3B00-2192-4F99-887B-603036A8AB75}" type="presParOf" srcId="{60418A81-5C3F-434B-9FE5-66A18BBF9C2B}" destId="{A64A2D2C-82AB-4844-8EAD-A28B10F2A070}" srcOrd="0" destOrd="0" presId="urn:microsoft.com/office/officeart/2005/8/layout/hierarchy1"/>
    <dgm:cxn modelId="{A1D1C336-13B7-4B4A-8471-0B3C822138ED}" type="presParOf" srcId="{60418A81-5C3F-434B-9FE5-66A18BBF9C2B}" destId="{6767922D-1817-4EFC-AB76-85BF26B53966}" srcOrd="1" destOrd="0" presId="urn:microsoft.com/office/officeart/2005/8/layout/hierarchy1"/>
    <dgm:cxn modelId="{B47733F5-58C3-4C92-B736-D55370060336}" type="presParOf" srcId="{3A822147-B6B7-4657-947D-C22377FF0B65}" destId="{DDDBF1A1-7527-44D4-8B7A-2BE1F506CB28}" srcOrd="1" destOrd="0" presId="urn:microsoft.com/office/officeart/2005/8/layout/hierarchy1"/>
    <dgm:cxn modelId="{B7576093-CEC8-44E7-91F4-BB3EEF1B11B3}" type="presParOf" srcId="{DDDBF1A1-7527-44D4-8B7A-2BE1F506CB28}" destId="{8CBD6712-D0F4-44B6-9DC6-94B164CA76B6}" srcOrd="0" destOrd="0" presId="urn:microsoft.com/office/officeart/2005/8/layout/hierarchy1"/>
    <dgm:cxn modelId="{B4AE1D6A-3611-4B44-BA00-C35C05041A59}" type="presParOf" srcId="{DDDBF1A1-7527-44D4-8B7A-2BE1F506CB28}" destId="{3E6C1617-4F5F-41E8-B0DE-F503D57EF2B2}" srcOrd="1" destOrd="0" presId="urn:microsoft.com/office/officeart/2005/8/layout/hierarchy1"/>
    <dgm:cxn modelId="{2E3A2EA5-9EF4-4B1B-91F5-97DAA35F2700}" type="presParOf" srcId="{3E6C1617-4F5F-41E8-B0DE-F503D57EF2B2}" destId="{9025CD18-7829-4F13-9A2C-2C51FC0EF7E6}" srcOrd="0" destOrd="0" presId="urn:microsoft.com/office/officeart/2005/8/layout/hierarchy1"/>
    <dgm:cxn modelId="{72D67F16-ED1E-4AFD-B253-BAD345E0D2F3}" type="presParOf" srcId="{9025CD18-7829-4F13-9A2C-2C51FC0EF7E6}" destId="{F6819E98-6259-4AE9-BB04-56B05585A78D}" srcOrd="0" destOrd="0" presId="urn:microsoft.com/office/officeart/2005/8/layout/hierarchy1"/>
    <dgm:cxn modelId="{A156E5BB-68F0-4774-824C-0FAA46C01633}" type="presParOf" srcId="{9025CD18-7829-4F13-9A2C-2C51FC0EF7E6}" destId="{F2EC873F-8CF4-4418-9E66-EA97072A01B4}" srcOrd="1" destOrd="0" presId="urn:microsoft.com/office/officeart/2005/8/layout/hierarchy1"/>
    <dgm:cxn modelId="{AFF63DD7-CFA5-477F-A82B-1CB3EA12470D}" type="presParOf" srcId="{3E6C1617-4F5F-41E8-B0DE-F503D57EF2B2}" destId="{DDD7B649-14BF-4CF9-9E10-6BC0775C1241}" srcOrd="1" destOrd="0" presId="urn:microsoft.com/office/officeart/2005/8/layout/hierarchy1"/>
    <dgm:cxn modelId="{1C85E08D-AF88-4E48-8E83-2D3E31C7F4E7}" type="presParOf" srcId="{DDDBF1A1-7527-44D4-8B7A-2BE1F506CB28}" destId="{BE84636B-0D79-4893-A468-FE5D54C8C204}" srcOrd="2" destOrd="0" presId="urn:microsoft.com/office/officeart/2005/8/layout/hierarchy1"/>
    <dgm:cxn modelId="{31C21319-44FE-4623-8FFF-90F5421ADD48}" type="presParOf" srcId="{DDDBF1A1-7527-44D4-8B7A-2BE1F506CB28}" destId="{0FEE7DEC-9680-4DB3-85A7-B77EB59DDDF4}" srcOrd="3" destOrd="0" presId="urn:microsoft.com/office/officeart/2005/8/layout/hierarchy1"/>
    <dgm:cxn modelId="{7E5F6893-1766-49ED-8C21-8FADA09E219C}" type="presParOf" srcId="{0FEE7DEC-9680-4DB3-85A7-B77EB59DDDF4}" destId="{D521DB95-3950-4359-92C6-6143F26507D0}" srcOrd="0" destOrd="0" presId="urn:microsoft.com/office/officeart/2005/8/layout/hierarchy1"/>
    <dgm:cxn modelId="{77D51BE7-29DE-4944-ADEE-A3426B0F2332}" type="presParOf" srcId="{D521DB95-3950-4359-92C6-6143F26507D0}" destId="{9326523E-9DA3-4714-998E-D51991D93400}" srcOrd="0" destOrd="0" presId="urn:microsoft.com/office/officeart/2005/8/layout/hierarchy1"/>
    <dgm:cxn modelId="{1C5F3EC5-BEF2-489C-83F6-F867CD0F11D4}" type="presParOf" srcId="{D521DB95-3950-4359-92C6-6143F26507D0}" destId="{2343374D-CED7-40A8-9D28-40539FBB5F78}" srcOrd="1" destOrd="0" presId="urn:microsoft.com/office/officeart/2005/8/layout/hierarchy1"/>
    <dgm:cxn modelId="{6A6BDC56-23BE-4A44-BEEA-3A52F312F49C}" type="presParOf" srcId="{0FEE7DEC-9680-4DB3-85A7-B77EB59DDDF4}" destId="{86EC4795-1F7D-4740-A46A-DD96C9F7CDEA}" srcOrd="1" destOrd="0" presId="urn:microsoft.com/office/officeart/2005/8/layout/hierarchy1"/>
    <dgm:cxn modelId="{83690B5A-B196-4752-AF6A-9CC1DCAF58E6}" type="presParOf" srcId="{DDDBF1A1-7527-44D4-8B7A-2BE1F506CB28}" destId="{3A9D710E-F9D2-4BF3-A813-91526BE24B74}" srcOrd="4" destOrd="0" presId="urn:microsoft.com/office/officeart/2005/8/layout/hierarchy1"/>
    <dgm:cxn modelId="{97BDA115-AED9-42F5-8192-5B713AEC7406}" type="presParOf" srcId="{DDDBF1A1-7527-44D4-8B7A-2BE1F506CB28}" destId="{91A70E91-2B7C-4CFD-99EA-55BF9611EE87}" srcOrd="5" destOrd="0" presId="urn:microsoft.com/office/officeart/2005/8/layout/hierarchy1"/>
    <dgm:cxn modelId="{4699300A-6C00-46EA-9845-D44DB6DB236D}" type="presParOf" srcId="{91A70E91-2B7C-4CFD-99EA-55BF9611EE87}" destId="{A5415C7B-56F8-4080-997A-2A64062ACA9B}" srcOrd="0" destOrd="0" presId="urn:microsoft.com/office/officeart/2005/8/layout/hierarchy1"/>
    <dgm:cxn modelId="{4CF260AD-CE3D-415E-A435-1D1CD6E51A5B}" type="presParOf" srcId="{A5415C7B-56F8-4080-997A-2A64062ACA9B}" destId="{F7F60F77-E659-43DD-9CF5-FCED46512A7E}" srcOrd="0" destOrd="0" presId="urn:microsoft.com/office/officeart/2005/8/layout/hierarchy1"/>
    <dgm:cxn modelId="{BA83B9D8-7F18-424D-B4CE-0647F6ADCB64}" type="presParOf" srcId="{A5415C7B-56F8-4080-997A-2A64062ACA9B}" destId="{9024951F-CC71-4B13-AC69-C620E765A7FF}" srcOrd="1" destOrd="0" presId="urn:microsoft.com/office/officeart/2005/8/layout/hierarchy1"/>
    <dgm:cxn modelId="{CDA61A41-14A6-4EEA-8D41-63AFE5B71C64}" type="presParOf" srcId="{91A70E91-2B7C-4CFD-99EA-55BF9611EE87}" destId="{1050373A-61FC-4B2A-BC9E-8D9717B409AE}" srcOrd="1" destOrd="0" presId="urn:microsoft.com/office/officeart/2005/8/layout/hierarchy1"/>
    <dgm:cxn modelId="{ECD0AE66-DB8D-4572-B148-99F266F10B61}" type="presParOf" srcId="{4869E5FB-B916-418C-9565-A1577CFFBA40}" destId="{474E7B3C-0642-460E-9D65-370180B149ED}" srcOrd="2" destOrd="0" presId="urn:microsoft.com/office/officeart/2005/8/layout/hierarchy1"/>
    <dgm:cxn modelId="{87863911-74D3-4D94-A1BB-6CF6AC50690B}" type="presParOf" srcId="{4869E5FB-B916-418C-9565-A1577CFFBA40}" destId="{4BA4F6D6-F61D-4BB5-BC8C-C9B904A6C759}" srcOrd="3" destOrd="0" presId="urn:microsoft.com/office/officeart/2005/8/layout/hierarchy1"/>
    <dgm:cxn modelId="{C5DE75DF-9109-418B-A561-65A99F981A0B}" type="presParOf" srcId="{4BA4F6D6-F61D-4BB5-BC8C-C9B904A6C759}" destId="{2598F96D-2385-4294-9832-6DDF0A95D384}" srcOrd="0" destOrd="0" presId="urn:microsoft.com/office/officeart/2005/8/layout/hierarchy1"/>
    <dgm:cxn modelId="{4CBAC5C3-2FAA-41F8-9292-A0373B66263F}" type="presParOf" srcId="{2598F96D-2385-4294-9832-6DDF0A95D384}" destId="{CE9E50D7-2B64-46A7-B883-29108EC38F1C}" srcOrd="0" destOrd="0" presId="urn:microsoft.com/office/officeart/2005/8/layout/hierarchy1"/>
    <dgm:cxn modelId="{3EE5AE51-6D91-41DE-8326-E285B972C83D}" type="presParOf" srcId="{2598F96D-2385-4294-9832-6DDF0A95D384}" destId="{A753F3BC-A8D9-4BD7-A031-AA7531E9B567}" srcOrd="1" destOrd="0" presId="urn:microsoft.com/office/officeart/2005/8/layout/hierarchy1"/>
    <dgm:cxn modelId="{57D59048-0651-4246-AAD2-8194F02DD6A9}" type="presParOf" srcId="{4BA4F6D6-F61D-4BB5-BC8C-C9B904A6C759}" destId="{8B38A041-2F33-4516-9D07-16FA571373C6}" srcOrd="1" destOrd="0" presId="urn:microsoft.com/office/officeart/2005/8/layout/hierarchy1"/>
    <dgm:cxn modelId="{701F78A3-2624-448E-A652-59573FDC41DE}" type="presParOf" srcId="{8B38A041-2F33-4516-9D07-16FA571373C6}" destId="{889E67AA-6802-4DE6-9CE8-56786302962E}" srcOrd="0" destOrd="0" presId="urn:microsoft.com/office/officeart/2005/8/layout/hierarchy1"/>
    <dgm:cxn modelId="{CD4E1B61-5512-4222-A746-663FE1E5DE7F}" type="presParOf" srcId="{8B38A041-2F33-4516-9D07-16FA571373C6}" destId="{7D7B4959-DD15-4062-8F9D-57494997E13B}" srcOrd="1" destOrd="0" presId="urn:microsoft.com/office/officeart/2005/8/layout/hierarchy1"/>
    <dgm:cxn modelId="{AEE6FC79-F4B8-488E-9EB9-1C372631EDAB}" type="presParOf" srcId="{7D7B4959-DD15-4062-8F9D-57494997E13B}" destId="{55355637-0ED6-47D3-9707-8F9BA74EB749}" srcOrd="0" destOrd="0" presId="urn:microsoft.com/office/officeart/2005/8/layout/hierarchy1"/>
    <dgm:cxn modelId="{7BC63439-8B39-4263-A02C-E93BA8074549}" type="presParOf" srcId="{55355637-0ED6-47D3-9707-8F9BA74EB749}" destId="{A2D178CC-2D33-444F-AFD1-7A1D711865E0}" srcOrd="0" destOrd="0" presId="urn:microsoft.com/office/officeart/2005/8/layout/hierarchy1"/>
    <dgm:cxn modelId="{7EA02A36-E703-45CA-910C-C93D03D7771F}" type="presParOf" srcId="{55355637-0ED6-47D3-9707-8F9BA74EB749}" destId="{AA6386A2-DBE0-4C9B-828C-BF9D8F64A609}" srcOrd="1" destOrd="0" presId="urn:microsoft.com/office/officeart/2005/8/layout/hierarchy1"/>
    <dgm:cxn modelId="{29A522F7-9FEE-49BB-8D46-3FF0B13DFA62}" type="presParOf" srcId="{7D7B4959-DD15-4062-8F9D-57494997E13B}" destId="{C2E65BC1-00AF-4E05-8094-201716B2CA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AABA6-DAB9-4440-8178-FFCC7A913C7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48BD1A-51D2-46E1-A789-AB6FA4B67D1B}">
      <dgm:prSet phldrT="[Texto]"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</a:p>
      </dgm:t>
    </dgm:pt>
    <dgm:pt modelId="{82D6EAE0-CCEE-444C-AA05-62834537987A}" type="parTrans" cxnId="{3CC124AE-9596-4E5B-87CD-1EA6AC94E951}">
      <dgm:prSet/>
      <dgm:spPr/>
      <dgm:t>
        <a:bodyPr/>
        <a:lstStyle/>
        <a:p>
          <a:endParaRPr lang="pt-BR"/>
        </a:p>
      </dgm:t>
    </dgm:pt>
    <dgm:pt modelId="{68B2F545-4D5E-4F8E-925C-51A699F7D4CC}" type="sibTrans" cxnId="{3CC124AE-9596-4E5B-87CD-1EA6AC94E951}">
      <dgm:prSet/>
      <dgm:spPr/>
      <dgm:t>
        <a:bodyPr/>
        <a:lstStyle/>
        <a:p>
          <a:endParaRPr lang="pt-BR"/>
        </a:p>
      </dgm:t>
    </dgm:pt>
    <dgm:pt modelId="{0F5AB8DD-B301-41BC-9845-9159BDC00569}">
      <dgm:prSet phldrT="[Texto]" custT="1"/>
      <dgm:spPr/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TRANSFORMAÇÃO</a:t>
          </a:r>
        </a:p>
      </dgm:t>
    </dgm:pt>
    <dgm:pt modelId="{5CE344C5-2520-432D-A037-2DBC8F3ABCE8}" type="parTrans" cxnId="{1E3F37B9-3CAF-4C9E-A141-3FCB00D376DC}">
      <dgm:prSet/>
      <dgm:spPr/>
      <dgm:t>
        <a:bodyPr/>
        <a:lstStyle/>
        <a:p>
          <a:endParaRPr lang="pt-BR"/>
        </a:p>
      </dgm:t>
    </dgm:pt>
    <dgm:pt modelId="{348A1122-8BC9-405A-B642-82A6B367FD16}" type="sibTrans" cxnId="{1E3F37B9-3CAF-4C9E-A141-3FCB00D376DC}">
      <dgm:prSet/>
      <dgm:spPr/>
      <dgm:t>
        <a:bodyPr/>
        <a:lstStyle/>
        <a:p>
          <a:endParaRPr lang="pt-BR"/>
        </a:p>
      </dgm:t>
    </dgm:pt>
    <dgm:pt modelId="{27A3814F-9F62-48CF-A03E-4EF6B4E1884C}" type="pres">
      <dgm:prSet presAssocID="{19CAABA6-DAB9-4440-8178-FFCC7A913C73}" presName="Name0" presStyleCnt="0">
        <dgm:presLayoutVars>
          <dgm:dir/>
          <dgm:resizeHandles val="exact"/>
        </dgm:presLayoutVars>
      </dgm:prSet>
      <dgm:spPr/>
    </dgm:pt>
    <dgm:pt modelId="{E00F7C4E-2A0D-4685-9503-A96AA704AB38}" type="pres">
      <dgm:prSet presAssocID="{4948BD1A-51D2-46E1-A789-AB6FA4B67D1B}" presName="Name5" presStyleLbl="vennNode1" presStyleIdx="0" presStyleCnt="2" custScaleY="48356">
        <dgm:presLayoutVars>
          <dgm:bulletEnabled val="1"/>
        </dgm:presLayoutVars>
      </dgm:prSet>
      <dgm:spPr/>
    </dgm:pt>
    <dgm:pt modelId="{3272F097-590D-4C86-8C4E-9967F01C1CA8}" type="pres">
      <dgm:prSet presAssocID="{68B2F545-4D5E-4F8E-925C-51A699F7D4CC}" presName="space" presStyleCnt="0"/>
      <dgm:spPr/>
    </dgm:pt>
    <dgm:pt modelId="{F8C1BDBE-13B6-4796-AE13-724A982D3965}" type="pres">
      <dgm:prSet presAssocID="{0F5AB8DD-B301-41BC-9845-9159BDC00569}" presName="Name5" presStyleLbl="vennNode1" presStyleIdx="1" presStyleCnt="2" custScaleY="52582">
        <dgm:presLayoutVars>
          <dgm:bulletEnabled val="1"/>
        </dgm:presLayoutVars>
      </dgm:prSet>
      <dgm:spPr/>
    </dgm:pt>
  </dgm:ptLst>
  <dgm:cxnLst>
    <dgm:cxn modelId="{92CB3B40-AD45-4781-8219-D6089957FF40}" type="presOf" srcId="{4948BD1A-51D2-46E1-A789-AB6FA4B67D1B}" destId="{E00F7C4E-2A0D-4685-9503-A96AA704AB38}" srcOrd="0" destOrd="0" presId="urn:microsoft.com/office/officeart/2005/8/layout/venn3"/>
    <dgm:cxn modelId="{A161D654-8BD2-4BD9-A7C2-DBCD0BE7EEDC}" type="presOf" srcId="{19CAABA6-DAB9-4440-8178-FFCC7A913C73}" destId="{27A3814F-9F62-48CF-A03E-4EF6B4E1884C}" srcOrd="0" destOrd="0" presId="urn:microsoft.com/office/officeart/2005/8/layout/venn3"/>
    <dgm:cxn modelId="{001987AD-8CC3-4C6D-87E4-E18218C4DCD3}" type="presOf" srcId="{0F5AB8DD-B301-41BC-9845-9159BDC00569}" destId="{F8C1BDBE-13B6-4796-AE13-724A982D3965}" srcOrd="0" destOrd="0" presId="urn:microsoft.com/office/officeart/2005/8/layout/venn3"/>
    <dgm:cxn modelId="{3CC124AE-9596-4E5B-87CD-1EA6AC94E951}" srcId="{19CAABA6-DAB9-4440-8178-FFCC7A913C73}" destId="{4948BD1A-51D2-46E1-A789-AB6FA4B67D1B}" srcOrd="0" destOrd="0" parTransId="{82D6EAE0-CCEE-444C-AA05-62834537987A}" sibTransId="{68B2F545-4D5E-4F8E-925C-51A699F7D4CC}"/>
    <dgm:cxn modelId="{1E3F37B9-3CAF-4C9E-A141-3FCB00D376DC}" srcId="{19CAABA6-DAB9-4440-8178-FFCC7A913C73}" destId="{0F5AB8DD-B301-41BC-9845-9159BDC00569}" srcOrd="1" destOrd="0" parTransId="{5CE344C5-2520-432D-A037-2DBC8F3ABCE8}" sibTransId="{348A1122-8BC9-405A-B642-82A6B367FD16}"/>
    <dgm:cxn modelId="{24ABBD07-9A04-4F60-ADC4-FE3E733C85EB}" type="presParOf" srcId="{27A3814F-9F62-48CF-A03E-4EF6B4E1884C}" destId="{E00F7C4E-2A0D-4685-9503-A96AA704AB38}" srcOrd="0" destOrd="0" presId="urn:microsoft.com/office/officeart/2005/8/layout/venn3"/>
    <dgm:cxn modelId="{366C4C2E-D086-43E3-A6D7-719BB6514E9F}" type="presParOf" srcId="{27A3814F-9F62-48CF-A03E-4EF6B4E1884C}" destId="{3272F097-590D-4C86-8C4E-9967F01C1CA8}" srcOrd="1" destOrd="0" presId="urn:microsoft.com/office/officeart/2005/8/layout/venn3"/>
    <dgm:cxn modelId="{8A0B7CC3-52AA-446E-B4BA-F4D06E34F661}" type="presParOf" srcId="{27A3814F-9F62-48CF-A03E-4EF6B4E1884C}" destId="{F8C1BDBE-13B6-4796-AE13-724A982D396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54E71-7B23-4682-BA7B-3DE8D1A9AD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A681DF-73C8-4418-AE9C-DB0E04D67330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Administrativa</a:t>
          </a:r>
        </a:p>
      </dgm:t>
    </dgm:pt>
    <dgm:pt modelId="{C0CBBA8B-9179-4902-9C73-7B216AF1B1FB}" type="parTrans" cxnId="{E80698C7-4B55-4B04-8CB7-3FD5066E6C3B}">
      <dgm:prSet/>
      <dgm:spPr/>
      <dgm:t>
        <a:bodyPr/>
        <a:lstStyle/>
        <a:p>
          <a:endParaRPr lang="pt-BR"/>
        </a:p>
      </dgm:t>
    </dgm:pt>
    <dgm:pt modelId="{917F4432-0C90-4786-9376-8ED7C7B65DB8}" type="sibTrans" cxnId="{E80698C7-4B55-4B04-8CB7-3FD5066E6C3B}">
      <dgm:prSet/>
      <dgm:spPr/>
      <dgm:t>
        <a:bodyPr/>
        <a:lstStyle/>
        <a:p>
          <a:endParaRPr lang="pt-BR"/>
        </a:p>
      </dgm:t>
    </dgm:pt>
    <dgm:pt modelId="{9CB0729E-9757-4C55-9AFD-9C91BDDE2FE5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Pedagógica</a:t>
          </a:r>
        </a:p>
      </dgm:t>
    </dgm:pt>
    <dgm:pt modelId="{98025115-63E0-4579-B3DD-8E46AA77958C}" type="parTrans" cxnId="{9825F360-2848-481F-8323-B3D222DF0CB5}">
      <dgm:prSet/>
      <dgm:spPr/>
      <dgm:t>
        <a:bodyPr/>
        <a:lstStyle/>
        <a:p>
          <a:endParaRPr lang="pt-BR"/>
        </a:p>
      </dgm:t>
    </dgm:pt>
    <dgm:pt modelId="{D223EE6F-EDCA-42E8-B3D3-D64C90489F47}" type="sibTrans" cxnId="{9825F360-2848-481F-8323-B3D222DF0CB5}">
      <dgm:prSet/>
      <dgm:spPr/>
      <dgm:t>
        <a:bodyPr/>
        <a:lstStyle/>
        <a:p>
          <a:endParaRPr lang="pt-BR"/>
        </a:p>
      </dgm:t>
    </dgm:pt>
    <dgm:pt modelId="{EF1553CE-60D1-4329-B8AE-2D87969EA853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Financeira</a:t>
          </a:r>
        </a:p>
      </dgm:t>
    </dgm:pt>
    <dgm:pt modelId="{D3988888-9AC2-4BF8-A448-65A101642B28}" type="parTrans" cxnId="{6AD89F5B-263E-4B08-B11F-90474AF16428}">
      <dgm:prSet/>
      <dgm:spPr/>
      <dgm:t>
        <a:bodyPr/>
        <a:lstStyle/>
        <a:p>
          <a:endParaRPr lang="pt-BR"/>
        </a:p>
      </dgm:t>
    </dgm:pt>
    <dgm:pt modelId="{A767B249-96A3-4ABD-AE75-90400584F489}" type="sibTrans" cxnId="{6AD89F5B-263E-4B08-B11F-90474AF16428}">
      <dgm:prSet/>
      <dgm:spPr/>
      <dgm:t>
        <a:bodyPr/>
        <a:lstStyle/>
        <a:p>
          <a:endParaRPr lang="pt-BR"/>
        </a:p>
      </dgm:t>
    </dgm:pt>
    <dgm:pt modelId="{215704A5-3494-4164-9117-6944A823A8AE}">
      <dgm:prSet phldrT="[Texto]" custT="1"/>
      <dgm:spPr/>
      <dgm:t>
        <a:bodyPr/>
        <a:lstStyle/>
        <a:p>
          <a:r>
            <a:rPr lang="pt-BR" alt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do planejamento e organização do trabalho escolar</a:t>
          </a:r>
          <a:endParaRPr lang="pt-BR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73E3D-5981-4240-B51C-2F07F6BFF1BD}" type="parTrans" cxnId="{6DE3C01D-D9BA-4A1F-99BF-4EF3446AFC18}">
      <dgm:prSet/>
      <dgm:spPr/>
      <dgm:t>
        <a:bodyPr/>
        <a:lstStyle/>
        <a:p>
          <a:endParaRPr lang="pt-BR"/>
        </a:p>
      </dgm:t>
    </dgm:pt>
    <dgm:pt modelId="{6AF5625C-37BB-488B-8731-BC99A71BEDED}" type="sibTrans" cxnId="{6DE3C01D-D9BA-4A1F-99BF-4EF3446AFC18}">
      <dgm:prSet/>
      <dgm:spPr/>
      <dgm:t>
        <a:bodyPr/>
        <a:lstStyle/>
        <a:p>
          <a:endParaRPr lang="pt-BR"/>
        </a:p>
      </dgm:t>
    </dgm:pt>
    <dgm:pt modelId="{D1F10182-DBC7-4E9D-89DB-45D203A6F14A}">
      <dgm:prSet phldrT="[Texto]" custT="1"/>
      <dgm:spPr/>
      <dgm:t>
        <a:bodyPr/>
        <a:lstStyle/>
        <a:p>
          <a:r>
            <a:rPr lang="pt-BR" alt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de resultados educacionais</a:t>
          </a:r>
          <a:endParaRPr lang="pt-BR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7BE5E-7DC0-4777-9D34-DA6053E4C249}" type="parTrans" cxnId="{5BA8B120-6532-4190-9070-60E67D222577}">
      <dgm:prSet/>
      <dgm:spPr/>
      <dgm:t>
        <a:bodyPr/>
        <a:lstStyle/>
        <a:p>
          <a:endParaRPr lang="pt-BR"/>
        </a:p>
      </dgm:t>
    </dgm:pt>
    <dgm:pt modelId="{4A49795A-970C-4BF8-BBD8-86E6B1E94F28}" type="sibTrans" cxnId="{5BA8B120-6532-4190-9070-60E67D222577}">
      <dgm:prSet/>
      <dgm:spPr/>
      <dgm:t>
        <a:bodyPr/>
        <a:lstStyle/>
        <a:p>
          <a:endParaRPr lang="pt-BR"/>
        </a:p>
      </dgm:t>
    </dgm:pt>
    <dgm:pt modelId="{6C03759B-714B-4614-B9C4-810FF493CFBC}">
      <dgm:prSet phldrT="[Texto]" custT="1"/>
      <dgm:spPr/>
      <dgm:t>
        <a:bodyPr/>
        <a:lstStyle/>
        <a:p>
          <a:r>
            <a:rPr lang="pt-BR" alt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de pessoas</a:t>
          </a:r>
          <a:endParaRPr lang="pt-BR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577E6-7512-472F-992D-BA484A00FF0E}" type="parTrans" cxnId="{21F92AEE-3F31-4C9C-A20C-E05F6E252113}">
      <dgm:prSet/>
      <dgm:spPr/>
      <dgm:t>
        <a:bodyPr/>
        <a:lstStyle/>
        <a:p>
          <a:endParaRPr lang="pt-BR"/>
        </a:p>
      </dgm:t>
    </dgm:pt>
    <dgm:pt modelId="{4269293B-F9CA-4FB3-9476-1690859590CA}" type="sibTrans" cxnId="{21F92AEE-3F31-4C9C-A20C-E05F6E252113}">
      <dgm:prSet/>
      <dgm:spPr/>
      <dgm:t>
        <a:bodyPr/>
        <a:lstStyle/>
        <a:p>
          <a:endParaRPr lang="pt-BR"/>
        </a:p>
      </dgm:t>
    </dgm:pt>
    <dgm:pt modelId="{192C7125-65E8-4854-B575-D17BB1F105E0}">
      <dgm:prSet phldrT="[Texto]" custT="1"/>
      <dgm:spPr/>
      <dgm:t>
        <a:bodyPr/>
        <a:lstStyle/>
        <a:p>
          <a:r>
            <a:rPr lang="pt-BR" alt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do clima e cultura escolar</a:t>
          </a:r>
          <a:endParaRPr lang="pt-BR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BB1FF-BEA4-4C99-BA92-50606246A46A}" type="parTrans" cxnId="{FE0440EA-8812-478F-94A0-DE63201D7690}">
      <dgm:prSet/>
      <dgm:spPr/>
      <dgm:t>
        <a:bodyPr/>
        <a:lstStyle/>
        <a:p>
          <a:endParaRPr lang="pt-BR"/>
        </a:p>
      </dgm:t>
    </dgm:pt>
    <dgm:pt modelId="{F282B26C-A349-4340-B1B2-AF79C73A4BDA}" type="sibTrans" cxnId="{FE0440EA-8812-478F-94A0-DE63201D7690}">
      <dgm:prSet/>
      <dgm:spPr/>
      <dgm:t>
        <a:bodyPr/>
        <a:lstStyle/>
        <a:p>
          <a:endParaRPr lang="pt-BR"/>
        </a:p>
      </dgm:t>
    </dgm:pt>
    <dgm:pt modelId="{78093BF2-0467-40DC-B3FE-1C44BE83690D}" type="pres">
      <dgm:prSet presAssocID="{3E054E71-7B23-4682-BA7B-3DE8D1A9AD29}" presName="linear" presStyleCnt="0">
        <dgm:presLayoutVars>
          <dgm:dir/>
          <dgm:animLvl val="lvl"/>
          <dgm:resizeHandles val="exact"/>
        </dgm:presLayoutVars>
      </dgm:prSet>
      <dgm:spPr/>
    </dgm:pt>
    <dgm:pt modelId="{99EB5221-227F-4CDA-A9A3-ED4C5D697BF4}" type="pres">
      <dgm:prSet presAssocID="{BEA681DF-73C8-4418-AE9C-DB0E04D67330}" presName="parentLin" presStyleCnt="0"/>
      <dgm:spPr/>
    </dgm:pt>
    <dgm:pt modelId="{6C90DDF5-5906-46F0-B34E-9C1A11ECD7ED}" type="pres">
      <dgm:prSet presAssocID="{BEA681DF-73C8-4418-AE9C-DB0E04D67330}" presName="parentLeftMargin" presStyleLbl="node1" presStyleIdx="0" presStyleCnt="7"/>
      <dgm:spPr/>
    </dgm:pt>
    <dgm:pt modelId="{3CAF8C58-EFCA-4244-9572-BA6B94775F9B}" type="pres">
      <dgm:prSet presAssocID="{BEA681DF-73C8-4418-AE9C-DB0E04D67330}" presName="parentText" presStyleLbl="node1" presStyleIdx="0" presStyleCnt="7" custScaleY="135971">
        <dgm:presLayoutVars>
          <dgm:chMax val="0"/>
          <dgm:bulletEnabled val="1"/>
        </dgm:presLayoutVars>
      </dgm:prSet>
      <dgm:spPr/>
    </dgm:pt>
    <dgm:pt modelId="{946BCBD9-225D-46D3-A341-080051D8800E}" type="pres">
      <dgm:prSet presAssocID="{BEA681DF-73C8-4418-AE9C-DB0E04D67330}" presName="negativeSpace" presStyleCnt="0"/>
      <dgm:spPr/>
    </dgm:pt>
    <dgm:pt modelId="{7315C01B-2356-48D7-90C8-3ED5E8F22638}" type="pres">
      <dgm:prSet presAssocID="{BEA681DF-73C8-4418-AE9C-DB0E04D67330}" presName="childText" presStyleLbl="conFgAcc1" presStyleIdx="0" presStyleCnt="7">
        <dgm:presLayoutVars>
          <dgm:bulletEnabled val="1"/>
        </dgm:presLayoutVars>
      </dgm:prSet>
      <dgm:spPr/>
    </dgm:pt>
    <dgm:pt modelId="{838C87DB-D2F6-4387-B8E4-3261B9E36D1D}" type="pres">
      <dgm:prSet presAssocID="{917F4432-0C90-4786-9376-8ED7C7B65DB8}" presName="spaceBetweenRectangles" presStyleCnt="0"/>
      <dgm:spPr/>
    </dgm:pt>
    <dgm:pt modelId="{0C711E33-72CB-47A9-9574-121309C81016}" type="pres">
      <dgm:prSet presAssocID="{9CB0729E-9757-4C55-9AFD-9C91BDDE2FE5}" presName="parentLin" presStyleCnt="0"/>
      <dgm:spPr/>
    </dgm:pt>
    <dgm:pt modelId="{74D25190-D36F-45A6-AC60-A2253F87012B}" type="pres">
      <dgm:prSet presAssocID="{9CB0729E-9757-4C55-9AFD-9C91BDDE2FE5}" presName="parentLeftMargin" presStyleLbl="node1" presStyleIdx="0" presStyleCnt="7"/>
      <dgm:spPr/>
    </dgm:pt>
    <dgm:pt modelId="{4B460D2B-FFCF-4446-A34F-DDBE76933A19}" type="pres">
      <dgm:prSet presAssocID="{9CB0729E-9757-4C55-9AFD-9C91BDDE2FE5}" presName="parentText" presStyleLbl="node1" presStyleIdx="1" presStyleCnt="7" custScaleY="135971">
        <dgm:presLayoutVars>
          <dgm:chMax val="0"/>
          <dgm:bulletEnabled val="1"/>
        </dgm:presLayoutVars>
      </dgm:prSet>
      <dgm:spPr/>
    </dgm:pt>
    <dgm:pt modelId="{6371F6F6-EF39-454C-AE07-ED892F19FD6F}" type="pres">
      <dgm:prSet presAssocID="{9CB0729E-9757-4C55-9AFD-9C91BDDE2FE5}" presName="negativeSpace" presStyleCnt="0"/>
      <dgm:spPr/>
    </dgm:pt>
    <dgm:pt modelId="{D0D81649-54D0-49FA-BAF7-5951CFC9CB64}" type="pres">
      <dgm:prSet presAssocID="{9CB0729E-9757-4C55-9AFD-9C91BDDE2FE5}" presName="childText" presStyleLbl="conFgAcc1" presStyleIdx="1" presStyleCnt="7">
        <dgm:presLayoutVars>
          <dgm:bulletEnabled val="1"/>
        </dgm:presLayoutVars>
      </dgm:prSet>
      <dgm:spPr/>
    </dgm:pt>
    <dgm:pt modelId="{A284F6AF-458D-4C69-83AB-C2F38E5C83C8}" type="pres">
      <dgm:prSet presAssocID="{D223EE6F-EDCA-42E8-B3D3-D64C90489F47}" presName="spaceBetweenRectangles" presStyleCnt="0"/>
      <dgm:spPr/>
    </dgm:pt>
    <dgm:pt modelId="{90CC0D16-BD39-423D-BC89-44437B2F9C05}" type="pres">
      <dgm:prSet presAssocID="{EF1553CE-60D1-4329-B8AE-2D87969EA853}" presName="parentLin" presStyleCnt="0"/>
      <dgm:spPr/>
    </dgm:pt>
    <dgm:pt modelId="{0B3A0BD9-3C0A-49E9-8174-F67792AEF996}" type="pres">
      <dgm:prSet presAssocID="{EF1553CE-60D1-4329-B8AE-2D87969EA853}" presName="parentLeftMargin" presStyleLbl="node1" presStyleIdx="1" presStyleCnt="7"/>
      <dgm:spPr/>
    </dgm:pt>
    <dgm:pt modelId="{1F5269E2-E64B-4D1E-85AB-9C569FB3DD82}" type="pres">
      <dgm:prSet presAssocID="{EF1553CE-60D1-4329-B8AE-2D87969EA853}" presName="parentText" presStyleLbl="node1" presStyleIdx="2" presStyleCnt="7" custScaleY="135971">
        <dgm:presLayoutVars>
          <dgm:chMax val="0"/>
          <dgm:bulletEnabled val="1"/>
        </dgm:presLayoutVars>
      </dgm:prSet>
      <dgm:spPr/>
    </dgm:pt>
    <dgm:pt modelId="{CFF758AE-2B90-4F2A-AC06-1AD6ADB27978}" type="pres">
      <dgm:prSet presAssocID="{EF1553CE-60D1-4329-B8AE-2D87969EA853}" presName="negativeSpace" presStyleCnt="0"/>
      <dgm:spPr/>
    </dgm:pt>
    <dgm:pt modelId="{41199A65-846C-426E-AB43-3D48704F7004}" type="pres">
      <dgm:prSet presAssocID="{EF1553CE-60D1-4329-B8AE-2D87969EA853}" presName="childText" presStyleLbl="conFgAcc1" presStyleIdx="2" presStyleCnt="7">
        <dgm:presLayoutVars>
          <dgm:bulletEnabled val="1"/>
        </dgm:presLayoutVars>
      </dgm:prSet>
      <dgm:spPr/>
    </dgm:pt>
    <dgm:pt modelId="{CA12345F-AF79-48A7-8331-D4406844EABB}" type="pres">
      <dgm:prSet presAssocID="{A767B249-96A3-4ABD-AE75-90400584F489}" presName="spaceBetweenRectangles" presStyleCnt="0"/>
      <dgm:spPr/>
    </dgm:pt>
    <dgm:pt modelId="{BB5FF6D0-9060-4B95-B99F-3BDFAE760800}" type="pres">
      <dgm:prSet presAssocID="{D1F10182-DBC7-4E9D-89DB-45D203A6F14A}" presName="parentLin" presStyleCnt="0"/>
      <dgm:spPr/>
    </dgm:pt>
    <dgm:pt modelId="{9153AF3E-2E84-43D9-80C0-71BF64FBE3B8}" type="pres">
      <dgm:prSet presAssocID="{D1F10182-DBC7-4E9D-89DB-45D203A6F14A}" presName="parentLeftMargin" presStyleLbl="node1" presStyleIdx="2" presStyleCnt="7"/>
      <dgm:spPr/>
    </dgm:pt>
    <dgm:pt modelId="{6C0C36AA-A960-4C9E-A8D7-30CD45A835DC}" type="pres">
      <dgm:prSet presAssocID="{D1F10182-DBC7-4E9D-89DB-45D203A6F14A}" presName="parentText" presStyleLbl="node1" presStyleIdx="3" presStyleCnt="7" custScaleY="135971">
        <dgm:presLayoutVars>
          <dgm:chMax val="0"/>
          <dgm:bulletEnabled val="1"/>
        </dgm:presLayoutVars>
      </dgm:prSet>
      <dgm:spPr/>
    </dgm:pt>
    <dgm:pt modelId="{8806A2C9-A36D-4FA2-9114-6A362909061A}" type="pres">
      <dgm:prSet presAssocID="{D1F10182-DBC7-4E9D-89DB-45D203A6F14A}" presName="negativeSpace" presStyleCnt="0"/>
      <dgm:spPr/>
    </dgm:pt>
    <dgm:pt modelId="{23EE4565-B171-4C41-ADE0-6FCD8860006F}" type="pres">
      <dgm:prSet presAssocID="{D1F10182-DBC7-4E9D-89DB-45D203A6F14A}" presName="childText" presStyleLbl="conFgAcc1" presStyleIdx="3" presStyleCnt="7">
        <dgm:presLayoutVars>
          <dgm:bulletEnabled val="1"/>
        </dgm:presLayoutVars>
      </dgm:prSet>
      <dgm:spPr/>
    </dgm:pt>
    <dgm:pt modelId="{1A6584D7-EF34-4EF1-9285-1C702437A0C8}" type="pres">
      <dgm:prSet presAssocID="{4A49795A-970C-4BF8-BBD8-86E6B1E94F28}" presName="spaceBetweenRectangles" presStyleCnt="0"/>
      <dgm:spPr/>
    </dgm:pt>
    <dgm:pt modelId="{9E92D6F6-76B3-4083-A37B-017422447817}" type="pres">
      <dgm:prSet presAssocID="{6C03759B-714B-4614-B9C4-810FF493CFBC}" presName="parentLin" presStyleCnt="0"/>
      <dgm:spPr/>
    </dgm:pt>
    <dgm:pt modelId="{AF82E07A-DC62-4EDA-B4F1-A8B06A501E7D}" type="pres">
      <dgm:prSet presAssocID="{6C03759B-714B-4614-B9C4-810FF493CFBC}" presName="parentLeftMargin" presStyleLbl="node1" presStyleIdx="3" presStyleCnt="7"/>
      <dgm:spPr/>
    </dgm:pt>
    <dgm:pt modelId="{E46281A1-433D-4A96-B43C-B977ACD80797}" type="pres">
      <dgm:prSet presAssocID="{6C03759B-714B-4614-B9C4-810FF493CFBC}" presName="parentText" presStyleLbl="node1" presStyleIdx="4" presStyleCnt="7" custScaleY="135971">
        <dgm:presLayoutVars>
          <dgm:chMax val="0"/>
          <dgm:bulletEnabled val="1"/>
        </dgm:presLayoutVars>
      </dgm:prSet>
      <dgm:spPr/>
    </dgm:pt>
    <dgm:pt modelId="{3A40E104-AA9E-49B9-908B-C7C8713E6700}" type="pres">
      <dgm:prSet presAssocID="{6C03759B-714B-4614-B9C4-810FF493CFBC}" presName="negativeSpace" presStyleCnt="0"/>
      <dgm:spPr/>
    </dgm:pt>
    <dgm:pt modelId="{D510BA6F-95DD-43A0-AAD4-1B5F0292CA3B}" type="pres">
      <dgm:prSet presAssocID="{6C03759B-714B-4614-B9C4-810FF493CFBC}" presName="childText" presStyleLbl="conFgAcc1" presStyleIdx="4" presStyleCnt="7">
        <dgm:presLayoutVars>
          <dgm:bulletEnabled val="1"/>
        </dgm:presLayoutVars>
      </dgm:prSet>
      <dgm:spPr/>
    </dgm:pt>
    <dgm:pt modelId="{C4DC45ED-5A1F-40E7-8457-A2B9519124E8}" type="pres">
      <dgm:prSet presAssocID="{4269293B-F9CA-4FB3-9476-1690859590CA}" presName="spaceBetweenRectangles" presStyleCnt="0"/>
      <dgm:spPr/>
    </dgm:pt>
    <dgm:pt modelId="{7C3CC40E-6EC1-401E-8869-7D586361EE74}" type="pres">
      <dgm:prSet presAssocID="{192C7125-65E8-4854-B575-D17BB1F105E0}" presName="parentLin" presStyleCnt="0"/>
      <dgm:spPr/>
    </dgm:pt>
    <dgm:pt modelId="{F64A4472-132D-4C74-BABF-85D4F6230850}" type="pres">
      <dgm:prSet presAssocID="{192C7125-65E8-4854-B575-D17BB1F105E0}" presName="parentLeftMargin" presStyleLbl="node1" presStyleIdx="4" presStyleCnt="7"/>
      <dgm:spPr/>
    </dgm:pt>
    <dgm:pt modelId="{C474A262-2A4E-4A58-944F-093454E54280}" type="pres">
      <dgm:prSet presAssocID="{192C7125-65E8-4854-B575-D17BB1F105E0}" presName="parentText" presStyleLbl="node1" presStyleIdx="5" presStyleCnt="7" custScaleY="135971">
        <dgm:presLayoutVars>
          <dgm:chMax val="0"/>
          <dgm:bulletEnabled val="1"/>
        </dgm:presLayoutVars>
      </dgm:prSet>
      <dgm:spPr/>
    </dgm:pt>
    <dgm:pt modelId="{E02FE85C-6B15-4C5B-BEF1-E4C71FB2E0E7}" type="pres">
      <dgm:prSet presAssocID="{192C7125-65E8-4854-B575-D17BB1F105E0}" presName="negativeSpace" presStyleCnt="0"/>
      <dgm:spPr/>
    </dgm:pt>
    <dgm:pt modelId="{320A8F12-E0DF-4425-B4B0-89162F15B9F7}" type="pres">
      <dgm:prSet presAssocID="{192C7125-65E8-4854-B575-D17BB1F105E0}" presName="childText" presStyleLbl="conFgAcc1" presStyleIdx="5" presStyleCnt="7">
        <dgm:presLayoutVars>
          <dgm:bulletEnabled val="1"/>
        </dgm:presLayoutVars>
      </dgm:prSet>
      <dgm:spPr/>
    </dgm:pt>
    <dgm:pt modelId="{5E5C8713-98F0-4FEE-A986-9D06EBE69206}" type="pres">
      <dgm:prSet presAssocID="{F282B26C-A349-4340-B1B2-AF79C73A4BDA}" presName="spaceBetweenRectangles" presStyleCnt="0"/>
      <dgm:spPr/>
    </dgm:pt>
    <dgm:pt modelId="{B48FA8C9-0DB0-422D-9367-04A0B571ACA5}" type="pres">
      <dgm:prSet presAssocID="{215704A5-3494-4164-9117-6944A823A8AE}" presName="parentLin" presStyleCnt="0"/>
      <dgm:spPr/>
    </dgm:pt>
    <dgm:pt modelId="{3EE5F58F-F326-433F-B597-3CC3240E30B0}" type="pres">
      <dgm:prSet presAssocID="{215704A5-3494-4164-9117-6944A823A8AE}" presName="parentLeftMargin" presStyleLbl="node1" presStyleIdx="5" presStyleCnt="7"/>
      <dgm:spPr/>
    </dgm:pt>
    <dgm:pt modelId="{7555711F-03BE-4BD6-9D13-544D32B16BDE}" type="pres">
      <dgm:prSet presAssocID="{215704A5-3494-4164-9117-6944A823A8AE}" presName="parentText" presStyleLbl="node1" presStyleIdx="6" presStyleCnt="7" custScaleY="135971">
        <dgm:presLayoutVars>
          <dgm:chMax val="0"/>
          <dgm:bulletEnabled val="1"/>
        </dgm:presLayoutVars>
      </dgm:prSet>
      <dgm:spPr/>
    </dgm:pt>
    <dgm:pt modelId="{295ADF5C-89A4-40A5-8340-3BD5B8F186CC}" type="pres">
      <dgm:prSet presAssocID="{215704A5-3494-4164-9117-6944A823A8AE}" presName="negativeSpace" presStyleCnt="0"/>
      <dgm:spPr/>
    </dgm:pt>
    <dgm:pt modelId="{831233E3-EF10-4136-A9EF-AA5AD8E3D3F5}" type="pres">
      <dgm:prSet presAssocID="{215704A5-3494-4164-9117-6944A823A8A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23DDF0D-CD0E-4EA6-BBE4-F082E44466D2}" type="presOf" srcId="{3E054E71-7B23-4682-BA7B-3DE8D1A9AD29}" destId="{78093BF2-0467-40DC-B3FE-1C44BE83690D}" srcOrd="0" destOrd="0" presId="urn:microsoft.com/office/officeart/2005/8/layout/list1"/>
    <dgm:cxn modelId="{3C6BE21C-7D4D-4500-B6DA-09D65BBA163D}" type="presOf" srcId="{9CB0729E-9757-4C55-9AFD-9C91BDDE2FE5}" destId="{4B460D2B-FFCF-4446-A34F-DDBE76933A19}" srcOrd="1" destOrd="0" presId="urn:microsoft.com/office/officeart/2005/8/layout/list1"/>
    <dgm:cxn modelId="{6DE3C01D-D9BA-4A1F-99BF-4EF3446AFC18}" srcId="{3E054E71-7B23-4682-BA7B-3DE8D1A9AD29}" destId="{215704A5-3494-4164-9117-6944A823A8AE}" srcOrd="6" destOrd="0" parTransId="{16673E3D-5981-4240-B51C-2F07F6BFF1BD}" sibTransId="{6AF5625C-37BB-488B-8731-BC99A71BEDED}"/>
    <dgm:cxn modelId="{5BA8B120-6532-4190-9070-60E67D222577}" srcId="{3E054E71-7B23-4682-BA7B-3DE8D1A9AD29}" destId="{D1F10182-DBC7-4E9D-89DB-45D203A6F14A}" srcOrd="3" destOrd="0" parTransId="{63B7BE5E-7DC0-4777-9D34-DA6053E4C249}" sibTransId="{4A49795A-970C-4BF8-BBD8-86E6B1E94F28}"/>
    <dgm:cxn modelId="{C892B130-6423-42E7-B8AB-EB0B4A258678}" type="presOf" srcId="{215704A5-3494-4164-9117-6944A823A8AE}" destId="{7555711F-03BE-4BD6-9D13-544D32B16BDE}" srcOrd="1" destOrd="0" presId="urn:microsoft.com/office/officeart/2005/8/layout/list1"/>
    <dgm:cxn modelId="{6AD89F5B-263E-4B08-B11F-90474AF16428}" srcId="{3E054E71-7B23-4682-BA7B-3DE8D1A9AD29}" destId="{EF1553CE-60D1-4329-B8AE-2D87969EA853}" srcOrd="2" destOrd="0" parTransId="{D3988888-9AC2-4BF8-A448-65A101642B28}" sibTransId="{A767B249-96A3-4ABD-AE75-90400584F489}"/>
    <dgm:cxn modelId="{9825F360-2848-481F-8323-B3D222DF0CB5}" srcId="{3E054E71-7B23-4682-BA7B-3DE8D1A9AD29}" destId="{9CB0729E-9757-4C55-9AFD-9C91BDDE2FE5}" srcOrd="1" destOrd="0" parTransId="{98025115-63E0-4579-B3DD-8E46AA77958C}" sibTransId="{D223EE6F-EDCA-42E8-B3D3-D64C90489F47}"/>
    <dgm:cxn modelId="{53694F47-2EB2-41FD-B7BF-5A623504C40B}" type="presOf" srcId="{D1F10182-DBC7-4E9D-89DB-45D203A6F14A}" destId="{6C0C36AA-A960-4C9E-A8D7-30CD45A835DC}" srcOrd="1" destOrd="0" presId="urn:microsoft.com/office/officeart/2005/8/layout/list1"/>
    <dgm:cxn modelId="{77F0666C-AB3D-46DE-87CA-3D8CF668205D}" type="presOf" srcId="{192C7125-65E8-4854-B575-D17BB1F105E0}" destId="{F64A4472-132D-4C74-BABF-85D4F6230850}" srcOrd="0" destOrd="0" presId="urn:microsoft.com/office/officeart/2005/8/layout/list1"/>
    <dgm:cxn modelId="{58BAC270-4ECC-4CBA-B65D-C51A513E7BA3}" type="presOf" srcId="{BEA681DF-73C8-4418-AE9C-DB0E04D67330}" destId="{6C90DDF5-5906-46F0-B34E-9C1A11ECD7ED}" srcOrd="0" destOrd="0" presId="urn:microsoft.com/office/officeart/2005/8/layout/list1"/>
    <dgm:cxn modelId="{678D6C52-B50F-4AB6-AA98-E064DD040C11}" type="presOf" srcId="{EF1553CE-60D1-4329-B8AE-2D87969EA853}" destId="{0B3A0BD9-3C0A-49E9-8174-F67792AEF996}" srcOrd="0" destOrd="0" presId="urn:microsoft.com/office/officeart/2005/8/layout/list1"/>
    <dgm:cxn modelId="{39506698-E195-4AC6-A710-351D2676F1DE}" type="presOf" srcId="{215704A5-3494-4164-9117-6944A823A8AE}" destId="{3EE5F58F-F326-433F-B597-3CC3240E30B0}" srcOrd="0" destOrd="0" presId="urn:microsoft.com/office/officeart/2005/8/layout/list1"/>
    <dgm:cxn modelId="{76F6DAA8-5852-4A75-B14B-CF5E908C9D7B}" type="presOf" srcId="{6C03759B-714B-4614-B9C4-810FF493CFBC}" destId="{E46281A1-433D-4A96-B43C-B977ACD80797}" srcOrd="1" destOrd="0" presId="urn:microsoft.com/office/officeart/2005/8/layout/list1"/>
    <dgm:cxn modelId="{03AF6CA9-9C83-47DA-AABC-CCCE31D59E33}" type="presOf" srcId="{EF1553CE-60D1-4329-B8AE-2D87969EA853}" destId="{1F5269E2-E64B-4D1E-85AB-9C569FB3DD82}" srcOrd="1" destOrd="0" presId="urn:microsoft.com/office/officeart/2005/8/layout/list1"/>
    <dgm:cxn modelId="{474206C2-0F5C-405F-89E3-C55F143B0392}" type="presOf" srcId="{9CB0729E-9757-4C55-9AFD-9C91BDDE2FE5}" destId="{74D25190-D36F-45A6-AC60-A2253F87012B}" srcOrd="0" destOrd="0" presId="urn:microsoft.com/office/officeart/2005/8/layout/list1"/>
    <dgm:cxn modelId="{E80698C7-4B55-4B04-8CB7-3FD5066E6C3B}" srcId="{3E054E71-7B23-4682-BA7B-3DE8D1A9AD29}" destId="{BEA681DF-73C8-4418-AE9C-DB0E04D67330}" srcOrd="0" destOrd="0" parTransId="{C0CBBA8B-9179-4902-9C73-7B216AF1B1FB}" sibTransId="{917F4432-0C90-4786-9376-8ED7C7B65DB8}"/>
    <dgm:cxn modelId="{73DDEBCD-FD31-4AF8-A352-2108C236D57E}" type="presOf" srcId="{BEA681DF-73C8-4418-AE9C-DB0E04D67330}" destId="{3CAF8C58-EFCA-4244-9572-BA6B94775F9B}" srcOrd="1" destOrd="0" presId="urn:microsoft.com/office/officeart/2005/8/layout/list1"/>
    <dgm:cxn modelId="{FE0440EA-8812-478F-94A0-DE63201D7690}" srcId="{3E054E71-7B23-4682-BA7B-3DE8D1A9AD29}" destId="{192C7125-65E8-4854-B575-D17BB1F105E0}" srcOrd="5" destOrd="0" parTransId="{26CBB1FF-BEA4-4C99-BA92-50606246A46A}" sibTransId="{F282B26C-A349-4340-B1B2-AF79C73A4BDA}"/>
    <dgm:cxn modelId="{21F92AEE-3F31-4C9C-A20C-E05F6E252113}" srcId="{3E054E71-7B23-4682-BA7B-3DE8D1A9AD29}" destId="{6C03759B-714B-4614-B9C4-810FF493CFBC}" srcOrd="4" destOrd="0" parTransId="{735577E6-7512-472F-992D-BA484A00FF0E}" sibTransId="{4269293B-F9CA-4FB3-9476-1690859590CA}"/>
    <dgm:cxn modelId="{5EE73EF4-A1E0-47A6-AD97-416C86263E74}" type="presOf" srcId="{6C03759B-714B-4614-B9C4-810FF493CFBC}" destId="{AF82E07A-DC62-4EDA-B4F1-A8B06A501E7D}" srcOrd="0" destOrd="0" presId="urn:microsoft.com/office/officeart/2005/8/layout/list1"/>
    <dgm:cxn modelId="{0C7B0FFA-9327-4F2E-B3F9-08B6167F798E}" type="presOf" srcId="{192C7125-65E8-4854-B575-D17BB1F105E0}" destId="{C474A262-2A4E-4A58-944F-093454E54280}" srcOrd="1" destOrd="0" presId="urn:microsoft.com/office/officeart/2005/8/layout/list1"/>
    <dgm:cxn modelId="{6296DFFC-1682-41A7-842B-0D705228FBEC}" type="presOf" srcId="{D1F10182-DBC7-4E9D-89DB-45D203A6F14A}" destId="{9153AF3E-2E84-43D9-80C0-71BF64FBE3B8}" srcOrd="0" destOrd="0" presId="urn:microsoft.com/office/officeart/2005/8/layout/list1"/>
    <dgm:cxn modelId="{6C83EB35-5D4D-4F44-822E-C9249285B8F9}" type="presParOf" srcId="{78093BF2-0467-40DC-B3FE-1C44BE83690D}" destId="{99EB5221-227F-4CDA-A9A3-ED4C5D697BF4}" srcOrd="0" destOrd="0" presId="urn:microsoft.com/office/officeart/2005/8/layout/list1"/>
    <dgm:cxn modelId="{B4E358F4-4092-4E17-B864-DF29A5AC3A13}" type="presParOf" srcId="{99EB5221-227F-4CDA-A9A3-ED4C5D697BF4}" destId="{6C90DDF5-5906-46F0-B34E-9C1A11ECD7ED}" srcOrd="0" destOrd="0" presId="urn:microsoft.com/office/officeart/2005/8/layout/list1"/>
    <dgm:cxn modelId="{203DD4E8-DB69-4FB0-84C1-9D3155042D7F}" type="presParOf" srcId="{99EB5221-227F-4CDA-A9A3-ED4C5D697BF4}" destId="{3CAF8C58-EFCA-4244-9572-BA6B94775F9B}" srcOrd="1" destOrd="0" presId="urn:microsoft.com/office/officeart/2005/8/layout/list1"/>
    <dgm:cxn modelId="{4626E9F1-6814-47DA-978F-9FAEAB741E2A}" type="presParOf" srcId="{78093BF2-0467-40DC-B3FE-1C44BE83690D}" destId="{946BCBD9-225D-46D3-A341-080051D8800E}" srcOrd="1" destOrd="0" presId="urn:microsoft.com/office/officeart/2005/8/layout/list1"/>
    <dgm:cxn modelId="{694C5A80-10D2-4869-9F84-D5EF62AC348A}" type="presParOf" srcId="{78093BF2-0467-40DC-B3FE-1C44BE83690D}" destId="{7315C01B-2356-48D7-90C8-3ED5E8F22638}" srcOrd="2" destOrd="0" presId="urn:microsoft.com/office/officeart/2005/8/layout/list1"/>
    <dgm:cxn modelId="{2E7E326E-22A4-47BD-9D30-1CCFE6B70ADF}" type="presParOf" srcId="{78093BF2-0467-40DC-B3FE-1C44BE83690D}" destId="{838C87DB-D2F6-4387-B8E4-3261B9E36D1D}" srcOrd="3" destOrd="0" presId="urn:microsoft.com/office/officeart/2005/8/layout/list1"/>
    <dgm:cxn modelId="{8DAD865B-54CC-41C7-8371-7C0686F37AE9}" type="presParOf" srcId="{78093BF2-0467-40DC-B3FE-1C44BE83690D}" destId="{0C711E33-72CB-47A9-9574-121309C81016}" srcOrd="4" destOrd="0" presId="urn:microsoft.com/office/officeart/2005/8/layout/list1"/>
    <dgm:cxn modelId="{662F9537-9182-4D83-99CB-2DFD2E03F2C8}" type="presParOf" srcId="{0C711E33-72CB-47A9-9574-121309C81016}" destId="{74D25190-D36F-45A6-AC60-A2253F87012B}" srcOrd="0" destOrd="0" presId="urn:microsoft.com/office/officeart/2005/8/layout/list1"/>
    <dgm:cxn modelId="{3C7E76F1-FD5D-4959-8CE7-2900D63E1807}" type="presParOf" srcId="{0C711E33-72CB-47A9-9574-121309C81016}" destId="{4B460D2B-FFCF-4446-A34F-DDBE76933A19}" srcOrd="1" destOrd="0" presId="urn:microsoft.com/office/officeart/2005/8/layout/list1"/>
    <dgm:cxn modelId="{C753FF80-F85D-4179-941E-E5D30B4236C6}" type="presParOf" srcId="{78093BF2-0467-40DC-B3FE-1C44BE83690D}" destId="{6371F6F6-EF39-454C-AE07-ED892F19FD6F}" srcOrd="5" destOrd="0" presId="urn:microsoft.com/office/officeart/2005/8/layout/list1"/>
    <dgm:cxn modelId="{289B9205-B939-4A1A-A4D6-3CFB4E910926}" type="presParOf" srcId="{78093BF2-0467-40DC-B3FE-1C44BE83690D}" destId="{D0D81649-54D0-49FA-BAF7-5951CFC9CB64}" srcOrd="6" destOrd="0" presId="urn:microsoft.com/office/officeart/2005/8/layout/list1"/>
    <dgm:cxn modelId="{E9ABECA9-ED08-4743-9874-E8B0E9E52186}" type="presParOf" srcId="{78093BF2-0467-40DC-B3FE-1C44BE83690D}" destId="{A284F6AF-458D-4C69-83AB-C2F38E5C83C8}" srcOrd="7" destOrd="0" presId="urn:microsoft.com/office/officeart/2005/8/layout/list1"/>
    <dgm:cxn modelId="{1A441A34-E3B2-49DF-8567-507D6574128C}" type="presParOf" srcId="{78093BF2-0467-40DC-B3FE-1C44BE83690D}" destId="{90CC0D16-BD39-423D-BC89-44437B2F9C05}" srcOrd="8" destOrd="0" presId="urn:microsoft.com/office/officeart/2005/8/layout/list1"/>
    <dgm:cxn modelId="{138D7B08-360F-42D6-BBA5-585D107C272F}" type="presParOf" srcId="{90CC0D16-BD39-423D-BC89-44437B2F9C05}" destId="{0B3A0BD9-3C0A-49E9-8174-F67792AEF996}" srcOrd="0" destOrd="0" presId="urn:microsoft.com/office/officeart/2005/8/layout/list1"/>
    <dgm:cxn modelId="{44568328-C5E2-4792-8738-4D61611C4CAE}" type="presParOf" srcId="{90CC0D16-BD39-423D-BC89-44437B2F9C05}" destId="{1F5269E2-E64B-4D1E-85AB-9C569FB3DD82}" srcOrd="1" destOrd="0" presId="urn:microsoft.com/office/officeart/2005/8/layout/list1"/>
    <dgm:cxn modelId="{8E0BD906-37FC-402D-A8D0-A929EC9CF676}" type="presParOf" srcId="{78093BF2-0467-40DC-B3FE-1C44BE83690D}" destId="{CFF758AE-2B90-4F2A-AC06-1AD6ADB27978}" srcOrd="9" destOrd="0" presId="urn:microsoft.com/office/officeart/2005/8/layout/list1"/>
    <dgm:cxn modelId="{2E5D19EE-A571-42B5-9417-E2D0FBDE8A3D}" type="presParOf" srcId="{78093BF2-0467-40DC-B3FE-1C44BE83690D}" destId="{41199A65-846C-426E-AB43-3D48704F7004}" srcOrd="10" destOrd="0" presId="urn:microsoft.com/office/officeart/2005/8/layout/list1"/>
    <dgm:cxn modelId="{ADD8F1A4-373D-4F90-87BA-D05E749FE759}" type="presParOf" srcId="{78093BF2-0467-40DC-B3FE-1C44BE83690D}" destId="{CA12345F-AF79-48A7-8331-D4406844EABB}" srcOrd="11" destOrd="0" presId="urn:microsoft.com/office/officeart/2005/8/layout/list1"/>
    <dgm:cxn modelId="{5103786B-9183-4E2D-88DF-16C8CD6FB113}" type="presParOf" srcId="{78093BF2-0467-40DC-B3FE-1C44BE83690D}" destId="{BB5FF6D0-9060-4B95-B99F-3BDFAE760800}" srcOrd="12" destOrd="0" presId="urn:microsoft.com/office/officeart/2005/8/layout/list1"/>
    <dgm:cxn modelId="{381F7446-1BCB-4D86-A10F-3FF4599CEF10}" type="presParOf" srcId="{BB5FF6D0-9060-4B95-B99F-3BDFAE760800}" destId="{9153AF3E-2E84-43D9-80C0-71BF64FBE3B8}" srcOrd="0" destOrd="0" presId="urn:microsoft.com/office/officeart/2005/8/layout/list1"/>
    <dgm:cxn modelId="{AB27A72D-360A-4AB7-AA49-4812CAAFFE53}" type="presParOf" srcId="{BB5FF6D0-9060-4B95-B99F-3BDFAE760800}" destId="{6C0C36AA-A960-4C9E-A8D7-30CD45A835DC}" srcOrd="1" destOrd="0" presId="urn:microsoft.com/office/officeart/2005/8/layout/list1"/>
    <dgm:cxn modelId="{7BA9FB2C-5F3F-48F7-9641-07D83C126D1D}" type="presParOf" srcId="{78093BF2-0467-40DC-B3FE-1C44BE83690D}" destId="{8806A2C9-A36D-4FA2-9114-6A362909061A}" srcOrd="13" destOrd="0" presId="urn:microsoft.com/office/officeart/2005/8/layout/list1"/>
    <dgm:cxn modelId="{2335686D-C803-4A62-9CA7-A0F55B97F237}" type="presParOf" srcId="{78093BF2-0467-40DC-B3FE-1C44BE83690D}" destId="{23EE4565-B171-4C41-ADE0-6FCD8860006F}" srcOrd="14" destOrd="0" presId="urn:microsoft.com/office/officeart/2005/8/layout/list1"/>
    <dgm:cxn modelId="{48B81385-51C2-4EFA-96FD-5DCC0E821D8F}" type="presParOf" srcId="{78093BF2-0467-40DC-B3FE-1C44BE83690D}" destId="{1A6584D7-EF34-4EF1-9285-1C702437A0C8}" srcOrd="15" destOrd="0" presId="urn:microsoft.com/office/officeart/2005/8/layout/list1"/>
    <dgm:cxn modelId="{8998942E-3194-4EBB-ACEA-8AF93E2ECC2E}" type="presParOf" srcId="{78093BF2-0467-40DC-B3FE-1C44BE83690D}" destId="{9E92D6F6-76B3-4083-A37B-017422447817}" srcOrd="16" destOrd="0" presId="urn:microsoft.com/office/officeart/2005/8/layout/list1"/>
    <dgm:cxn modelId="{2AB29F17-89DC-4A72-AA5D-4CC983B9002D}" type="presParOf" srcId="{9E92D6F6-76B3-4083-A37B-017422447817}" destId="{AF82E07A-DC62-4EDA-B4F1-A8B06A501E7D}" srcOrd="0" destOrd="0" presId="urn:microsoft.com/office/officeart/2005/8/layout/list1"/>
    <dgm:cxn modelId="{5570B26C-3167-47C2-910D-39C010E4052B}" type="presParOf" srcId="{9E92D6F6-76B3-4083-A37B-017422447817}" destId="{E46281A1-433D-4A96-B43C-B977ACD80797}" srcOrd="1" destOrd="0" presId="urn:microsoft.com/office/officeart/2005/8/layout/list1"/>
    <dgm:cxn modelId="{4E5A1DF9-C7C4-4ACF-AB81-211A65AB9648}" type="presParOf" srcId="{78093BF2-0467-40DC-B3FE-1C44BE83690D}" destId="{3A40E104-AA9E-49B9-908B-C7C8713E6700}" srcOrd="17" destOrd="0" presId="urn:microsoft.com/office/officeart/2005/8/layout/list1"/>
    <dgm:cxn modelId="{0380A19E-6652-4109-814A-721E2F267B2F}" type="presParOf" srcId="{78093BF2-0467-40DC-B3FE-1C44BE83690D}" destId="{D510BA6F-95DD-43A0-AAD4-1B5F0292CA3B}" srcOrd="18" destOrd="0" presId="urn:microsoft.com/office/officeart/2005/8/layout/list1"/>
    <dgm:cxn modelId="{539EE442-6177-4D68-B54D-ED14B040697C}" type="presParOf" srcId="{78093BF2-0467-40DC-B3FE-1C44BE83690D}" destId="{C4DC45ED-5A1F-40E7-8457-A2B9519124E8}" srcOrd="19" destOrd="0" presId="urn:microsoft.com/office/officeart/2005/8/layout/list1"/>
    <dgm:cxn modelId="{D6701953-7271-47D9-AD41-2D04709769F3}" type="presParOf" srcId="{78093BF2-0467-40DC-B3FE-1C44BE83690D}" destId="{7C3CC40E-6EC1-401E-8869-7D586361EE74}" srcOrd="20" destOrd="0" presId="urn:microsoft.com/office/officeart/2005/8/layout/list1"/>
    <dgm:cxn modelId="{EF161D0A-C341-43DA-B953-0C93CDC44613}" type="presParOf" srcId="{7C3CC40E-6EC1-401E-8869-7D586361EE74}" destId="{F64A4472-132D-4C74-BABF-85D4F6230850}" srcOrd="0" destOrd="0" presId="urn:microsoft.com/office/officeart/2005/8/layout/list1"/>
    <dgm:cxn modelId="{886E6A00-1917-4FC3-8735-890569B202F4}" type="presParOf" srcId="{7C3CC40E-6EC1-401E-8869-7D586361EE74}" destId="{C474A262-2A4E-4A58-944F-093454E54280}" srcOrd="1" destOrd="0" presId="urn:microsoft.com/office/officeart/2005/8/layout/list1"/>
    <dgm:cxn modelId="{AF920D89-91E4-4125-87E0-F80ACC11F642}" type="presParOf" srcId="{78093BF2-0467-40DC-B3FE-1C44BE83690D}" destId="{E02FE85C-6B15-4C5B-BEF1-E4C71FB2E0E7}" srcOrd="21" destOrd="0" presId="urn:microsoft.com/office/officeart/2005/8/layout/list1"/>
    <dgm:cxn modelId="{8A27E654-20FE-468C-9585-FA1BD445C766}" type="presParOf" srcId="{78093BF2-0467-40DC-B3FE-1C44BE83690D}" destId="{320A8F12-E0DF-4425-B4B0-89162F15B9F7}" srcOrd="22" destOrd="0" presId="urn:microsoft.com/office/officeart/2005/8/layout/list1"/>
    <dgm:cxn modelId="{8AAC11AC-8BE6-45B1-A0EB-5525AA183857}" type="presParOf" srcId="{78093BF2-0467-40DC-B3FE-1C44BE83690D}" destId="{5E5C8713-98F0-4FEE-A986-9D06EBE69206}" srcOrd="23" destOrd="0" presId="urn:microsoft.com/office/officeart/2005/8/layout/list1"/>
    <dgm:cxn modelId="{C169E647-0112-4356-97EB-4EE1820E9230}" type="presParOf" srcId="{78093BF2-0467-40DC-B3FE-1C44BE83690D}" destId="{B48FA8C9-0DB0-422D-9367-04A0B571ACA5}" srcOrd="24" destOrd="0" presId="urn:microsoft.com/office/officeart/2005/8/layout/list1"/>
    <dgm:cxn modelId="{05119485-0671-49F4-BED0-F9DF6E19094F}" type="presParOf" srcId="{B48FA8C9-0DB0-422D-9367-04A0B571ACA5}" destId="{3EE5F58F-F326-433F-B597-3CC3240E30B0}" srcOrd="0" destOrd="0" presId="urn:microsoft.com/office/officeart/2005/8/layout/list1"/>
    <dgm:cxn modelId="{99626BF8-8976-4094-9E4B-CFB6C9F259D5}" type="presParOf" srcId="{B48FA8C9-0DB0-422D-9367-04A0B571ACA5}" destId="{7555711F-03BE-4BD6-9D13-544D32B16BDE}" srcOrd="1" destOrd="0" presId="urn:microsoft.com/office/officeart/2005/8/layout/list1"/>
    <dgm:cxn modelId="{933A313F-2225-4698-AC0D-FDCA6F73D193}" type="presParOf" srcId="{78093BF2-0467-40DC-B3FE-1C44BE83690D}" destId="{295ADF5C-89A4-40A5-8340-3BD5B8F186CC}" srcOrd="25" destOrd="0" presId="urn:microsoft.com/office/officeart/2005/8/layout/list1"/>
    <dgm:cxn modelId="{7E5C32B1-A9AC-4425-8A2D-A02489D2C784}" type="presParOf" srcId="{78093BF2-0467-40DC-B3FE-1C44BE83690D}" destId="{831233E3-EF10-4136-A9EF-AA5AD8E3D3F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D1F87-73AC-4402-A918-13B0C292F0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8433B5-37D6-4CD3-A7A7-D30DAF68A8DA}">
      <dgm:prSet phldrT="[Texto]"/>
      <dgm:spPr>
        <a:xfrm>
          <a:off x="596948" y="429768"/>
          <a:ext cx="6243322" cy="859536"/>
        </a:xfrm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Desigualdades educacionais</a:t>
          </a:r>
        </a:p>
      </dgm:t>
    </dgm:pt>
    <dgm:pt modelId="{316177AF-3F88-40DC-A5B0-4F47BF87066F}" type="parTrans" cxnId="{63CE32BC-2F53-4DAF-9BDD-EA75078833EF}">
      <dgm:prSet/>
      <dgm:spPr/>
      <dgm:t>
        <a:bodyPr/>
        <a:lstStyle/>
        <a:p>
          <a:endParaRPr lang="pt-BR"/>
        </a:p>
      </dgm:t>
    </dgm:pt>
    <dgm:pt modelId="{66C56148-118D-4882-B335-A1CC57E196FC}" type="sibTrans" cxnId="{63CE32BC-2F53-4DAF-9BDD-EA75078833EF}">
      <dgm:prSet/>
      <dgm:spPr>
        <a:xfrm>
          <a:off x="-4858717" y="-744600"/>
          <a:ext cx="5786881" cy="5786881"/>
        </a:xfrm>
      </dgm:spPr>
      <dgm:t>
        <a:bodyPr/>
        <a:lstStyle/>
        <a:p>
          <a:endParaRPr lang="pt-BR"/>
        </a:p>
      </dgm:t>
    </dgm:pt>
    <dgm:pt modelId="{F5FDF2D3-8093-4821-A085-8321B79FAEFE}">
      <dgm:prSet phldrT="[Texto]"/>
      <dgm:spPr>
        <a:xfrm>
          <a:off x="909390" y="1719072"/>
          <a:ext cx="5930880" cy="859536"/>
        </a:xfrm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Política de resultado</a:t>
          </a:r>
        </a:p>
      </dgm:t>
    </dgm:pt>
    <dgm:pt modelId="{BDF2F2B5-1732-4ECD-A20E-C70D4DA20300}" type="parTrans" cxnId="{B798F1DA-99F9-428C-840E-87FBB8693EAB}">
      <dgm:prSet/>
      <dgm:spPr/>
      <dgm:t>
        <a:bodyPr/>
        <a:lstStyle/>
        <a:p>
          <a:endParaRPr lang="pt-BR"/>
        </a:p>
      </dgm:t>
    </dgm:pt>
    <dgm:pt modelId="{23A3F80C-F285-4914-801B-80189F78C1C2}" type="sibTrans" cxnId="{B798F1DA-99F9-428C-840E-87FBB8693EAB}">
      <dgm:prSet/>
      <dgm:spPr/>
      <dgm:t>
        <a:bodyPr/>
        <a:lstStyle/>
        <a:p>
          <a:endParaRPr lang="pt-BR"/>
        </a:p>
      </dgm:t>
    </dgm:pt>
    <dgm:pt modelId="{E767F866-E103-4A80-A7D2-B7DEE7B69E7E}">
      <dgm:prSet phldrT="[Texto]"/>
      <dgm:spPr>
        <a:xfrm>
          <a:off x="596948" y="3008376"/>
          <a:ext cx="6243322" cy="859536"/>
        </a:xfrm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Descontinuidades nas políticas</a:t>
          </a:r>
        </a:p>
      </dgm:t>
    </dgm:pt>
    <dgm:pt modelId="{D3968958-6651-4105-8134-D270A50E56BA}" type="parTrans" cxnId="{F22E656D-5CFC-497E-8347-2DB3002E3F1F}">
      <dgm:prSet/>
      <dgm:spPr/>
      <dgm:t>
        <a:bodyPr/>
        <a:lstStyle/>
        <a:p>
          <a:endParaRPr lang="pt-BR"/>
        </a:p>
      </dgm:t>
    </dgm:pt>
    <dgm:pt modelId="{EE530A82-9C96-437E-8CD6-C516EAED76C5}" type="sibTrans" cxnId="{F22E656D-5CFC-497E-8347-2DB3002E3F1F}">
      <dgm:prSet/>
      <dgm:spPr/>
      <dgm:t>
        <a:bodyPr/>
        <a:lstStyle/>
        <a:p>
          <a:endParaRPr lang="pt-BR"/>
        </a:p>
      </dgm:t>
    </dgm:pt>
    <dgm:pt modelId="{999B2491-4A7B-4FBB-9C36-4A564E19C504}">
      <dgm:prSet phldrT="[Texto]"/>
      <dgm:spPr>
        <a:xfrm>
          <a:off x="596948" y="3008376"/>
          <a:ext cx="6243322" cy="859536"/>
        </a:xfrm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Relações interpessoais</a:t>
          </a:r>
        </a:p>
      </dgm:t>
    </dgm:pt>
    <dgm:pt modelId="{AAA2BB9A-FA4C-4C92-9A29-F8D9A73D1513}" type="parTrans" cxnId="{6776FD4E-FEE5-4A2D-B1CA-4A7C04FE689E}">
      <dgm:prSet/>
      <dgm:spPr/>
      <dgm:t>
        <a:bodyPr/>
        <a:lstStyle/>
        <a:p>
          <a:endParaRPr lang="pt-BR"/>
        </a:p>
      </dgm:t>
    </dgm:pt>
    <dgm:pt modelId="{F6E1A915-2F38-41D6-8A6B-21C1534A59CB}" type="sibTrans" cxnId="{6776FD4E-FEE5-4A2D-B1CA-4A7C04FE689E}">
      <dgm:prSet/>
      <dgm:spPr/>
      <dgm:t>
        <a:bodyPr/>
        <a:lstStyle/>
        <a:p>
          <a:endParaRPr lang="pt-BR"/>
        </a:p>
      </dgm:t>
    </dgm:pt>
    <dgm:pt modelId="{517110E6-AC21-44AD-A724-063EA960E2E0}">
      <dgm:prSet phldrT="[Texto]"/>
      <dgm:spPr>
        <a:xfrm>
          <a:off x="596948" y="3008376"/>
          <a:ext cx="6243322" cy="859536"/>
        </a:xfrm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Articulação com a </a:t>
          </a:r>
          <a:r>
            <a:rPr lang="pt-BR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comunidade local</a:t>
          </a:r>
          <a:endParaRPr lang="pt-BR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E3B133E-7993-4A09-A973-2BEA1645C36C}" type="parTrans" cxnId="{A7E49A35-83FF-4D12-A62B-D8016E6EA03F}">
      <dgm:prSet/>
      <dgm:spPr/>
      <dgm:t>
        <a:bodyPr/>
        <a:lstStyle/>
        <a:p>
          <a:endParaRPr lang="pt-BR"/>
        </a:p>
      </dgm:t>
    </dgm:pt>
    <dgm:pt modelId="{ACA5B248-EC94-42B8-B7F0-91144BDF0F0D}" type="sibTrans" cxnId="{A7E49A35-83FF-4D12-A62B-D8016E6EA03F}">
      <dgm:prSet/>
      <dgm:spPr/>
      <dgm:t>
        <a:bodyPr/>
        <a:lstStyle/>
        <a:p>
          <a:endParaRPr lang="pt-BR"/>
        </a:p>
      </dgm:t>
    </dgm:pt>
    <dgm:pt modelId="{D750834F-2A9A-418E-ACE9-A17DF892E4C8}" type="pres">
      <dgm:prSet presAssocID="{423D1F87-73AC-4402-A918-13B0C292F072}" presName="Name0" presStyleCnt="0">
        <dgm:presLayoutVars>
          <dgm:chMax val="7"/>
          <dgm:chPref val="7"/>
          <dgm:dir/>
        </dgm:presLayoutVars>
      </dgm:prSet>
      <dgm:spPr/>
    </dgm:pt>
    <dgm:pt modelId="{8D86BB5D-FDC5-4F1B-B19F-7D2894C3EF34}" type="pres">
      <dgm:prSet presAssocID="{423D1F87-73AC-4402-A918-13B0C292F072}" presName="Name1" presStyleCnt="0"/>
      <dgm:spPr/>
    </dgm:pt>
    <dgm:pt modelId="{EF680458-73AB-4965-94D2-8D4A75F8D985}" type="pres">
      <dgm:prSet presAssocID="{423D1F87-73AC-4402-A918-13B0C292F072}" presName="cycle" presStyleCnt="0"/>
      <dgm:spPr/>
    </dgm:pt>
    <dgm:pt modelId="{CED3D8D7-62AC-41F3-A5F4-AFCA56579063}" type="pres">
      <dgm:prSet presAssocID="{423D1F87-73AC-4402-A918-13B0C292F072}" presName="srcNode" presStyleLbl="node1" presStyleIdx="0" presStyleCnt="5"/>
      <dgm:spPr/>
    </dgm:pt>
    <dgm:pt modelId="{7B4D8C45-E574-4367-A9A5-4067D3B2F43F}" type="pres">
      <dgm:prSet presAssocID="{423D1F87-73AC-4402-A918-13B0C292F072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73"/>
          </a:avLst>
        </a:prstGeom>
      </dgm:spPr>
    </dgm:pt>
    <dgm:pt modelId="{D50A6A97-77EC-4225-A9A4-46E554D9C660}" type="pres">
      <dgm:prSet presAssocID="{423D1F87-73AC-4402-A918-13B0C292F072}" presName="extraNode" presStyleLbl="node1" presStyleIdx="0" presStyleCnt="5"/>
      <dgm:spPr/>
    </dgm:pt>
    <dgm:pt modelId="{7288A96F-EE47-4CE9-BA0F-5F8F74FCE5F4}" type="pres">
      <dgm:prSet presAssocID="{423D1F87-73AC-4402-A918-13B0C292F072}" presName="dstNode" presStyleLbl="node1" presStyleIdx="0" presStyleCnt="5"/>
      <dgm:spPr/>
    </dgm:pt>
    <dgm:pt modelId="{42717D7C-E741-4ED2-B692-E1D1FA65DD16}" type="pres">
      <dgm:prSet presAssocID="{D28433B5-37D6-4CD3-A7A7-D30DAF68A8DA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C8399C9E-758F-406D-8050-1C7522A86198}" type="pres">
      <dgm:prSet presAssocID="{D28433B5-37D6-4CD3-A7A7-D30DAF68A8DA}" presName="accent_1" presStyleCnt="0"/>
      <dgm:spPr/>
    </dgm:pt>
    <dgm:pt modelId="{69A59CBE-DE74-4A2D-B2F7-2FCC62327DF6}" type="pres">
      <dgm:prSet presAssocID="{D28433B5-37D6-4CD3-A7A7-D30DAF68A8DA}" presName="accentRepeatNode" presStyleLbl="solidFgAcc1" presStyleIdx="0" presStyleCnt="5"/>
      <dgm:spPr>
        <a:xfrm>
          <a:off x="59738" y="322326"/>
          <a:ext cx="1074420" cy="1074420"/>
        </a:xfrm>
        <a:prstGeom prst="ellipse">
          <a:avLst/>
        </a:prstGeom>
      </dgm:spPr>
    </dgm:pt>
    <dgm:pt modelId="{9FB1384C-2C3E-4B6E-8F48-F41B36063BA3}" type="pres">
      <dgm:prSet presAssocID="{F5FDF2D3-8093-4821-A085-8321B79FAEFE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0FAC6BA1-3629-4C7F-B571-B34EC4311A7F}" type="pres">
      <dgm:prSet presAssocID="{F5FDF2D3-8093-4821-A085-8321B79FAEFE}" presName="accent_2" presStyleCnt="0"/>
      <dgm:spPr/>
    </dgm:pt>
    <dgm:pt modelId="{48336D6F-8F17-4483-B2BD-CDFAB76C2BB8}" type="pres">
      <dgm:prSet presAssocID="{F5FDF2D3-8093-4821-A085-8321B79FAEFE}" presName="accentRepeatNode" presStyleLbl="solidFgAcc1" presStyleIdx="1" presStyleCnt="5"/>
      <dgm:spPr>
        <a:xfrm>
          <a:off x="372180" y="1611630"/>
          <a:ext cx="1074420" cy="1074420"/>
        </a:xfrm>
        <a:prstGeom prst="ellipse">
          <a:avLst/>
        </a:prstGeom>
      </dgm:spPr>
    </dgm:pt>
    <dgm:pt modelId="{20D4F62E-98E3-42F8-94D9-51BF49A8D830}" type="pres">
      <dgm:prSet presAssocID="{E767F866-E103-4A80-A7D2-B7DEE7B69E7E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A48F2CBE-8AA7-4E4E-9827-2DAAE29B7EFE}" type="pres">
      <dgm:prSet presAssocID="{E767F866-E103-4A80-A7D2-B7DEE7B69E7E}" presName="accent_3" presStyleCnt="0"/>
      <dgm:spPr/>
    </dgm:pt>
    <dgm:pt modelId="{655D4B62-4546-47A4-BD4D-E03DF0DC1051}" type="pres">
      <dgm:prSet presAssocID="{E767F866-E103-4A80-A7D2-B7DEE7B69E7E}" presName="accentRepeatNode" presStyleLbl="solidFgAcc1" presStyleIdx="2" presStyleCnt="5"/>
      <dgm:spPr>
        <a:xfrm>
          <a:off x="59738" y="2900934"/>
          <a:ext cx="1074420" cy="1074420"/>
        </a:xfrm>
        <a:prstGeom prst="ellipse">
          <a:avLst/>
        </a:prstGeom>
      </dgm:spPr>
    </dgm:pt>
    <dgm:pt modelId="{092068E4-3E44-4FE7-BF0D-87B2339C3046}" type="pres">
      <dgm:prSet presAssocID="{999B2491-4A7B-4FBB-9C36-4A564E19C504}" presName="text_4" presStyleLbl="node1" presStyleIdx="3" presStyleCnt="5">
        <dgm:presLayoutVars>
          <dgm:bulletEnabled val="1"/>
        </dgm:presLayoutVars>
      </dgm:prSet>
      <dgm:spPr/>
    </dgm:pt>
    <dgm:pt modelId="{1CACDC33-E97F-4411-BD7E-E0ADE97E6C35}" type="pres">
      <dgm:prSet presAssocID="{999B2491-4A7B-4FBB-9C36-4A564E19C504}" presName="accent_4" presStyleCnt="0"/>
      <dgm:spPr/>
    </dgm:pt>
    <dgm:pt modelId="{6DE10211-BAB0-415B-B241-354DE76B3576}" type="pres">
      <dgm:prSet presAssocID="{999B2491-4A7B-4FBB-9C36-4A564E19C504}" presName="accentRepeatNode" presStyleLbl="solidFgAcc1" presStyleIdx="3" presStyleCnt="5"/>
      <dgm:spPr/>
    </dgm:pt>
    <dgm:pt modelId="{D1817E70-38DB-44DD-B06B-D05BC9844FAB}" type="pres">
      <dgm:prSet presAssocID="{517110E6-AC21-44AD-A724-063EA960E2E0}" presName="text_5" presStyleLbl="node1" presStyleIdx="4" presStyleCnt="5">
        <dgm:presLayoutVars>
          <dgm:bulletEnabled val="1"/>
        </dgm:presLayoutVars>
      </dgm:prSet>
      <dgm:spPr/>
    </dgm:pt>
    <dgm:pt modelId="{BE82441E-D0A9-4FDE-A678-7555493AA7BB}" type="pres">
      <dgm:prSet presAssocID="{517110E6-AC21-44AD-A724-063EA960E2E0}" presName="accent_5" presStyleCnt="0"/>
      <dgm:spPr/>
    </dgm:pt>
    <dgm:pt modelId="{91292A3C-1DAF-462C-A163-22BD8B5D97E9}" type="pres">
      <dgm:prSet presAssocID="{517110E6-AC21-44AD-A724-063EA960E2E0}" presName="accentRepeatNode" presStyleLbl="solidFgAcc1" presStyleIdx="4" presStyleCnt="5"/>
      <dgm:spPr/>
    </dgm:pt>
  </dgm:ptLst>
  <dgm:cxnLst>
    <dgm:cxn modelId="{8D843301-AFB5-431F-8044-20A8C7A8D791}" type="presOf" srcId="{423D1F87-73AC-4402-A918-13B0C292F072}" destId="{D750834F-2A9A-418E-ACE9-A17DF892E4C8}" srcOrd="0" destOrd="0" presId="urn:microsoft.com/office/officeart/2008/layout/VerticalCurvedList"/>
    <dgm:cxn modelId="{A7E49A35-83FF-4D12-A62B-D8016E6EA03F}" srcId="{423D1F87-73AC-4402-A918-13B0C292F072}" destId="{517110E6-AC21-44AD-A724-063EA960E2E0}" srcOrd="4" destOrd="0" parTransId="{2E3B133E-7993-4A09-A973-2BEA1645C36C}" sibTransId="{ACA5B248-EC94-42B8-B7F0-91144BDF0F0D}"/>
    <dgm:cxn modelId="{89EE5D3E-7664-4746-A3A5-9FF6CF28C511}" type="presOf" srcId="{D28433B5-37D6-4CD3-A7A7-D30DAF68A8DA}" destId="{42717D7C-E741-4ED2-B692-E1D1FA65DD16}" srcOrd="0" destOrd="0" presId="urn:microsoft.com/office/officeart/2008/layout/VerticalCurvedList"/>
    <dgm:cxn modelId="{F22E656D-5CFC-497E-8347-2DB3002E3F1F}" srcId="{423D1F87-73AC-4402-A918-13B0C292F072}" destId="{E767F866-E103-4A80-A7D2-B7DEE7B69E7E}" srcOrd="2" destOrd="0" parTransId="{D3968958-6651-4105-8134-D270A50E56BA}" sibTransId="{EE530A82-9C96-437E-8CD6-C516EAED76C5}"/>
    <dgm:cxn modelId="{6776FD4E-FEE5-4A2D-B1CA-4A7C04FE689E}" srcId="{423D1F87-73AC-4402-A918-13B0C292F072}" destId="{999B2491-4A7B-4FBB-9C36-4A564E19C504}" srcOrd="3" destOrd="0" parTransId="{AAA2BB9A-FA4C-4C92-9A29-F8D9A73D1513}" sibTransId="{F6E1A915-2F38-41D6-8A6B-21C1534A59CB}"/>
    <dgm:cxn modelId="{CE335271-6E01-45D7-97AF-9A4D67455586}" type="presOf" srcId="{999B2491-4A7B-4FBB-9C36-4A564E19C504}" destId="{092068E4-3E44-4FE7-BF0D-87B2339C3046}" srcOrd="0" destOrd="0" presId="urn:microsoft.com/office/officeart/2008/layout/VerticalCurvedList"/>
    <dgm:cxn modelId="{26271FAD-0F92-4059-8F06-04CE9A175672}" type="presOf" srcId="{517110E6-AC21-44AD-A724-063EA960E2E0}" destId="{D1817E70-38DB-44DD-B06B-D05BC9844FAB}" srcOrd="0" destOrd="0" presId="urn:microsoft.com/office/officeart/2008/layout/VerticalCurvedList"/>
    <dgm:cxn modelId="{681455B2-8EE5-49BF-A477-99A71AA3658C}" type="presOf" srcId="{F5FDF2D3-8093-4821-A085-8321B79FAEFE}" destId="{9FB1384C-2C3E-4B6E-8F48-F41B36063BA3}" srcOrd="0" destOrd="0" presId="urn:microsoft.com/office/officeart/2008/layout/VerticalCurvedList"/>
    <dgm:cxn modelId="{63CE32BC-2F53-4DAF-9BDD-EA75078833EF}" srcId="{423D1F87-73AC-4402-A918-13B0C292F072}" destId="{D28433B5-37D6-4CD3-A7A7-D30DAF68A8DA}" srcOrd="0" destOrd="0" parTransId="{316177AF-3F88-40DC-A5B0-4F47BF87066F}" sibTransId="{66C56148-118D-4882-B335-A1CC57E196FC}"/>
    <dgm:cxn modelId="{B798F1DA-99F9-428C-840E-87FBB8693EAB}" srcId="{423D1F87-73AC-4402-A918-13B0C292F072}" destId="{F5FDF2D3-8093-4821-A085-8321B79FAEFE}" srcOrd="1" destOrd="0" parTransId="{BDF2F2B5-1732-4ECD-A20E-C70D4DA20300}" sibTransId="{23A3F80C-F285-4914-801B-80189F78C1C2}"/>
    <dgm:cxn modelId="{AC09D1E2-A303-4EE6-82E1-91557FFB2269}" type="presOf" srcId="{66C56148-118D-4882-B335-A1CC57E196FC}" destId="{7B4D8C45-E574-4367-A9A5-4067D3B2F43F}" srcOrd="0" destOrd="0" presId="urn:microsoft.com/office/officeart/2008/layout/VerticalCurvedList"/>
    <dgm:cxn modelId="{AB9B1AF0-96E9-4C21-B009-7A2443866550}" type="presOf" srcId="{E767F866-E103-4A80-A7D2-B7DEE7B69E7E}" destId="{20D4F62E-98E3-42F8-94D9-51BF49A8D830}" srcOrd="0" destOrd="0" presId="urn:microsoft.com/office/officeart/2008/layout/VerticalCurvedList"/>
    <dgm:cxn modelId="{9037F1A6-2AB0-482E-BF50-C1DD4447D9D5}" type="presParOf" srcId="{D750834F-2A9A-418E-ACE9-A17DF892E4C8}" destId="{8D86BB5D-FDC5-4F1B-B19F-7D2894C3EF34}" srcOrd="0" destOrd="0" presId="urn:microsoft.com/office/officeart/2008/layout/VerticalCurvedList"/>
    <dgm:cxn modelId="{8F29109A-EB75-4392-97AD-01561B484DD6}" type="presParOf" srcId="{8D86BB5D-FDC5-4F1B-B19F-7D2894C3EF34}" destId="{EF680458-73AB-4965-94D2-8D4A75F8D985}" srcOrd="0" destOrd="0" presId="urn:microsoft.com/office/officeart/2008/layout/VerticalCurvedList"/>
    <dgm:cxn modelId="{4784314F-2100-44A3-BC83-C47E2F4CBE0C}" type="presParOf" srcId="{EF680458-73AB-4965-94D2-8D4A75F8D985}" destId="{CED3D8D7-62AC-41F3-A5F4-AFCA56579063}" srcOrd="0" destOrd="0" presId="urn:microsoft.com/office/officeart/2008/layout/VerticalCurvedList"/>
    <dgm:cxn modelId="{CF87D91F-9F21-4074-B5A1-FCB82C2B3657}" type="presParOf" srcId="{EF680458-73AB-4965-94D2-8D4A75F8D985}" destId="{7B4D8C45-E574-4367-A9A5-4067D3B2F43F}" srcOrd="1" destOrd="0" presId="urn:microsoft.com/office/officeart/2008/layout/VerticalCurvedList"/>
    <dgm:cxn modelId="{F89E2669-D803-4481-A030-B2A4394D6208}" type="presParOf" srcId="{EF680458-73AB-4965-94D2-8D4A75F8D985}" destId="{D50A6A97-77EC-4225-A9A4-46E554D9C660}" srcOrd="2" destOrd="0" presId="urn:microsoft.com/office/officeart/2008/layout/VerticalCurvedList"/>
    <dgm:cxn modelId="{C810E1D4-D8F4-48D8-A241-21551775D104}" type="presParOf" srcId="{EF680458-73AB-4965-94D2-8D4A75F8D985}" destId="{7288A96F-EE47-4CE9-BA0F-5F8F74FCE5F4}" srcOrd="3" destOrd="0" presId="urn:microsoft.com/office/officeart/2008/layout/VerticalCurvedList"/>
    <dgm:cxn modelId="{CEFE9EA3-55B0-4493-B15E-FDD833B56F96}" type="presParOf" srcId="{8D86BB5D-FDC5-4F1B-B19F-7D2894C3EF34}" destId="{42717D7C-E741-4ED2-B692-E1D1FA65DD16}" srcOrd="1" destOrd="0" presId="urn:microsoft.com/office/officeart/2008/layout/VerticalCurvedList"/>
    <dgm:cxn modelId="{B4AD562F-9008-42F2-95E1-7FAAA9FF1C6A}" type="presParOf" srcId="{8D86BB5D-FDC5-4F1B-B19F-7D2894C3EF34}" destId="{C8399C9E-758F-406D-8050-1C7522A86198}" srcOrd="2" destOrd="0" presId="urn:microsoft.com/office/officeart/2008/layout/VerticalCurvedList"/>
    <dgm:cxn modelId="{C704457A-228C-48C1-B8BC-9F7F9C2EA6F7}" type="presParOf" srcId="{C8399C9E-758F-406D-8050-1C7522A86198}" destId="{69A59CBE-DE74-4A2D-B2F7-2FCC62327DF6}" srcOrd="0" destOrd="0" presId="urn:microsoft.com/office/officeart/2008/layout/VerticalCurvedList"/>
    <dgm:cxn modelId="{2F02C99C-DACD-4656-B3F2-F30982169376}" type="presParOf" srcId="{8D86BB5D-FDC5-4F1B-B19F-7D2894C3EF34}" destId="{9FB1384C-2C3E-4B6E-8F48-F41B36063BA3}" srcOrd="3" destOrd="0" presId="urn:microsoft.com/office/officeart/2008/layout/VerticalCurvedList"/>
    <dgm:cxn modelId="{F4E5C4F3-DEE3-4F3B-BEED-14AD22FF9F56}" type="presParOf" srcId="{8D86BB5D-FDC5-4F1B-B19F-7D2894C3EF34}" destId="{0FAC6BA1-3629-4C7F-B571-B34EC4311A7F}" srcOrd="4" destOrd="0" presId="urn:microsoft.com/office/officeart/2008/layout/VerticalCurvedList"/>
    <dgm:cxn modelId="{AF23A5F1-CEA0-4396-98F6-61E747D976DE}" type="presParOf" srcId="{0FAC6BA1-3629-4C7F-B571-B34EC4311A7F}" destId="{48336D6F-8F17-4483-B2BD-CDFAB76C2BB8}" srcOrd="0" destOrd="0" presId="urn:microsoft.com/office/officeart/2008/layout/VerticalCurvedList"/>
    <dgm:cxn modelId="{07B1D9F7-CA48-466D-8399-E4176E7FB2A9}" type="presParOf" srcId="{8D86BB5D-FDC5-4F1B-B19F-7D2894C3EF34}" destId="{20D4F62E-98E3-42F8-94D9-51BF49A8D830}" srcOrd="5" destOrd="0" presId="urn:microsoft.com/office/officeart/2008/layout/VerticalCurvedList"/>
    <dgm:cxn modelId="{A78F190E-9D6C-45DE-B69F-80208D1D4876}" type="presParOf" srcId="{8D86BB5D-FDC5-4F1B-B19F-7D2894C3EF34}" destId="{A48F2CBE-8AA7-4E4E-9827-2DAAE29B7EFE}" srcOrd="6" destOrd="0" presId="urn:microsoft.com/office/officeart/2008/layout/VerticalCurvedList"/>
    <dgm:cxn modelId="{DD9D3297-C7D7-47F4-B353-050552CAD91E}" type="presParOf" srcId="{A48F2CBE-8AA7-4E4E-9827-2DAAE29B7EFE}" destId="{655D4B62-4546-47A4-BD4D-E03DF0DC1051}" srcOrd="0" destOrd="0" presId="urn:microsoft.com/office/officeart/2008/layout/VerticalCurvedList"/>
    <dgm:cxn modelId="{3E985583-9F96-4DC0-87D3-F18A424A8EBC}" type="presParOf" srcId="{8D86BB5D-FDC5-4F1B-B19F-7D2894C3EF34}" destId="{092068E4-3E44-4FE7-BF0D-87B2339C3046}" srcOrd="7" destOrd="0" presId="urn:microsoft.com/office/officeart/2008/layout/VerticalCurvedList"/>
    <dgm:cxn modelId="{6DA7CD84-920A-4333-BE89-239F2D99CEF4}" type="presParOf" srcId="{8D86BB5D-FDC5-4F1B-B19F-7D2894C3EF34}" destId="{1CACDC33-E97F-4411-BD7E-E0ADE97E6C35}" srcOrd="8" destOrd="0" presId="urn:microsoft.com/office/officeart/2008/layout/VerticalCurvedList"/>
    <dgm:cxn modelId="{35502F40-4503-475E-A351-D9A725DED8BE}" type="presParOf" srcId="{1CACDC33-E97F-4411-BD7E-E0ADE97E6C35}" destId="{6DE10211-BAB0-415B-B241-354DE76B3576}" srcOrd="0" destOrd="0" presId="urn:microsoft.com/office/officeart/2008/layout/VerticalCurvedList"/>
    <dgm:cxn modelId="{16F6B9E3-79E3-460C-9B4E-CC39C767FEAB}" type="presParOf" srcId="{8D86BB5D-FDC5-4F1B-B19F-7D2894C3EF34}" destId="{D1817E70-38DB-44DD-B06B-D05BC9844FAB}" srcOrd="9" destOrd="0" presId="urn:microsoft.com/office/officeart/2008/layout/VerticalCurvedList"/>
    <dgm:cxn modelId="{81405F1A-E666-4209-AF5A-D5981CBC07F8}" type="presParOf" srcId="{8D86BB5D-FDC5-4F1B-B19F-7D2894C3EF34}" destId="{BE82441E-D0A9-4FDE-A678-7555493AA7BB}" srcOrd="10" destOrd="0" presId="urn:microsoft.com/office/officeart/2008/layout/VerticalCurvedList"/>
    <dgm:cxn modelId="{954381AE-A80E-40C4-B947-C31CF7EB83A3}" type="presParOf" srcId="{BE82441E-D0A9-4FDE-A678-7555493AA7BB}" destId="{91292A3C-1DAF-462C-A163-22BD8B5D97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5B302-97ED-4F1E-A6A5-0B42AAE637B8}">
      <dsp:nvSpPr>
        <dsp:cNvPr id="0" name=""/>
        <dsp:cNvSpPr/>
      </dsp:nvSpPr>
      <dsp:spPr>
        <a:xfrm>
          <a:off x="4086969" y="661"/>
          <a:ext cx="6130455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Escola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Micro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Campo em construção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6969" y="323122"/>
        <a:ext cx="5163072" cy="1934765"/>
      </dsp:txXfrm>
    </dsp:sp>
    <dsp:sp modelId="{643CA22D-FAE5-44D7-A902-05B9504A46CC}">
      <dsp:nvSpPr>
        <dsp:cNvPr id="0" name=""/>
        <dsp:cNvSpPr/>
      </dsp:nvSpPr>
      <dsp:spPr>
        <a:xfrm>
          <a:off x="0" y="661"/>
          <a:ext cx="408697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ESCOLAR</a:t>
          </a:r>
        </a:p>
      </dsp:txBody>
      <dsp:txXfrm>
        <a:off x="125930" y="126591"/>
        <a:ext cx="3835110" cy="2327827"/>
      </dsp:txXfrm>
    </dsp:sp>
    <dsp:sp modelId="{2A5A0DB4-C600-4FA1-8FA6-366751026992}">
      <dsp:nvSpPr>
        <dsp:cNvPr id="0" name=""/>
        <dsp:cNvSpPr/>
      </dsp:nvSpPr>
      <dsp:spPr>
        <a:xfrm>
          <a:off x="4086969" y="2838317"/>
          <a:ext cx="6130455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Macro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Campo de disputa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6969" y="3160778"/>
        <a:ext cx="5163072" cy="1934765"/>
      </dsp:txXfrm>
    </dsp:sp>
    <dsp:sp modelId="{9474CCCA-1232-442F-B3BF-4518CB557073}">
      <dsp:nvSpPr>
        <dsp:cNvPr id="0" name=""/>
        <dsp:cNvSpPr/>
      </dsp:nvSpPr>
      <dsp:spPr>
        <a:xfrm>
          <a:off x="0" y="2838317"/>
          <a:ext cx="408697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EDUCACIONAL</a:t>
          </a:r>
        </a:p>
      </dsp:txBody>
      <dsp:txXfrm>
        <a:off x="125930" y="2964247"/>
        <a:ext cx="3835110" cy="2327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D4CB6-C11C-4AFA-B9FC-29D4A43F71C1}">
      <dsp:nvSpPr>
        <dsp:cNvPr id="0" name=""/>
        <dsp:cNvSpPr/>
      </dsp:nvSpPr>
      <dsp:spPr>
        <a:xfrm>
          <a:off x="812" y="670096"/>
          <a:ext cx="3495972" cy="419516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LUTAS</a:t>
          </a:r>
        </a:p>
      </dsp:txBody>
      <dsp:txXfrm rot="16200000">
        <a:off x="-1369608" y="2040517"/>
        <a:ext cx="3440037" cy="699194"/>
      </dsp:txXfrm>
    </dsp:sp>
    <dsp:sp modelId="{B58BF83E-1A2E-4093-A9CE-03C28E81F053}">
      <dsp:nvSpPr>
        <dsp:cNvPr id="0" name=""/>
        <dsp:cNvSpPr/>
      </dsp:nvSpPr>
      <dsp:spPr>
        <a:xfrm>
          <a:off x="700006" y="670096"/>
          <a:ext cx="2604499" cy="419516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Movimentos sociais em busca de participação</a:t>
          </a:r>
        </a:p>
      </dsp:txBody>
      <dsp:txXfrm>
        <a:off x="700006" y="670096"/>
        <a:ext cx="2604499" cy="4195167"/>
      </dsp:txXfrm>
    </dsp:sp>
    <dsp:sp modelId="{07742DBB-83F2-4ED8-987C-00CF97693E01}">
      <dsp:nvSpPr>
        <dsp:cNvPr id="0" name=""/>
        <dsp:cNvSpPr/>
      </dsp:nvSpPr>
      <dsp:spPr>
        <a:xfrm>
          <a:off x="3619144" y="670096"/>
          <a:ext cx="3495972" cy="419516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RESISTÊNCIA</a:t>
          </a:r>
        </a:p>
      </dsp:txBody>
      <dsp:txXfrm rot="16200000">
        <a:off x="2248722" y="2040517"/>
        <a:ext cx="3440037" cy="699194"/>
      </dsp:txXfrm>
    </dsp:sp>
    <dsp:sp modelId="{AF34C0F2-0F76-489F-A96F-7F33562CCF9B}">
      <dsp:nvSpPr>
        <dsp:cNvPr id="0" name=""/>
        <dsp:cNvSpPr/>
      </dsp:nvSpPr>
      <dsp:spPr>
        <a:xfrm rot="5400000">
          <a:off x="3328202" y="4006152"/>
          <a:ext cx="616843" cy="5243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AC6F3-9579-460F-989A-895A673993BE}">
      <dsp:nvSpPr>
        <dsp:cNvPr id="0" name=""/>
        <dsp:cNvSpPr/>
      </dsp:nvSpPr>
      <dsp:spPr>
        <a:xfrm>
          <a:off x="4318338" y="670096"/>
          <a:ext cx="2604499" cy="419516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Movimentos ligados à educação buscavam mudanças no campo educacional</a:t>
          </a:r>
        </a:p>
      </dsp:txBody>
      <dsp:txXfrm>
        <a:off x="4318338" y="670096"/>
        <a:ext cx="2604499" cy="4195167"/>
      </dsp:txXfrm>
    </dsp:sp>
    <dsp:sp modelId="{534851D7-2616-4E1B-B515-646B8541B661}">
      <dsp:nvSpPr>
        <dsp:cNvPr id="0" name=""/>
        <dsp:cNvSpPr/>
      </dsp:nvSpPr>
      <dsp:spPr>
        <a:xfrm>
          <a:off x="7237475" y="656839"/>
          <a:ext cx="3495972" cy="419516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CONQUISTAS</a:t>
          </a:r>
        </a:p>
      </dsp:txBody>
      <dsp:txXfrm rot="16200000">
        <a:off x="5867054" y="2027260"/>
        <a:ext cx="3440037" cy="699194"/>
      </dsp:txXfrm>
    </dsp:sp>
    <dsp:sp modelId="{CB925AB4-27E3-449C-8898-8A92F1FBBBA1}">
      <dsp:nvSpPr>
        <dsp:cNvPr id="0" name=""/>
        <dsp:cNvSpPr/>
      </dsp:nvSpPr>
      <dsp:spPr>
        <a:xfrm rot="5400000">
          <a:off x="6946533" y="4006152"/>
          <a:ext cx="616843" cy="5243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4B8A1-169C-476F-9329-2AC8097EA69E}">
      <dsp:nvSpPr>
        <dsp:cNvPr id="0" name=""/>
        <dsp:cNvSpPr/>
      </dsp:nvSpPr>
      <dsp:spPr>
        <a:xfrm>
          <a:off x="7936670" y="656839"/>
          <a:ext cx="2604499" cy="419516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Constituição Federal de 1988; Lei de Diretrizes e Bases da Educação Nacional, 9.394/1996</a:t>
          </a:r>
        </a:p>
      </dsp:txBody>
      <dsp:txXfrm>
        <a:off x="7936670" y="656839"/>
        <a:ext cx="2604499" cy="4195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E67AA-6802-4DE6-9CE8-56786302962E}">
      <dsp:nvSpPr>
        <dsp:cNvPr id="0" name=""/>
        <dsp:cNvSpPr/>
      </dsp:nvSpPr>
      <dsp:spPr>
        <a:xfrm>
          <a:off x="9118791" y="3099446"/>
          <a:ext cx="91440" cy="544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258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E7B3C-0642-460E-9D65-370180B149ED}">
      <dsp:nvSpPr>
        <dsp:cNvPr id="0" name=""/>
        <dsp:cNvSpPr/>
      </dsp:nvSpPr>
      <dsp:spPr>
        <a:xfrm>
          <a:off x="6679001" y="1366864"/>
          <a:ext cx="2485509" cy="54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96"/>
              </a:lnTo>
              <a:lnTo>
                <a:pt x="2485509" y="370896"/>
              </a:lnTo>
              <a:lnTo>
                <a:pt x="2485509" y="54425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D710E-F9D2-4BF3-A813-91526BE24B74}">
      <dsp:nvSpPr>
        <dsp:cNvPr id="0" name=""/>
        <dsp:cNvSpPr/>
      </dsp:nvSpPr>
      <dsp:spPr>
        <a:xfrm>
          <a:off x="3796544" y="3099446"/>
          <a:ext cx="2735076" cy="54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96"/>
              </a:lnTo>
              <a:lnTo>
                <a:pt x="2735076" y="370896"/>
              </a:lnTo>
              <a:lnTo>
                <a:pt x="2735076" y="544258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4636B-0D79-4893-A468-FE5D54C8C204}">
      <dsp:nvSpPr>
        <dsp:cNvPr id="0" name=""/>
        <dsp:cNvSpPr/>
      </dsp:nvSpPr>
      <dsp:spPr>
        <a:xfrm>
          <a:off x="3796544" y="3099446"/>
          <a:ext cx="102186" cy="54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96"/>
              </a:lnTo>
              <a:lnTo>
                <a:pt x="102186" y="370896"/>
              </a:lnTo>
              <a:lnTo>
                <a:pt x="102186" y="544258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D6712-D0F4-44B6-9DC6-94B164CA76B6}">
      <dsp:nvSpPr>
        <dsp:cNvPr id="0" name=""/>
        <dsp:cNvSpPr/>
      </dsp:nvSpPr>
      <dsp:spPr>
        <a:xfrm>
          <a:off x="1163654" y="3099446"/>
          <a:ext cx="2632890" cy="544258"/>
        </a:xfrm>
        <a:custGeom>
          <a:avLst/>
          <a:gdLst/>
          <a:ahLst/>
          <a:cxnLst/>
          <a:rect l="0" t="0" r="0" b="0"/>
          <a:pathLst>
            <a:path>
              <a:moveTo>
                <a:pt x="2632890" y="0"/>
              </a:moveTo>
              <a:lnTo>
                <a:pt x="2632890" y="370896"/>
              </a:lnTo>
              <a:lnTo>
                <a:pt x="0" y="370896"/>
              </a:lnTo>
              <a:lnTo>
                <a:pt x="0" y="544258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DFC12-ED73-4204-836F-DE81F748ADAA}">
      <dsp:nvSpPr>
        <dsp:cNvPr id="0" name=""/>
        <dsp:cNvSpPr/>
      </dsp:nvSpPr>
      <dsp:spPr>
        <a:xfrm>
          <a:off x="3796544" y="1366864"/>
          <a:ext cx="2882456" cy="544258"/>
        </a:xfrm>
        <a:custGeom>
          <a:avLst/>
          <a:gdLst/>
          <a:ahLst/>
          <a:cxnLst/>
          <a:rect l="0" t="0" r="0" b="0"/>
          <a:pathLst>
            <a:path>
              <a:moveTo>
                <a:pt x="2882456" y="0"/>
              </a:moveTo>
              <a:lnTo>
                <a:pt x="2882456" y="370896"/>
              </a:lnTo>
              <a:lnTo>
                <a:pt x="0" y="370896"/>
              </a:lnTo>
              <a:lnTo>
                <a:pt x="0" y="54425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F0DDF-65D3-46DC-86E8-0A4642D16104}">
      <dsp:nvSpPr>
        <dsp:cNvPr id="0" name=""/>
        <dsp:cNvSpPr/>
      </dsp:nvSpPr>
      <dsp:spPr>
        <a:xfrm>
          <a:off x="5519394" y="178540"/>
          <a:ext cx="2319215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A54B7-AA46-4C58-874C-6836E62CA3AD}">
      <dsp:nvSpPr>
        <dsp:cNvPr id="0" name=""/>
        <dsp:cNvSpPr/>
      </dsp:nvSpPr>
      <dsp:spPr>
        <a:xfrm>
          <a:off x="5727324" y="376074"/>
          <a:ext cx="2319215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PARTICIPAÇÃO</a:t>
          </a:r>
        </a:p>
      </dsp:txBody>
      <dsp:txXfrm>
        <a:off x="5762129" y="410879"/>
        <a:ext cx="2249605" cy="1118713"/>
      </dsp:txXfrm>
    </dsp:sp>
    <dsp:sp modelId="{A64A2D2C-82AB-4844-8EAD-A28B10F2A070}">
      <dsp:nvSpPr>
        <dsp:cNvPr id="0" name=""/>
        <dsp:cNvSpPr/>
      </dsp:nvSpPr>
      <dsp:spPr>
        <a:xfrm>
          <a:off x="2636937" y="1911122"/>
          <a:ext cx="2319215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922D-1817-4EFC-AB76-85BF26B53966}">
      <dsp:nvSpPr>
        <dsp:cNvPr id="0" name=""/>
        <dsp:cNvSpPr/>
      </dsp:nvSpPr>
      <dsp:spPr>
        <a:xfrm>
          <a:off x="2844867" y="2108657"/>
          <a:ext cx="2319215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</a:p>
      </dsp:txBody>
      <dsp:txXfrm>
        <a:off x="2879672" y="2143462"/>
        <a:ext cx="2249605" cy="1118713"/>
      </dsp:txXfrm>
    </dsp:sp>
    <dsp:sp modelId="{F6819E98-6259-4AE9-BB04-56B05585A78D}">
      <dsp:nvSpPr>
        <dsp:cNvPr id="0" name=""/>
        <dsp:cNvSpPr/>
      </dsp:nvSpPr>
      <dsp:spPr>
        <a:xfrm>
          <a:off x="4046" y="3643705"/>
          <a:ext cx="2319215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873F-8CF4-4418-9E66-EA97072A01B4}">
      <dsp:nvSpPr>
        <dsp:cNvPr id="0" name=""/>
        <dsp:cNvSpPr/>
      </dsp:nvSpPr>
      <dsp:spPr>
        <a:xfrm>
          <a:off x="211977" y="3841239"/>
          <a:ext cx="2319215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EXISTÊNCIA DE ÓRGÃOS COLEGIADOS</a:t>
          </a:r>
        </a:p>
      </dsp:txBody>
      <dsp:txXfrm>
        <a:off x="246782" y="3876044"/>
        <a:ext cx="2249605" cy="1118713"/>
      </dsp:txXfrm>
    </dsp:sp>
    <dsp:sp modelId="{9326523E-9DA3-4714-998E-D51991D93400}">
      <dsp:nvSpPr>
        <dsp:cNvPr id="0" name=""/>
        <dsp:cNvSpPr/>
      </dsp:nvSpPr>
      <dsp:spPr>
        <a:xfrm>
          <a:off x="2739123" y="3643705"/>
          <a:ext cx="2319215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3374D-CED7-40A8-9D28-40539FBB5F78}">
      <dsp:nvSpPr>
        <dsp:cNvPr id="0" name=""/>
        <dsp:cNvSpPr/>
      </dsp:nvSpPr>
      <dsp:spPr>
        <a:xfrm>
          <a:off x="2947054" y="3841239"/>
          <a:ext cx="2319215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CONSTRUÇÃO COLETIVA DE PROJETOS</a:t>
          </a:r>
        </a:p>
      </dsp:txBody>
      <dsp:txXfrm>
        <a:off x="2981859" y="3876044"/>
        <a:ext cx="2249605" cy="1118713"/>
      </dsp:txXfrm>
    </dsp:sp>
    <dsp:sp modelId="{F7F60F77-E659-43DD-9CF5-FCED46512A7E}">
      <dsp:nvSpPr>
        <dsp:cNvPr id="0" name=""/>
        <dsp:cNvSpPr/>
      </dsp:nvSpPr>
      <dsp:spPr>
        <a:xfrm>
          <a:off x="5474200" y="3643705"/>
          <a:ext cx="2114842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4951F-CC71-4B13-AC69-C620E765A7FF}">
      <dsp:nvSpPr>
        <dsp:cNvPr id="0" name=""/>
        <dsp:cNvSpPr/>
      </dsp:nvSpPr>
      <dsp:spPr>
        <a:xfrm>
          <a:off x="5682131" y="3841239"/>
          <a:ext cx="2114842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ESCOLA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PÚBLICA, DEMOCRÁTICA E INCLUSIVA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5716936" y="3876044"/>
        <a:ext cx="2045232" cy="1118713"/>
      </dsp:txXfrm>
    </dsp:sp>
    <dsp:sp modelId="{CE9E50D7-2B64-46A7-B883-29108EC38F1C}">
      <dsp:nvSpPr>
        <dsp:cNvPr id="0" name=""/>
        <dsp:cNvSpPr/>
      </dsp:nvSpPr>
      <dsp:spPr>
        <a:xfrm>
          <a:off x="7607957" y="1911122"/>
          <a:ext cx="3113109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3F3BC-A8D9-4BD7-A031-AA7531E9B567}">
      <dsp:nvSpPr>
        <dsp:cNvPr id="0" name=""/>
        <dsp:cNvSpPr/>
      </dsp:nvSpPr>
      <dsp:spPr>
        <a:xfrm>
          <a:off x="7815887" y="2108657"/>
          <a:ext cx="3113109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DESCENTRALIZAÇÃO</a:t>
          </a:r>
        </a:p>
      </dsp:txBody>
      <dsp:txXfrm>
        <a:off x="7850692" y="2143462"/>
        <a:ext cx="3043499" cy="1118713"/>
      </dsp:txXfrm>
    </dsp:sp>
    <dsp:sp modelId="{A2D178CC-2D33-444F-AFD1-7A1D711865E0}">
      <dsp:nvSpPr>
        <dsp:cNvPr id="0" name=""/>
        <dsp:cNvSpPr/>
      </dsp:nvSpPr>
      <dsp:spPr>
        <a:xfrm>
          <a:off x="8004904" y="3643705"/>
          <a:ext cx="2319215" cy="1188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386A2-DBE0-4C9B-828C-BF9D8F64A609}">
      <dsp:nvSpPr>
        <dsp:cNvPr id="0" name=""/>
        <dsp:cNvSpPr/>
      </dsp:nvSpPr>
      <dsp:spPr>
        <a:xfrm>
          <a:off x="8212834" y="3841239"/>
          <a:ext cx="2319215" cy="1188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MELHORIA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QUALIDADE</a:t>
          </a:r>
        </a:p>
      </dsp:txBody>
      <dsp:txXfrm>
        <a:off x="8247639" y="3876044"/>
        <a:ext cx="2249605" cy="1118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7C4E-2A0D-4685-9503-A96AA704AB38}">
      <dsp:nvSpPr>
        <dsp:cNvPr id="0" name=""/>
        <dsp:cNvSpPr/>
      </dsp:nvSpPr>
      <dsp:spPr>
        <a:xfrm>
          <a:off x="5799" y="489111"/>
          <a:ext cx="4117846" cy="19912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6619" tIns="25400" rIns="226619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</a:p>
      </dsp:txBody>
      <dsp:txXfrm>
        <a:off x="608844" y="780719"/>
        <a:ext cx="2911756" cy="1408010"/>
      </dsp:txXfrm>
    </dsp:sp>
    <dsp:sp modelId="{F8C1BDBE-13B6-4796-AE13-724A982D3965}">
      <dsp:nvSpPr>
        <dsp:cNvPr id="0" name=""/>
        <dsp:cNvSpPr/>
      </dsp:nvSpPr>
      <dsp:spPr>
        <a:xfrm>
          <a:off x="3300077" y="402101"/>
          <a:ext cx="4117846" cy="2165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6619" tIns="25400" rIns="226619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TRANSFORMAÇÃO</a:t>
          </a:r>
        </a:p>
      </dsp:txBody>
      <dsp:txXfrm>
        <a:off x="3903122" y="719194"/>
        <a:ext cx="2911756" cy="153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C01B-2356-48D7-90C8-3ED5E8F22638}">
      <dsp:nvSpPr>
        <dsp:cNvPr id="0" name=""/>
        <dsp:cNvSpPr/>
      </dsp:nvSpPr>
      <dsp:spPr>
        <a:xfrm>
          <a:off x="0" y="456295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F8C58-EFCA-4244-9572-BA6B94775F9B}">
      <dsp:nvSpPr>
        <dsp:cNvPr id="0" name=""/>
        <dsp:cNvSpPr/>
      </dsp:nvSpPr>
      <dsp:spPr>
        <a:xfrm>
          <a:off x="522798" y="100994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Administrativa</a:t>
          </a:r>
        </a:p>
      </dsp:txBody>
      <dsp:txXfrm>
        <a:off x="550230" y="128426"/>
        <a:ext cx="7264311" cy="507076"/>
      </dsp:txXfrm>
    </dsp:sp>
    <dsp:sp modelId="{D0D81649-54D0-49FA-BAF7-5951CFC9CB64}">
      <dsp:nvSpPr>
        <dsp:cNvPr id="0" name=""/>
        <dsp:cNvSpPr/>
      </dsp:nvSpPr>
      <dsp:spPr>
        <a:xfrm>
          <a:off x="0" y="1239996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60D2B-FFCF-4446-A34F-DDBE76933A19}">
      <dsp:nvSpPr>
        <dsp:cNvPr id="0" name=""/>
        <dsp:cNvSpPr/>
      </dsp:nvSpPr>
      <dsp:spPr>
        <a:xfrm>
          <a:off x="522798" y="884695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Pedagógica</a:t>
          </a:r>
        </a:p>
      </dsp:txBody>
      <dsp:txXfrm>
        <a:off x="550230" y="912127"/>
        <a:ext cx="7264311" cy="507076"/>
      </dsp:txXfrm>
    </dsp:sp>
    <dsp:sp modelId="{41199A65-846C-426E-AB43-3D48704F7004}">
      <dsp:nvSpPr>
        <dsp:cNvPr id="0" name=""/>
        <dsp:cNvSpPr/>
      </dsp:nvSpPr>
      <dsp:spPr>
        <a:xfrm>
          <a:off x="0" y="2023697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269E2-E64B-4D1E-85AB-9C569FB3DD82}">
      <dsp:nvSpPr>
        <dsp:cNvPr id="0" name=""/>
        <dsp:cNvSpPr/>
      </dsp:nvSpPr>
      <dsp:spPr>
        <a:xfrm>
          <a:off x="522798" y="1668396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Financeira</a:t>
          </a:r>
        </a:p>
      </dsp:txBody>
      <dsp:txXfrm>
        <a:off x="550230" y="1695828"/>
        <a:ext cx="7264311" cy="507076"/>
      </dsp:txXfrm>
    </dsp:sp>
    <dsp:sp modelId="{23EE4565-B171-4C41-ADE0-6FCD8860006F}">
      <dsp:nvSpPr>
        <dsp:cNvPr id="0" name=""/>
        <dsp:cNvSpPr/>
      </dsp:nvSpPr>
      <dsp:spPr>
        <a:xfrm>
          <a:off x="0" y="2807398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C36AA-A960-4C9E-A8D7-30CD45A835DC}">
      <dsp:nvSpPr>
        <dsp:cNvPr id="0" name=""/>
        <dsp:cNvSpPr/>
      </dsp:nvSpPr>
      <dsp:spPr>
        <a:xfrm>
          <a:off x="522798" y="2452097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de resultados educacionais</a:t>
          </a:r>
          <a:endParaRPr lang="pt-BR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30" y="2479529"/>
        <a:ext cx="7264311" cy="507076"/>
      </dsp:txXfrm>
    </dsp:sp>
    <dsp:sp modelId="{D510BA6F-95DD-43A0-AAD4-1B5F0292CA3B}">
      <dsp:nvSpPr>
        <dsp:cNvPr id="0" name=""/>
        <dsp:cNvSpPr/>
      </dsp:nvSpPr>
      <dsp:spPr>
        <a:xfrm>
          <a:off x="0" y="3591099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281A1-433D-4A96-B43C-B977ACD80797}">
      <dsp:nvSpPr>
        <dsp:cNvPr id="0" name=""/>
        <dsp:cNvSpPr/>
      </dsp:nvSpPr>
      <dsp:spPr>
        <a:xfrm>
          <a:off x="522798" y="3235798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de pessoas</a:t>
          </a:r>
          <a:endParaRPr lang="pt-BR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30" y="3263230"/>
        <a:ext cx="7264311" cy="507076"/>
      </dsp:txXfrm>
    </dsp:sp>
    <dsp:sp modelId="{320A8F12-E0DF-4425-B4B0-89162F15B9F7}">
      <dsp:nvSpPr>
        <dsp:cNvPr id="0" name=""/>
        <dsp:cNvSpPr/>
      </dsp:nvSpPr>
      <dsp:spPr>
        <a:xfrm>
          <a:off x="0" y="4374800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A262-2A4E-4A58-944F-093454E54280}">
      <dsp:nvSpPr>
        <dsp:cNvPr id="0" name=""/>
        <dsp:cNvSpPr/>
      </dsp:nvSpPr>
      <dsp:spPr>
        <a:xfrm>
          <a:off x="522798" y="4019499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do clima e cultura escolar</a:t>
          </a:r>
          <a:endParaRPr lang="pt-BR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30" y="4046931"/>
        <a:ext cx="7264311" cy="507076"/>
      </dsp:txXfrm>
    </dsp:sp>
    <dsp:sp modelId="{831233E3-EF10-4136-A9EF-AA5AD8E3D3F5}">
      <dsp:nvSpPr>
        <dsp:cNvPr id="0" name=""/>
        <dsp:cNvSpPr/>
      </dsp:nvSpPr>
      <dsp:spPr>
        <a:xfrm>
          <a:off x="0" y="5158501"/>
          <a:ext cx="1045596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5711F-03BE-4BD6-9D13-544D32B16BDE}">
      <dsp:nvSpPr>
        <dsp:cNvPr id="0" name=""/>
        <dsp:cNvSpPr/>
      </dsp:nvSpPr>
      <dsp:spPr>
        <a:xfrm>
          <a:off x="522798" y="4803200"/>
          <a:ext cx="7319175" cy="56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47" tIns="0" rIns="2766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Gestão do planejamento e organização do trabalho escolar</a:t>
          </a:r>
          <a:endParaRPr lang="pt-BR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30" y="4830632"/>
        <a:ext cx="7264311" cy="507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D8C45-E574-4367-A9A5-4067D3B2F43F}">
      <dsp:nvSpPr>
        <dsp:cNvPr id="0" name=""/>
        <dsp:cNvSpPr/>
      </dsp:nvSpPr>
      <dsp:spPr>
        <a:xfrm>
          <a:off x="-5775234" y="-883935"/>
          <a:ext cx="6875638" cy="6875638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17D7C-E741-4ED2-B692-E1D1FA65DD16}">
      <dsp:nvSpPr>
        <dsp:cNvPr id="0" name=""/>
        <dsp:cNvSpPr/>
      </dsp:nvSpPr>
      <dsp:spPr>
        <a:xfrm>
          <a:off x="480988" y="319133"/>
          <a:ext cx="8706891" cy="63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4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Desigualdades educacionais</a:t>
          </a:r>
        </a:p>
      </dsp:txBody>
      <dsp:txXfrm>
        <a:off x="480988" y="319133"/>
        <a:ext cx="8706891" cy="638675"/>
      </dsp:txXfrm>
    </dsp:sp>
    <dsp:sp modelId="{69A59CBE-DE74-4A2D-B2F7-2FCC62327DF6}">
      <dsp:nvSpPr>
        <dsp:cNvPr id="0" name=""/>
        <dsp:cNvSpPr/>
      </dsp:nvSpPr>
      <dsp:spPr>
        <a:xfrm>
          <a:off x="81816" y="239298"/>
          <a:ext cx="798343" cy="798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1384C-2C3E-4B6E-8F48-F41B36063BA3}">
      <dsp:nvSpPr>
        <dsp:cNvPr id="0" name=""/>
        <dsp:cNvSpPr/>
      </dsp:nvSpPr>
      <dsp:spPr>
        <a:xfrm>
          <a:off x="938644" y="1276839"/>
          <a:ext cx="8249235" cy="63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4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Política de resultado</a:t>
          </a:r>
        </a:p>
      </dsp:txBody>
      <dsp:txXfrm>
        <a:off x="938644" y="1276839"/>
        <a:ext cx="8249235" cy="638675"/>
      </dsp:txXfrm>
    </dsp:sp>
    <dsp:sp modelId="{48336D6F-8F17-4483-B2BD-CDFAB76C2BB8}">
      <dsp:nvSpPr>
        <dsp:cNvPr id="0" name=""/>
        <dsp:cNvSpPr/>
      </dsp:nvSpPr>
      <dsp:spPr>
        <a:xfrm>
          <a:off x="539472" y="1197005"/>
          <a:ext cx="798343" cy="798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4F62E-98E3-42F8-94D9-51BF49A8D830}">
      <dsp:nvSpPr>
        <dsp:cNvPr id="0" name=""/>
        <dsp:cNvSpPr/>
      </dsp:nvSpPr>
      <dsp:spPr>
        <a:xfrm>
          <a:off x="1079108" y="2234545"/>
          <a:ext cx="8108772" cy="63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4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Descontinuidades nas políticas</a:t>
          </a:r>
        </a:p>
      </dsp:txBody>
      <dsp:txXfrm>
        <a:off x="1079108" y="2234545"/>
        <a:ext cx="8108772" cy="638675"/>
      </dsp:txXfrm>
    </dsp:sp>
    <dsp:sp modelId="{655D4B62-4546-47A4-BD4D-E03DF0DC1051}">
      <dsp:nvSpPr>
        <dsp:cNvPr id="0" name=""/>
        <dsp:cNvSpPr/>
      </dsp:nvSpPr>
      <dsp:spPr>
        <a:xfrm>
          <a:off x="679936" y="2154711"/>
          <a:ext cx="798343" cy="798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068E4-3E44-4FE7-BF0D-87B2339C3046}">
      <dsp:nvSpPr>
        <dsp:cNvPr id="0" name=""/>
        <dsp:cNvSpPr/>
      </dsp:nvSpPr>
      <dsp:spPr>
        <a:xfrm>
          <a:off x="938644" y="3192252"/>
          <a:ext cx="8249235" cy="63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4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Relações interpessoais</a:t>
          </a:r>
        </a:p>
      </dsp:txBody>
      <dsp:txXfrm>
        <a:off x="938644" y="3192252"/>
        <a:ext cx="8249235" cy="638675"/>
      </dsp:txXfrm>
    </dsp:sp>
    <dsp:sp modelId="{6DE10211-BAB0-415B-B241-354DE76B3576}">
      <dsp:nvSpPr>
        <dsp:cNvPr id="0" name=""/>
        <dsp:cNvSpPr/>
      </dsp:nvSpPr>
      <dsp:spPr>
        <a:xfrm>
          <a:off x="539472" y="3112417"/>
          <a:ext cx="798343" cy="798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17E70-38DB-44DD-B06B-D05BC9844FAB}">
      <dsp:nvSpPr>
        <dsp:cNvPr id="0" name=""/>
        <dsp:cNvSpPr/>
      </dsp:nvSpPr>
      <dsp:spPr>
        <a:xfrm>
          <a:off x="480988" y="4149958"/>
          <a:ext cx="8706891" cy="63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4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Articulação com a </a:t>
          </a:r>
          <a:r>
            <a:rPr lang="pt-BR" sz="35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comunidade local</a:t>
          </a:r>
          <a:endParaRPr lang="pt-BR" sz="35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0988" y="4149958"/>
        <a:ext cx="8706891" cy="638675"/>
      </dsp:txXfrm>
    </dsp:sp>
    <dsp:sp modelId="{91292A3C-1DAF-462C-A163-22BD8B5D97E9}">
      <dsp:nvSpPr>
        <dsp:cNvPr id="0" name=""/>
        <dsp:cNvSpPr/>
      </dsp:nvSpPr>
      <dsp:spPr>
        <a:xfrm>
          <a:off x="81816" y="4070124"/>
          <a:ext cx="798343" cy="798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37AD-2B16-4EB7-BE5F-808DB58619BD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E881-9CCF-4F6A-877E-F0CFCAC71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3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rma livre 1">
            <a:extLst>
              <a:ext uri="{FF2B5EF4-FFF2-40B4-BE49-F238E27FC236}">
                <a16:creationId xmlns:a16="http://schemas.microsoft.com/office/drawing/2014/main" id="{713CC9D2-0E50-41DE-8BE3-6AA6F9508741}"/>
              </a:ext>
            </a:extLst>
          </p:cNvPr>
          <p:cNvSpPr>
            <a:spLocks/>
          </p:cNvSpPr>
          <p:nvPr/>
        </p:nvSpPr>
        <p:spPr bwMode="auto">
          <a:xfrm>
            <a:off x="1003300" y="695325"/>
            <a:ext cx="4811713" cy="3392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8903" tIns="41030" rIns="78903" bIns="41030" anchor="ctr"/>
          <a:lstStyle/>
          <a:p>
            <a:endParaRPr lang="pt-BR"/>
          </a:p>
        </p:txBody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C562BAD9-D006-4646-BDBB-8DF3A7E892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46713" cy="27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340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9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0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01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5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640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86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57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49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75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50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206F00-DE5B-4B88-8A1C-D109B4F896D2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6DFED1-90C0-452B-A413-030CEFA2A34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56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D5DAD9-9538-4C2E-B8F4-8BFBEFFECC35}"/>
              </a:ext>
            </a:extLst>
          </p:cNvPr>
          <p:cNvSpPr/>
          <p:nvPr/>
        </p:nvSpPr>
        <p:spPr>
          <a:xfrm>
            <a:off x="1627341" y="1880653"/>
            <a:ext cx="89373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 DESAFIOS DA GESTÃO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ESCOLAR NA </a:t>
            </a: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CONTEMPORANEIDADE</a:t>
            </a:r>
            <a:endParaRPr lang="pt-B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D93A8F-D574-4AFA-AE99-1CF84CB1114A}"/>
              </a:ext>
            </a:extLst>
          </p:cNvPr>
          <p:cNvSpPr txBox="1"/>
          <p:nvPr/>
        </p:nvSpPr>
        <p:spPr>
          <a:xfrm>
            <a:off x="5579162" y="4744280"/>
            <a:ext cx="618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Givanildo da Silva</a:t>
            </a: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Alagoas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6C101F-51AD-4F3A-9A58-080C13E7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5" y="1"/>
            <a:ext cx="1130353" cy="19681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D6E1FB-5E12-4787-8E57-16AF594D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09" y="85310"/>
            <a:ext cx="3429000" cy="133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A798998-C029-4DC3-A359-D14E2736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71" y="4744280"/>
            <a:ext cx="1932539" cy="6761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26C926-4CFD-486D-B4E9-67B406D58C5A}"/>
              </a:ext>
            </a:extLst>
          </p:cNvPr>
          <p:cNvSpPr txBox="1"/>
          <p:nvPr/>
        </p:nvSpPr>
        <p:spPr>
          <a:xfrm>
            <a:off x="874643" y="5575277"/>
            <a:ext cx="542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trabalho os desafios da gestão escolar de Givanildo Silva está licenciado com uma Licença </a:t>
            </a:r>
            <a:r>
              <a:rPr lang="pt-BR" dirty="0" err="1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</a:t>
            </a:r>
            <a:r>
              <a:rPr lang="pt-BR" dirty="0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 - Atribuição-</a:t>
            </a:r>
            <a:r>
              <a:rPr lang="pt-BR" dirty="0" err="1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NãoComercial</a:t>
            </a:r>
            <a:r>
              <a:rPr lang="pt-BR" dirty="0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pt-BR" dirty="0" err="1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CompartilhaIgual</a:t>
            </a:r>
            <a:r>
              <a:rPr lang="pt-BR" dirty="0">
                <a:solidFill>
                  <a:srgbClr val="049CC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Internacional</a:t>
            </a:r>
            <a:r>
              <a:rPr lang="pt-BR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E52A23-A215-4165-BB3A-A7453F91D14D}"/>
              </a:ext>
            </a:extLst>
          </p:cNvPr>
          <p:cNvSpPr txBox="1"/>
          <p:nvPr/>
        </p:nvSpPr>
        <p:spPr>
          <a:xfrm>
            <a:off x="1152939" y="304800"/>
            <a:ext cx="10243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ALTERNATIVAS...</a:t>
            </a:r>
          </a:p>
          <a:p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Grêmio Estudantil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Eleição para gestores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Associação de pais e mestres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Conselhos (Merenda; FUNDEB; Municipal, entre outros)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F833457E-A52E-4AE7-A6E8-FF4FA9A9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84" y="41338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F6E1CCC-6F46-4E95-9141-55FA8044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0" y="41338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DAD66FA6-F00F-474B-BF22-32D9DFA26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97" y="41338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8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906108"/>
              </p:ext>
            </p:extLst>
          </p:nvPr>
        </p:nvGraphicFramePr>
        <p:xfrm>
          <a:off x="1139687" y="993913"/>
          <a:ext cx="10455965" cy="56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42C4D6F-3798-4968-8674-9F633F4C9E09}"/>
              </a:ext>
            </a:extLst>
          </p:cNvPr>
          <p:cNvSpPr txBox="1"/>
          <p:nvPr/>
        </p:nvSpPr>
        <p:spPr>
          <a:xfrm>
            <a:off x="1139687" y="251791"/>
            <a:ext cx="1045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DIMENSÕES DA GESTÃO ESCOLAR...</a:t>
            </a:r>
          </a:p>
        </p:txBody>
      </p:sp>
    </p:spTree>
    <p:extLst>
      <p:ext uri="{BB962C8B-B14F-4D97-AF65-F5344CB8AC3E}">
        <p14:creationId xmlns:p14="http://schemas.microsoft.com/office/powerpoint/2010/main" val="261111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a livre 1">
            <a:extLst>
              <a:ext uri="{FF2B5EF4-FFF2-40B4-BE49-F238E27FC236}">
                <a16:creationId xmlns:a16="http://schemas.microsoft.com/office/drawing/2014/main" id="{C1B405BE-B88C-4A82-8B48-12FD4160744A}"/>
              </a:ext>
            </a:extLst>
          </p:cNvPr>
          <p:cNvSpPr>
            <a:spLocks/>
          </p:cNvSpPr>
          <p:nvPr/>
        </p:nvSpPr>
        <p:spPr bwMode="auto">
          <a:xfrm>
            <a:off x="1685926" y="171451"/>
            <a:ext cx="8818563" cy="6359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17694720 60000 65536"/>
              <a:gd name="T22" fmla="*/ 17694720 60000 65536"/>
              <a:gd name="T23" fmla="*/ 17694720 60000 65536"/>
              <a:gd name="T24" fmla="*/ 0 w 21600"/>
              <a:gd name="T25" fmla="*/ 0 h 21600"/>
              <a:gd name="T26" fmla="*/ 21600 w 21600"/>
              <a:gd name="T27" fmla="*/ 1906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8900"/>
                </a:lnTo>
                <a:lnTo>
                  <a:pt x="189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>
                <a:moveTo>
                  <a:pt x="18900" y="21600"/>
                </a:moveTo>
                <a:lnTo>
                  <a:pt x="19600" y="18900"/>
                </a:lnTo>
                <a:cubicBezTo>
                  <a:pt x="20275" y="19286"/>
                  <a:pt x="20250" y="19069"/>
                  <a:pt x="21600" y="18900"/>
                </a:cubicBezTo>
                <a:lnTo>
                  <a:pt x="18900" y="21600"/>
                </a:lnTo>
                <a:close/>
              </a:path>
            </a:pathLst>
          </a:custGeom>
          <a:noFill/>
          <a:ln w="572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2452" rIns="81639" bIns="42452" anchor="ctr"/>
          <a:lstStyle/>
          <a:p>
            <a:endParaRPr lang="pt-BR"/>
          </a:p>
        </p:txBody>
      </p:sp>
      <p:sp>
        <p:nvSpPr>
          <p:cNvPr id="12291" name="Forma livre 2">
            <a:extLst>
              <a:ext uri="{FF2B5EF4-FFF2-40B4-BE49-F238E27FC236}">
                <a16:creationId xmlns:a16="http://schemas.microsoft.com/office/drawing/2014/main" id="{3ADD2C18-B2FC-49A7-9C9C-E1E3775BC43C}"/>
              </a:ext>
            </a:extLst>
          </p:cNvPr>
          <p:cNvSpPr>
            <a:spLocks/>
          </p:cNvSpPr>
          <p:nvPr/>
        </p:nvSpPr>
        <p:spPr bwMode="auto">
          <a:xfrm>
            <a:off x="1851026" y="1143000"/>
            <a:ext cx="4733925" cy="3919538"/>
          </a:xfrm>
          <a:custGeom>
            <a:avLst/>
            <a:gdLst>
              <a:gd name="T0" fmla="*/ 2361043 w 4734666"/>
              <a:gd name="T1" fmla="*/ 0 h 3918699"/>
              <a:gd name="T2" fmla="*/ 4722088 w 4734666"/>
              <a:gd name="T3" fmla="*/ 1966501 h 3918699"/>
              <a:gd name="T4" fmla="*/ 2361043 w 4734666"/>
              <a:gd name="T5" fmla="*/ 3932995 h 3918699"/>
              <a:gd name="T6" fmla="*/ 0 w 4734666"/>
              <a:gd name="T7" fmla="*/ 1966501 h 391869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2 w 4734666"/>
              <a:gd name="T13" fmla="*/ 372 h 3918699"/>
              <a:gd name="T14" fmla="*/ 4734294 w 4734666"/>
              <a:gd name="T15" fmla="*/ 3918327 h 3918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4666" h="3918699">
                <a:moveTo>
                  <a:pt x="1270" y="0"/>
                </a:moveTo>
                <a:lnTo>
                  <a:pt x="1269" y="0"/>
                </a:lnTo>
                <a:cubicBezTo>
                  <a:pt x="568" y="0"/>
                  <a:pt x="0" y="568"/>
                  <a:pt x="0" y="1269"/>
                </a:cubicBezTo>
                <a:lnTo>
                  <a:pt x="0" y="3917429"/>
                </a:lnTo>
                <a:cubicBezTo>
                  <a:pt x="0" y="3918130"/>
                  <a:pt x="568" y="3918698"/>
                  <a:pt x="1269" y="3918699"/>
                </a:cubicBezTo>
                <a:lnTo>
                  <a:pt x="4733396" y="3918699"/>
                </a:lnTo>
                <a:cubicBezTo>
                  <a:pt x="4734097" y="3918698"/>
                  <a:pt x="4734666" y="3918130"/>
                  <a:pt x="4734666" y="3917429"/>
                </a:cubicBezTo>
                <a:lnTo>
                  <a:pt x="4734666" y="1270"/>
                </a:lnTo>
                <a:cubicBezTo>
                  <a:pt x="4734666" y="568"/>
                  <a:pt x="4734097" y="0"/>
                  <a:pt x="4733396" y="0"/>
                </a:cubicBezTo>
                <a:lnTo>
                  <a:pt x="127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 anchor="ctr"/>
          <a:lstStyle/>
          <a:p>
            <a:endParaRPr lang="pt-BR"/>
          </a:p>
        </p:txBody>
      </p:sp>
      <p:sp>
        <p:nvSpPr>
          <p:cNvPr id="12292" name="Forma livre 3">
            <a:extLst>
              <a:ext uri="{FF2B5EF4-FFF2-40B4-BE49-F238E27FC236}">
                <a16:creationId xmlns:a16="http://schemas.microsoft.com/office/drawing/2014/main" id="{413901C7-9A4D-4333-820C-348C57B12B7D}"/>
              </a:ext>
            </a:extLst>
          </p:cNvPr>
          <p:cNvSpPr>
            <a:spLocks/>
          </p:cNvSpPr>
          <p:nvPr/>
        </p:nvSpPr>
        <p:spPr bwMode="auto">
          <a:xfrm>
            <a:off x="1851025" y="979488"/>
            <a:ext cx="5551488" cy="4735512"/>
          </a:xfrm>
          <a:custGeom>
            <a:avLst/>
            <a:gdLst>
              <a:gd name="T0" fmla="*/ 2779296 w 5551044"/>
              <a:gd name="T1" fmla="*/ 0 h 4735163"/>
              <a:gd name="T2" fmla="*/ 5558594 w 5551044"/>
              <a:gd name="T3" fmla="*/ 2370573 h 4735163"/>
              <a:gd name="T4" fmla="*/ 2779296 w 5551044"/>
              <a:gd name="T5" fmla="*/ 4741141 h 4735163"/>
              <a:gd name="T6" fmla="*/ 0 w 5551044"/>
              <a:gd name="T7" fmla="*/ 2370573 h 473516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85 w 5551044"/>
              <a:gd name="T13" fmla="*/ 385 h 4735163"/>
              <a:gd name="T14" fmla="*/ 5550656 w 5551044"/>
              <a:gd name="T15" fmla="*/ 4734779 h 4735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1044" h="4735163">
                <a:moveTo>
                  <a:pt x="1315" y="0"/>
                </a:moveTo>
                <a:lnTo>
                  <a:pt x="1314" y="0"/>
                </a:lnTo>
                <a:cubicBezTo>
                  <a:pt x="588" y="0"/>
                  <a:pt x="0" y="588"/>
                  <a:pt x="0" y="1314"/>
                </a:cubicBezTo>
                <a:lnTo>
                  <a:pt x="0" y="4733848"/>
                </a:lnTo>
                <a:cubicBezTo>
                  <a:pt x="0" y="4734574"/>
                  <a:pt x="588" y="4735162"/>
                  <a:pt x="1314" y="4735163"/>
                </a:cubicBezTo>
                <a:lnTo>
                  <a:pt x="5549729" y="4735163"/>
                </a:lnTo>
                <a:cubicBezTo>
                  <a:pt x="5550455" y="4735162"/>
                  <a:pt x="5551044" y="4734574"/>
                  <a:pt x="5551044" y="4733848"/>
                </a:cubicBezTo>
                <a:lnTo>
                  <a:pt x="5551044" y="1315"/>
                </a:lnTo>
                <a:cubicBezTo>
                  <a:pt x="5551044" y="588"/>
                  <a:pt x="5550455" y="0"/>
                  <a:pt x="5549729" y="0"/>
                </a:cubicBezTo>
                <a:lnTo>
                  <a:pt x="1315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 anchor="ctr"/>
          <a:lstStyle/>
          <a:p>
            <a:endParaRPr lang="pt-BR"/>
          </a:p>
        </p:txBody>
      </p:sp>
      <p:sp>
        <p:nvSpPr>
          <p:cNvPr id="12293" name="Retângulo 4">
            <a:extLst>
              <a:ext uri="{FF2B5EF4-FFF2-40B4-BE49-F238E27FC236}">
                <a16:creationId xmlns:a16="http://schemas.microsoft.com/office/drawing/2014/main" id="{A0D8486B-BBBA-430E-B81C-DB622BCA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6" y="815976"/>
            <a:ext cx="538797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6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1BC9F5-5DE8-4C32-9ED9-1AD2F5624574}"/>
              </a:ext>
            </a:extLst>
          </p:cNvPr>
          <p:cNvSpPr txBox="1">
            <a:spLocks/>
          </p:cNvSpPr>
          <p:nvPr/>
        </p:nvSpPr>
        <p:spPr>
          <a:xfrm>
            <a:off x="1847850" y="33337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just">
              <a:defRPr/>
            </a:pPr>
            <a:r>
              <a:rPr lang="pt-BR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atuação DEMOCRÁTICA requer... </a:t>
            </a:r>
          </a:p>
        </p:txBody>
      </p:sp>
      <p:pic>
        <p:nvPicPr>
          <p:cNvPr id="12295" name="Picture 3">
            <a:extLst>
              <a:ext uri="{FF2B5EF4-FFF2-40B4-BE49-F238E27FC236}">
                <a16:creationId xmlns:a16="http://schemas.microsoft.com/office/drawing/2014/main" id="{7CC0A556-9D56-434A-A6CF-4FB3E89E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1628774"/>
            <a:ext cx="5551488" cy="4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022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15181C-8AE2-4930-8B1B-0299DA8D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0" y="221973"/>
            <a:ext cx="6202017" cy="620201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EA70655-9917-4116-8C06-E0E78B7095C4}"/>
              </a:ext>
            </a:extLst>
          </p:cNvPr>
          <p:cNvSpPr/>
          <p:nvPr/>
        </p:nvSpPr>
        <p:spPr>
          <a:xfrm>
            <a:off x="716173" y="1112027"/>
            <a:ext cx="49552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FORMAÇÃO</a:t>
            </a:r>
          </a:p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INICIAL</a:t>
            </a:r>
          </a:p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CONTINUADA</a:t>
            </a:r>
          </a:p>
        </p:txBody>
      </p:sp>
    </p:spTree>
    <p:extLst>
      <p:ext uri="{BB962C8B-B14F-4D97-AF65-F5344CB8AC3E}">
        <p14:creationId xmlns:p14="http://schemas.microsoft.com/office/powerpoint/2010/main" val="313641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413142-8EA8-4F8D-85C3-84DF245899F7}"/>
              </a:ext>
            </a:extLst>
          </p:cNvPr>
          <p:cNvSpPr txBox="1"/>
          <p:nvPr/>
        </p:nvSpPr>
        <p:spPr>
          <a:xfrm>
            <a:off x="1590262" y="304800"/>
            <a:ext cx="49298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instituição de 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natureza educativa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Ao diretor cabe, então, o papel de garantir o cumprimento da função educativa que é a razão de ser da escola. Nesse sentido, é preciso dizer que o diretor de escola é antes de tudo, um </a:t>
            </a:r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educador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antes de ser administrador ele é um educador” (SAVIANI, 1996, p. 208).</a:t>
            </a:r>
          </a:p>
        </p:txBody>
      </p:sp>
      <p:pic>
        <p:nvPicPr>
          <p:cNvPr id="1026" name="Picture 2" descr="Resultado de imagem para gestÃ£o democrÃ¡tica">
            <a:extLst>
              <a:ext uri="{FF2B5EF4-FFF2-40B4-BE49-F238E27FC236}">
                <a16:creationId xmlns:a16="http://schemas.microsoft.com/office/drawing/2014/main" id="{0CC2F4DB-E5D7-4D0A-90CC-94E74A1F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20" y="145777"/>
            <a:ext cx="4573940" cy="30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466AB9-F23D-4ACC-941C-6220E4FA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3" y="3429000"/>
            <a:ext cx="3343068" cy="31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34B14F2-CF0E-4E67-9B59-22A4C361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836613"/>
            <a:ext cx="8229600" cy="452596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Trabalhando em </a:t>
            </a:r>
            <a:r>
              <a:rPr lang="pt-B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PARCERIA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gestores escolares se tornam capazes de 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grupo de professores, para que esse grupo e cada um dos professores se </a:t>
            </a:r>
            <a:r>
              <a:rPr lang="pt-B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MOBILIZE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 se </a:t>
            </a:r>
            <a:r>
              <a:rPr lang="pt-BR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COMPROMETA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   a melhoria do trabalho pedagógico da escola (PLACCO; SOUZA, 2010, 26).</a:t>
            </a:r>
          </a:p>
        </p:txBody>
      </p:sp>
    </p:spTree>
    <p:extLst>
      <p:ext uri="{BB962C8B-B14F-4D97-AF65-F5344CB8AC3E}">
        <p14:creationId xmlns:p14="http://schemas.microsoft.com/office/powerpoint/2010/main" val="231991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7B57EA5-E38D-419D-8C6E-D4E80929E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930" y="277813"/>
            <a:ext cx="10522227" cy="919162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Desafios para a Gestão Democrática</a:t>
            </a:r>
          </a:p>
        </p:txBody>
      </p:sp>
      <p:graphicFrame>
        <p:nvGraphicFramePr>
          <p:cNvPr id="29731" name="Group 35">
            <a:extLst>
              <a:ext uri="{FF2B5EF4-FFF2-40B4-BE49-F238E27FC236}">
                <a16:creationId xmlns:a16="http://schemas.microsoft.com/office/drawing/2014/main" id="{C80D2530-6A52-4F1C-B8B6-BB3D5AE8A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64354"/>
              </p:ext>
            </p:extLst>
          </p:nvPr>
        </p:nvGraphicFramePr>
        <p:xfrm>
          <a:off x="1099930" y="1773239"/>
          <a:ext cx="10349948" cy="4414522"/>
        </p:xfrm>
        <a:graphic>
          <a:graphicData uri="http://schemas.openxmlformats.org/drawingml/2006/table">
            <a:tbl>
              <a:tblPr/>
              <a:tblGrid>
                <a:gridCol w="517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9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Desafios Externos à Escola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pequena vontade política;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contrariedade à ideia de participação política;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2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Desafios Internas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resistência à socialização do poder;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visão patrimonialista;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Desafios Gerais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cultura democrática ainda pouco consolidada nos diversos segmentos da sociedade.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dificuldades em entender a importância do processo.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77656357"/>
              </p:ext>
            </p:extLst>
          </p:nvPr>
        </p:nvGraphicFramePr>
        <p:xfrm>
          <a:off x="1991544" y="908719"/>
          <a:ext cx="9259552" cy="510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5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A5AE10E-7EAF-4E60-8CEA-0251050E6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661" y="277814"/>
            <a:ext cx="10601739" cy="1139825"/>
          </a:xfrm>
        </p:spPr>
        <p:txBody>
          <a:bodyPr/>
          <a:lstStyle/>
          <a:p>
            <a:pPr algn="just" eaLnBrk="1" hangingPunct="1"/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 CONSTRUIR A GESTÃO DEMOCRÁTICA em UM PROCESSO DE APRENDIZADO COLETIVO ? </a:t>
            </a:r>
            <a:endParaRPr lang="pt-BR" alt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Oval 4">
            <a:extLst>
              <a:ext uri="{FF2B5EF4-FFF2-40B4-BE49-F238E27FC236}">
                <a16:creationId xmlns:a16="http://schemas.microsoft.com/office/drawing/2014/main" id="{2C7CDAFB-27BC-4A95-ADEF-269A0B32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2971800" cy="1295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</a:t>
            </a:r>
          </a:p>
          <a:p>
            <a:pPr algn="ctr" eaLnBrk="1" hangingPunct="1"/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DEMOCRÁTICA </a:t>
            </a:r>
          </a:p>
          <a:p>
            <a:pPr algn="ctr" eaLnBrk="1" hangingPunct="1"/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 ESCOLA</a:t>
            </a:r>
          </a:p>
        </p:txBody>
      </p:sp>
      <p:sp>
        <p:nvSpPr>
          <p:cNvPr id="11268" name="Oval 5">
            <a:extLst>
              <a:ext uri="{FF2B5EF4-FFF2-40B4-BE49-F238E27FC236}">
                <a16:creationId xmlns:a16="http://schemas.microsoft.com/office/drawing/2014/main" id="{37DB5DBC-F9F0-4663-9BED-6D77E21F5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16764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PPP</a:t>
            </a:r>
          </a:p>
        </p:txBody>
      </p:sp>
      <p:sp>
        <p:nvSpPr>
          <p:cNvPr id="11269" name="Oval 6">
            <a:extLst>
              <a:ext uri="{FF2B5EF4-FFF2-40B4-BE49-F238E27FC236}">
                <a16:creationId xmlns:a16="http://schemas.microsoft.com/office/drawing/2014/main" id="{8600CFBE-80D0-46DD-8DB4-4CA8B98E7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752600"/>
            <a:ext cx="16002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Continuada</a:t>
            </a:r>
          </a:p>
        </p:txBody>
      </p:sp>
      <p:sp>
        <p:nvSpPr>
          <p:cNvPr id="11270" name="Oval 7">
            <a:extLst>
              <a:ext uri="{FF2B5EF4-FFF2-40B4-BE49-F238E27FC236}">
                <a16:creationId xmlns:a16="http://schemas.microsoft.com/office/drawing/2014/main" id="{C6B01C66-3E10-4708-A03C-81709BBE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76400"/>
            <a:ext cx="1981200" cy="914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Eleição de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Diretores</a:t>
            </a:r>
          </a:p>
        </p:txBody>
      </p:sp>
      <p:sp>
        <p:nvSpPr>
          <p:cNvPr id="11271" name="Oval 8">
            <a:extLst>
              <a:ext uri="{FF2B5EF4-FFF2-40B4-BE49-F238E27FC236}">
                <a16:creationId xmlns:a16="http://schemas.microsoft.com/office/drawing/2014/main" id="{25D0A3CD-1F38-40D3-A9F6-73D0F734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590800"/>
            <a:ext cx="2514600" cy="1219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Educacional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Financiamento 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 da Educação</a:t>
            </a:r>
          </a:p>
        </p:txBody>
      </p:sp>
      <p:sp>
        <p:nvSpPr>
          <p:cNvPr id="11272" name="Oval 11">
            <a:extLst>
              <a:ext uri="{FF2B5EF4-FFF2-40B4-BE49-F238E27FC236}">
                <a16:creationId xmlns:a16="http://schemas.microsoft.com/office/drawing/2014/main" id="{6CDAE1E1-6C38-4779-B282-6AF09184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86200"/>
            <a:ext cx="2057400" cy="990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Fortalecimento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Grêmio Estudantil</a:t>
            </a:r>
          </a:p>
        </p:txBody>
      </p:sp>
      <p:sp>
        <p:nvSpPr>
          <p:cNvPr id="11273" name="Oval 12">
            <a:extLst>
              <a:ext uri="{FF2B5EF4-FFF2-40B4-BE49-F238E27FC236}">
                <a16:creationId xmlns:a16="http://schemas.microsoft.com/office/drawing/2014/main" id="{EBAE8C5E-29E2-43A5-9F13-02F1A65A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19600"/>
            <a:ext cx="2057400" cy="1219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Democratização 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Relações 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Poder</a:t>
            </a:r>
          </a:p>
        </p:txBody>
      </p:sp>
      <p:sp>
        <p:nvSpPr>
          <p:cNvPr id="11274" name="Oval 13">
            <a:extLst>
              <a:ext uri="{FF2B5EF4-FFF2-40B4-BE49-F238E27FC236}">
                <a16:creationId xmlns:a16="http://schemas.microsoft.com/office/drawing/2014/main" id="{8EA2709D-F8AC-41F5-AE55-8595D5EE40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53200" y="4572000"/>
            <a:ext cx="1447800" cy="914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Conselho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Escolar e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APMF</a:t>
            </a:r>
          </a:p>
        </p:txBody>
      </p:sp>
      <p:sp>
        <p:nvSpPr>
          <p:cNvPr id="11275" name="Oval 14">
            <a:extLst>
              <a:ext uri="{FF2B5EF4-FFF2-40B4-BE49-F238E27FC236}">
                <a16:creationId xmlns:a16="http://schemas.microsoft.com/office/drawing/2014/main" id="{0A3BA4A2-4CE1-490D-BBA3-6541E4E23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343400"/>
            <a:ext cx="16002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Respeito a</a:t>
            </a:r>
          </a:p>
          <a:p>
            <a:pPr algn="ctr"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Diversidade</a:t>
            </a:r>
          </a:p>
        </p:txBody>
      </p:sp>
      <p:sp>
        <p:nvSpPr>
          <p:cNvPr id="11276" name="Line 18">
            <a:extLst>
              <a:ext uri="{FF2B5EF4-FFF2-40B4-BE49-F238E27FC236}">
                <a16:creationId xmlns:a16="http://schemas.microsoft.com/office/drawing/2014/main" id="{9A2E7953-90A4-436F-B826-FD3B31FF17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362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Line 19">
            <a:extLst>
              <a:ext uri="{FF2B5EF4-FFF2-40B4-BE49-F238E27FC236}">
                <a16:creationId xmlns:a16="http://schemas.microsoft.com/office/drawing/2014/main" id="{F910797E-2451-4FC4-B4B9-7B663ADA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8" name="Line 20">
            <a:extLst>
              <a:ext uri="{FF2B5EF4-FFF2-40B4-BE49-F238E27FC236}">
                <a16:creationId xmlns:a16="http://schemas.microsoft.com/office/drawing/2014/main" id="{8DF4A329-DBFD-4157-9878-FB1CE63B6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209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9" name="Line 21">
            <a:extLst>
              <a:ext uri="{FF2B5EF4-FFF2-40B4-BE49-F238E27FC236}">
                <a16:creationId xmlns:a16="http://schemas.microsoft.com/office/drawing/2014/main" id="{00E5905C-80F7-4491-97F8-E2E88D453B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505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0" name="Line 22">
            <a:extLst>
              <a:ext uri="{FF2B5EF4-FFF2-40B4-BE49-F238E27FC236}">
                <a16:creationId xmlns:a16="http://schemas.microsoft.com/office/drawing/2014/main" id="{1BF003A4-39A7-463C-89B6-86BC1AE6F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00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1" name="Line 23">
            <a:extLst>
              <a:ext uri="{FF2B5EF4-FFF2-40B4-BE49-F238E27FC236}">
                <a16:creationId xmlns:a16="http://schemas.microsoft.com/office/drawing/2014/main" id="{F4D267B7-22D6-433F-9C32-EB13BD66F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2" name="Line 24">
            <a:extLst>
              <a:ext uri="{FF2B5EF4-FFF2-40B4-BE49-F238E27FC236}">
                <a16:creationId xmlns:a16="http://schemas.microsoft.com/office/drawing/2014/main" id="{12CB7BAA-1A6B-44A4-A522-AA012CD55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953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3" name="Line 25">
            <a:extLst>
              <a:ext uri="{FF2B5EF4-FFF2-40B4-BE49-F238E27FC236}">
                <a16:creationId xmlns:a16="http://schemas.microsoft.com/office/drawing/2014/main" id="{B06D2849-1563-46EC-ADC6-C633D33A3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4" name="Line 27">
            <a:extLst>
              <a:ext uri="{FF2B5EF4-FFF2-40B4-BE49-F238E27FC236}">
                <a16:creationId xmlns:a16="http://schemas.microsoft.com/office/drawing/2014/main" id="{76DFCA9E-506D-4617-96B0-40487C4F5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124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5" name="Line 28">
            <a:extLst>
              <a:ext uri="{FF2B5EF4-FFF2-40B4-BE49-F238E27FC236}">
                <a16:creationId xmlns:a16="http://schemas.microsoft.com/office/drawing/2014/main" id="{F5C61134-AAC6-4499-8132-64D4029E83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038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6" name="Line 29">
            <a:extLst>
              <a:ext uri="{FF2B5EF4-FFF2-40B4-BE49-F238E27FC236}">
                <a16:creationId xmlns:a16="http://schemas.microsoft.com/office/drawing/2014/main" id="{4192DCF6-421A-4AEF-959C-262EAA01E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90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7" name="Line 30">
            <a:extLst>
              <a:ext uri="{FF2B5EF4-FFF2-40B4-BE49-F238E27FC236}">
                <a16:creationId xmlns:a16="http://schemas.microsoft.com/office/drawing/2014/main" id="{66F5778C-F23C-4D0F-920B-74FF17EAC3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590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Line 31">
            <a:extLst>
              <a:ext uri="{FF2B5EF4-FFF2-40B4-BE49-F238E27FC236}">
                <a16:creationId xmlns:a16="http://schemas.microsoft.com/office/drawing/2014/main" id="{1914197B-B6DE-4054-A676-681AAB5E2C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9" name="Line 32">
            <a:extLst>
              <a:ext uri="{FF2B5EF4-FFF2-40B4-BE49-F238E27FC236}">
                <a16:creationId xmlns:a16="http://schemas.microsoft.com/office/drawing/2014/main" id="{4DDB9EC0-967E-451B-845B-EE60EB46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962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0" name="Line 33">
            <a:extLst>
              <a:ext uri="{FF2B5EF4-FFF2-40B4-BE49-F238E27FC236}">
                <a16:creationId xmlns:a16="http://schemas.microsoft.com/office/drawing/2014/main" id="{EB10E597-1E9E-46EA-95AD-FAEB89C0B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733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1" name="Line 34">
            <a:extLst>
              <a:ext uri="{FF2B5EF4-FFF2-40B4-BE49-F238E27FC236}">
                <a16:creationId xmlns:a16="http://schemas.microsoft.com/office/drawing/2014/main" id="{7CDD4C06-7BF8-4BE5-B455-55F89F6B7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3716338"/>
            <a:ext cx="215900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>
            <a:extLst>
              <a:ext uri="{FF2B5EF4-FFF2-40B4-BE49-F238E27FC236}">
                <a16:creationId xmlns:a16="http://schemas.microsoft.com/office/drawing/2014/main" id="{EECF9ABC-F10C-4D21-A9B9-F32F6A81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31" y="476251"/>
            <a:ext cx="4651512" cy="6043613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“[...] parar para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PENSAR</a:t>
            </a:r>
            <a:r>
              <a:rPr lang="pt-BR" sz="3200" b="1" dirty="0">
                <a:solidFill>
                  <a:schemeClr val="tx1"/>
                </a:solidFill>
              </a:rPr>
              <a:t>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parar para </a:t>
            </a:r>
            <a:r>
              <a:rPr lang="pt-BR" sz="3200" b="1" dirty="0">
                <a:solidFill>
                  <a:srgbClr val="0070C0"/>
                </a:solidFill>
              </a:rPr>
              <a:t>OLHAR</a:t>
            </a:r>
            <a:r>
              <a:rPr lang="pt-BR" sz="3200" b="1" dirty="0">
                <a:solidFill>
                  <a:schemeClr val="tx1"/>
                </a:solidFill>
              </a:rPr>
              <a:t>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parar para </a:t>
            </a:r>
            <a:r>
              <a:rPr lang="pt-BR" sz="3200" b="1" dirty="0">
                <a:solidFill>
                  <a:srgbClr val="FF0000"/>
                </a:solidFill>
              </a:rPr>
              <a:t>ESCUTAR</a:t>
            </a:r>
            <a:r>
              <a:rPr lang="pt-BR" sz="3200" b="1" dirty="0">
                <a:solidFill>
                  <a:schemeClr val="tx1"/>
                </a:solidFill>
              </a:rPr>
              <a:t>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pensar mais devagar,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rgbClr val="0070C0"/>
                </a:solidFill>
              </a:rPr>
              <a:t>OLHAR </a:t>
            </a:r>
            <a:r>
              <a:rPr lang="pt-BR" sz="3200" b="1" dirty="0">
                <a:solidFill>
                  <a:schemeClr val="tx1"/>
                </a:solidFill>
              </a:rPr>
              <a:t>mais devagar, 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escutar mais devagar,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parar para </a:t>
            </a:r>
            <a:r>
              <a:rPr lang="pt-BR" sz="3200" b="1" dirty="0">
                <a:solidFill>
                  <a:srgbClr val="00B050"/>
                </a:solidFill>
              </a:rPr>
              <a:t>SENTIR</a:t>
            </a:r>
            <a:r>
              <a:rPr lang="pt-BR" sz="3200" b="1" dirty="0">
                <a:solidFill>
                  <a:schemeClr val="tx1"/>
                </a:solidFill>
              </a:rPr>
              <a:t>, 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sentir mais devagar,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demorar-se nos detalhes,</a:t>
            </a:r>
          </a:p>
          <a:p>
            <a:pPr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 suspender a opinião, suspender o juízo, </a:t>
            </a:r>
          </a:p>
        </p:txBody>
      </p:sp>
      <p:sp>
        <p:nvSpPr>
          <p:cNvPr id="13315" name="Retângulo 3">
            <a:extLst>
              <a:ext uri="{FF2B5EF4-FFF2-40B4-BE49-F238E27FC236}">
                <a16:creationId xmlns:a16="http://schemas.microsoft.com/office/drawing/2014/main" id="{C905E74F-4E18-41F9-A09D-B4614471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6519864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 b="1" dirty="0"/>
              <a:t>Educação integral : texto referência para o debate nacional. - Brasília : </a:t>
            </a:r>
            <a:r>
              <a:rPr lang="pt-BR" altLang="pt-BR" sz="1400" b="1" dirty="0" err="1"/>
              <a:t>Mec</a:t>
            </a:r>
            <a:r>
              <a:rPr lang="pt-BR" altLang="pt-BR" sz="1400" b="1" dirty="0"/>
              <a:t>, </a:t>
            </a:r>
            <a:r>
              <a:rPr lang="pt-BR" altLang="pt-BR" sz="1400" b="1" dirty="0" err="1"/>
              <a:t>Secad</a:t>
            </a:r>
            <a:r>
              <a:rPr lang="pt-BR" altLang="pt-BR" sz="1400" b="1" dirty="0"/>
              <a:t>, 2009 (p. 66).</a:t>
            </a:r>
            <a:endParaRPr lang="pt-BR" altLang="pt-BR" sz="1400" b="1" dirty="0">
              <a:solidFill>
                <a:srgbClr val="FF0000"/>
              </a:solidFill>
            </a:endParaRPr>
          </a:p>
        </p:txBody>
      </p:sp>
      <p:sp>
        <p:nvSpPr>
          <p:cNvPr id="4" name="Retângulo 4">
            <a:extLst>
              <a:ext uri="{FF2B5EF4-FFF2-40B4-BE49-F238E27FC236}">
                <a16:creationId xmlns:a16="http://schemas.microsoft.com/office/drawing/2014/main" id="{4FDACF13-AA29-41CA-B3D1-73EC71DD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471" y="549276"/>
            <a:ext cx="59237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700" b="1" dirty="0"/>
              <a:t>suspender a </a:t>
            </a:r>
            <a:r>
              <a:rPr lang="pt-BR" altLang="pt-BR" sz="2700" b="1" dirty="0">
                <a:solidFill>
                  <a:srgbClr val="7030A0"/>
                </a:solidFill>
              </a:rPr>
              <a:t>VONTADE</a:t>
            </a:r>
            <a:r>
              <a:rPr lang="pt-BR" altLang="pt-BR" sz="2700" b="1" dirty="0"/>
              <a:t>,</a:t>
            </a:r>
          </a:p>
          <a:p>
            <a:pPr algn="r" eaLnBrk="1" hangingPunct="1"/>
            <a:r>
              <a:rPr lang="pt-BR" altLang="pt-BR" sz="2700" b="1" dirty="0"/>
              <a:t> suspender o automatismo da ação, </a:t>
            </a:r>
          </a:p>
          <a:p>
            <a:pPr algn="r" eaLnBrk="1" hangingPunct="1"/>
            <a:r>
              <a:rPr lang="pt-BR" altLang="pt-BR" sz="2700" b="1" dirty="0"/>
              <a:t>cultivar a </a:t>
            </a:r>
            <a:r>
              <a:rPr lang="pt-BR" altLang="pt-BR" sz="2700" b="1" dirty="0">
                <a:solidFill>
                  <a:schemeClr val="accent5">
                    <a:lumMod val="75000"/>
                  </a:schemeClr>
                </a:solidFill>
              </a:rPr>
              <a:t>ATENÇÃO</a:t>
            </a:r>
            <a:r>
              <a:rPr lang="pt-BR" altLang="pt-BR" sz="2700" b="1" dirty="0"/>
              <a:t> e a delicadeza,</a:t>
            </a:r>
          </a:p>
          <a:p>
            <a:pPr algn="r" eaLnBrk="1" hangingPunct="1"/>
            <a:r>
              <a:rPr lang="pt-BR" altLang="pt-BR" sz="2700" b="1" dirty="0"/>
              <a:t> abrir os olhos e os ouvidos,</a:t>
            </a:r>
          </a:p>
          <a:p>
            <a:pPr algn="r" eaLnBrk="1" hangingPunct="1"/>
            <a:r>
              <a:rPr lang="pt-BR" altLang="pt-BR" sz="2700" b="1" dirty="0"/>
              <a:t> </a:t>
            </a:r>
            <a:r>
              <a:rPr lang="pt-BR" altLang="pt-BR" sz="2700" b="1" dirty="0">
                <a:solidFill>
                  <a:srgbClr val="0000FF"/>
                </a:solidFill>
              </a:rPr>
              <a:t>FALAR </a:t>
            </a:r>
            <a:r>
              <a:rPr lang="pt-BR" altLang="pt-BR" sz="2700" b="1" dirty="0"/>
              <a:t>sobre o que nos acontece, </a:t>
            </a:r>
          </a:p>
          <a:p>
            <a:pPr algn="r" eaLnBrk="1" hangingPunct="1"/>
            <a:r>
              <a:rPr lang="pt-BR" altLang="pt-BR" sz="2700" b="1" dirty="0">
                <a:solidFill>
                  <a:schemeClr val="accent1">
                    <a:lumMod val="75000"/>
                  </a:schemeClr>
                </a:solidFill>
              </a:rPr>
              <a:t>APRENDER </a:t>
            </a:r>
            <a:r>
              <a:rPr lang="pt-BR" altLang="pt-BR" sz="2700" b="1" dirty="0"/>
              <a:t>a lentidão,</a:t>
            </a:r>
          </a:p>
          <a:p>
            <a:pPr algn="r" eaLnBrk="1" hangingPunct="1"/>
            <a:r>
              <a:rPr lang="pt-BR" altLang="pt-BR" sz="2700" b="1" dirty="0"/>
              <a:t> </a:t>
            </a:r>
            <a:r>
              <a:rPr lang="pt-BR" altLang="pt-BR" sz="2700" b="1" dirty="0">
                <a:solidFill>
                  <a:srgbClr val="00B0F0"/>
                </a:solidFill>
              </a:rPr>
              <a:t>ESCUTAR</a:t>
            </a:r>
            <a:r>
              <a:rPr lang="pt-BR" altLang="pt-BR" sz="2700" b="1" dirty="0"/>
              <a:t> os outros, </a:t>
            </a:r>
          </a:p>
          <a:p>
            <a:pPr algn="r" eaLnBrk="1" hangingPunct="1"/>
            <a:r>
              <a:rPr lang="pt-BR" altLang="pt-BR" sz="2700" b="1" dirty="0"/>
              <a:t>cultivar a </a:t>
            </a:r>
            <a:r>
              <a:rPr lang="pt-BR" altLang="pt-BR" sz="2700" b="1" dirty="0">
                <a:solidFill>
                  <a:srgbClr val="0000FF"/>
                </a:solidFill>
              </a:rPr>
              <a:t>ARTE DO ENCONTRO</a:t>
            </a:r>
            <a:r>
              <a:rPr lang="pt-BR" altLang="pt-BR" sz="2700" b="1" dirty="0"/>
              <a:t>,</a:t>
            </a:r>
          </a:p>
          <a:p>
            <a:pPr algn="r" eaLnBrk="1" hangingPunct="1"/>
            <a:r>
              <a:rPr lang="pt-BR" altLang="pt-BR" sz="2700" b="1" dirty="0"/>
              <a:t> calar muito e ter paciência e </a:t>
            </a:r>
          </a:p>
          <a:p>
            <a:pPr algn="r" eaLnBrk="1" hangingPunct="1"/>
            <a:r>
              <a:rPr lang="pt-BR" altLang="pt-BR" sz="2700" b="1" dirty="0"/>
              <a:t>dar-se tempo e espaço”.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educação">
            <a:extLst>
              <a:ext uri="{FF2B5EF4-FFF2-40B4-BE49-F238E27FC236}">
                <a16:creationId xmlns:a16="http://schemas.microsoft.com/office/drawing/2014/main" id="{C9046B5B-0282-4753-AE65-8554B1F0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01" y="1268758"/>
            <a:ext cx="9220489" cy="436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6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Conteúdo 2">
            <a:extLst>
              <a:ext uri="{FF2B5EF4-FFF2-40B4-BE49-F238E27FC236}">
                <a16:creationId xmlns:a16="http://schemas.microsoft.com/office/drawing/2014/main" id="{F432744D-5D10-407D-BD1D-6DAC8DFD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103" y="4503668"/>
            <a:ext cx="8785225" cy="2449513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pt-BR" dirty="0"/>
          </a:p>
          <a:p>
            <a:pPr algn="ctr">
              <a:buNone/>
              <a:defRPr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 sucesso dessa receita é proporcional à quantidade e à variedade de mãos que participam de sua feitura. De todo credo, de todo jeito, de toda cor. Quanto mais gente melhor!” (GOULART, 2009).</a:t>
            </a:r>
          </a:p>
          <a:p>
            <a:pPr algn="ctr">
              <a:buNone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CD30596A-893F-4C44-B1A1-8AEB446E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3583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tângulo 4">
            <a:extLst>
              <a:ext uri="{FF2B5EF4-FFF2-40B4-BE49-F238E27FC236}">
                <a16:creationId xmlns:a16="http://schemas.microsoft.com/office/drawing/2014/main" id="{6D74408A-5AA8-47A8-8B27-BD6DD4EC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581776"/>
            <a:ext cx="935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200" b="1" i="1" dirty="0"/>
              <a:t> </a:t>
            </a:r>
            <a:endParaRPr lang="pt-BR" altLang="pt-BR" sz="1200" b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FD3728-E41B-45A0-85FA-6D380A581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657" y="4116799"/>
            <a:ext cx="6696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pt-BR" sz="4800" b="1" dirty="0">
                <a:solidFill>
                  <a:schemeClr val="tx2"/>
                </a:solidFill>
                <a:latin typeface="Arial" charset="0"/>
                <a:ea typeface="Times New Roman" pitchFamily="18" charset="0"/>
              </a:rPr>
              <a:t>AÇÃO</a:t>
            </a:r>
            <a:r>
              <a:rPr lang="pt-BR" sz="4000" b="1" dirty="0">
                <a:solidFill>
                  <a:srgbClr val="CC3300"/>
                </a:solidFill>
                <a:latin typeface="Kristen ITC" pitchFamily="66" charset="0"/>
                <a:ea typeface="Times New Roman" pitchFamily="18" charset="0"/>
              </a:rPr>
              <a:t> D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latin typeface="Kristen ITC" pitchFamily="66" charset="0"/>
                <a:ea typeface="Times New Roman" pitchFamily="18" charset="0"/>
              </a:rPr>
              <a:t>E</a:t>
            </a:r>
            <a:r>
              <a:rPr lang="pt-BR" sz="4000" b="1" dirty="0">
                <a:solidFill>
                  <a:srgbClr val="7030A0"/>
                </a:solidFill>
                <a:latin typeface="Kristen ITC" pitchFamily="66" charset="0"/>
                <a:ea typeface="Times New Roman" pitchFamily="18" charset="0"/>
              </a:rPr>
              <a:t>M</a:t>
            </a:r>
            <a:r>
              <a:rPr lang="pt-BR" sz="4000" b="1" dirty="0">
                <a:solidFill>
                  <a:srgbClr val="0000FF"/>
                </a:solidFill>
                <a:latin typeface="Kristen ITC" pitchFamily="66" charset="0"/>
                <a:ea typeface="Times New Roman" pitchFamily="18" charset="0"/>
              </a:rPr>
              <a:t>O</a:t>
            </a:r>
            <a:r>
              <a:rPr lang="pt-BR" sz="4000" b="1" dirty="0">
                <a:solidFill>
                  <a:srgbClr val="C00000"/>
                </a:solidFill>
                <a:latin typeface="Kristen ITC" pitchFamily="66" charset="0"/>
                <a:ea typeface="Times New Roman" pitchFamily="18" charset="0"/>
              </a:rPr>
              <a:t>C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  <a:ea typeface="Times New Roman" pitchFamily="18" charset="0"/>
              </a:rPr>
              <a:t>R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latin typeface="Kristen ITC" pitchFamily="66" charset="0"/>
                <a:ea typeface="Times New Roman" pitchFamily="18" charset="0"/>
              </a:rPr>
              <a:t>Á</a:t>
            </a:r>
            <a:r>
              <a:rPr lang="pt-BR" sz="4000" b="1" dirty="0">
                <a:solidFill>
                  <a:srgbClr val="006600"/>
                </a:solidFill>
                <a:latin typeface="Kristen ITC" pitchFamily="66" charset="0"/>
                <a:ea typeface="Times New Roman" pitchFamily="18" charset="0"/>
              </a:rPr>
              <a:t>T</a:t>
            </a:r>
            <a:r>
              <a:rPr lang="pt-BR" sz="4000" b="1" dirty="0">
                <a:solidFill>
                  <a:srgbClr val="FF0066"/>
                </a:solidFill>
                <a:latin typeface="Kristen ITC" pitchFamily="66" charset="0"/>
                <a:ea typeface="Times New Roman" pitchFamily="18" charset="0"/>
              </a:rPr>
              <a:t>I</a:t>
            </a:r>
            <a:r>
              <a:rPr lang="pt-BR" sz="4000" b="1" dirty="0">
                <a:latin typeface="Kristen ITC" pitchFamily="66" charset="0"/>
                <a:ea typeface="Times New Roman" pitchFamily="18" charset="0"/>
              </a:rPr>
              <a:t>C</a:t>
            </a: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risten ITC" pitchFamily="66" charset="0"/>
                <a:ea typeface="Times New Roman" pitchFamily="18" charset="0"/>
              </a:rPr>
              <a:t>A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306AF6-3460-456D-A755-BA0567963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109882"/>
              </p:ext>
            </p:extLst>
          </p:nvPr>
        </p:nvGraphicFramePr>
        <p:xfrm>
          <a:off x="1338470" y="719666"/>
          <a:ext cx="10217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84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75DC74-17AB-4661-855D-1D2C8B05C083}"/>
              </a:ext>
            </a:extLst>
          </p:cNvPr>
          <p:cNvSpPr txBox="1"/>
          <p:nvPr/>
        </p:nvSpPr>
        <p:spPr>
          <a:xfrm>
            <a:off x="927652" y="424070"/>
            <a:ext cx="102174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SURGIMENTO DA GESTÃO DEMOCRÁTICA...</a:t>
            </a:r>
          </a:p>
          <a:p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4A54CA3-253D-4BB6-B39C-9F3730E39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883481"/>
              </p:ext>
            </p:extLst>
          </p:nvPr>
        </p:nvGraphicFramePr>
        <p:xfrm>
          <a:off x="1046921" y="1236499"/>
          <a:ext cx="10734261" cy="553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17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68035-A136-4DCC-BB3B-44DE9697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6" y="22850"/>
            <a:ext cx="9475304" cy="86836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 EPISTEMOLÓGICAS…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A7A8F56-C20F-4653-96BE-91B298C4F2A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1581144"/>
              </p:ext>
            </p:extLst>
          </p:nvPr>
        </p:nvGraphicFramePr>
        <p:xfrm>
          <a:off x="940905" y="1192696"/>
          <a:ext cx="10933044" cy="52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81607-0644-4D57-A719-BD9E18E2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7" y="155370"/>
            <a:ext cx="9033428" cy="1143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LEGISLAÇÃO...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4556A-EAAF-49E4-AC5C-CF60E8ABF8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33670" y="874642"/>
            <a:ext cx="10575233" cy="57087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Federal de 1988: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Art. 206: O ensino será ministrado com base nos seguintes princípios:</a:t>
            </a:r>
          </a:p>
          <a:p>
            <a:pPr marL="0" indent="0">
              <a:buNone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– gestão democrática do ensino público, na forma da Lei.</a:t>
            </a:r>
          </a:p>
          <a:p>
            <a:pPr marL="274320" indent="-274320">
              <a:buFont typeface="Wingdings"/>
              <a:buChar char=""/>
              <a:defRPr/>
            </a:pPr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de Diretrizes da Educação Nacional, 9.394, 20 de dezembro de 1996: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3o.: O ensino será ministrado com base nos seguintes princípios:</a:t>
            </a:r>
          </a:p>
          <a:p>
            <a:pPr marL="274320" indent="-274320">
              <a:buNone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VIII – gestão democrática do ensino público, na forma desta Lei e da legislação dos sistemas de ensino.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14: Os sistemas de ensino definirão as normas de Gestão Democrática:</a:t>
            </a:r>
          </a:p>
          <a:p>
            <a:pPr marL="274320" indent="-274320">
              <a:buNone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– participação dos profissionais da educação na elaboração da proposta pedagógica;</a:t>
            </a:r>
          </a:p>
          <a:p>
            <a:pPr marL="274320" indent="-274320">
              <a:buNone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II – participação das comunidades escolar e local em conselhos escolares ou equivalente.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15: Os sistemas de ensino assegurarão às escolas progressivos graus de autonomia pedagógica, administrativa e de gestão financeira.</a:t>
            </a:r>
          </a:p>
          <a:p>
            <a:pPr marL="0" indent="0">
              <a:buNone/>
              <a:defRPr/>
            </a:pPr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Nacional de Educação, Lei 13.005, de 25 de junho de 2014.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19</a:t>
            </a:r>
          </a:p>
          <a:p>
            <a:pPr marL="274320" indent="-274320">
              <a:buFont typeface="Wingdings"/>
              <a:buChar char="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aixaDeTexto 2">
            <a:extLst>
              <a:ext uri="{FF2B5EF4-FFF2-40B4-BE49-F238E27FC236}">
                <a16:creationId xmlns:a16="http://schemas.microsoft.com/office/drawing/2014/main" id="{AF18634C-7B79-4858-A9A7-612B70F2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1" y="1253989"/>
            <a:ext cx="1082702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[...] trata-se de uma instância colegiada, que deve contar com a participação de representantes dos diferentes segmentos das comunidades escolar e local, podendo constituir um espaço de discussão de caráter consultivo, deliberativo, fiscalizador e mobilizador (BRASIL, 2004, p. 44).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2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757E1B-5EB4-464A-9A89-99D8E8588264}"/>
              </a:ext>
            </a:extLst>
          </p:cNvPr>
          <p:cNvSpPr txBox="1"/>
          <p:nvPr/>
        </p:nvSpPr>
        <p:spPr>
          <a:xfrm>
            <a:off x="901148" y="397565"/>
            <a:ext cx="878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CONSELHO ESCOLAR...</a:t>
            </a: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3607BA92-A42C-4B5A-AAE1-43E4F0FBE3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636" y="4094300"/>
            <a:ext cx="7643813" cy="25003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>
            <a:extLst>
              <a:ext uri="{FF2B5EF4-FFF2-40B4-BE49-F238E27FC236}">
                <a16:creationId xmlns:a16="http://schemas.microsoft.com/office/drawing/2014/main" id="{6F723BAB-0906-4910-A8D9-0FDE4D9933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54157" y="715617"/>
            <a:ext cx="10482469" cy="5758209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conselhos de escola e comunidade trouxeram para o cotidiano escolar vozes diferentes e discordantes, - assustam a direção, o corpo docente e os técnicos das secretarias da educação [...] As iniciativas se multiplicam nas escolas, quando os conselhos são atuantes, os direitos e os deveres passam a fazer parte do cotidiano (BASTOS, 2005, p. 227).</a:t>
            </a:r>
          </a:p>
          <a:p>
            <a:pPr algn="just"/>
            <a:endParaRPr lang="pt-BR" alt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dirty="0"/>
          </a:p>
        </p:txBody>
      </p:sp>
      <p:pic>
        <p:nvPicPr>
          <p:cNvPr id="29699" name="Imagem 3">
            <a:extLst>
              <a:ext uri="{FF2B5EF4-FFF2-40B4-BE49-F238E27FC236}">
                <a16:creationId xmlns:a16="http://schemas.microsoft.com/office/drawing/2014/main" id="{1BE8F8B0-6ACA-42B7-B01F-716A4D6D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41" y="3429000"/>
            <a:ext cx="5641045" cy="31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8">
            <a:extLst>
              <a:ext uri="{FF2B5EF4-FFF2-40B4-BE49-F238E27FC236}">
                <a16:creationId xmlns:a16="http://schemas.microsoft.com/office/drawing/2014/main" id="{2B530AE7-6F04-446A-ACB8-56E66C2C6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214313"/>
            <a:ext cx="650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Espaço Reservado para Conteúdo 9">
            <a:extLst>
              <a:ext uri="{FF2B5EF4-FFF2-40B4-BE49-F238E27FC236}">
                <a16:creationId xmlns:a16="http://schemas.microsoft.com/office/drawing/2014/main" id="{7C394203-AC4A-4A70-9FCB-D583406A1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45704" y="1600201"/>
            <a:ext cx="10217426" cy="4873625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projeto busca um RUMO, uma DIREÇÃO. É uma ação INTENCIONAL, com sentido explícito, com um compromisso definido coletivamente (VEIGA, 1995).</a:t>
            </a:r>
          </a:p>
          <a:p>
            <a:pPr algn="just"/>
            <a:endParaRPr lang="pt-BR" alt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319A594-2CE5-4634-BDCC-E86A9F650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670695"/>
              </p:ext>
            </p:extLst>
          </p:nvPr>
        </p:nvGraphicFramePr>
        <p:xfrm>
          <a:off x="2952728" y="3087756"/>
          <a:ext cx="7423724" cy="296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199</TotalTime>
  <Words>891</Words>
  <Application>Microsoft Office PowerPoint</Application>
  <PresentationFormat>Widescreen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Impact</vt:lpstr>
      <vt:lpstr>Kristen ITC</vt:lpstr>
      <vt:lpstr>Times New Roman</vt:lpstr>
      <vt:lpstr>Wingdings</vt:lpstr>
      <vt:lpstr>Selo</vt:lpstr>
      <vt:lpstr>Apresentação do PowerPoint</vt:lpstr>
      <vt:lpstr>Apresentação do PowerPoint</vt:lpstr>
      <vt:lpstr>Apresentação do PowerPoint</vt:lpstr>
      <vt:lpstr>Apresentação do PowerPoint</vt:lpstr>
      <vt:lpstr> BASES EPISTEMOLÓGICAS…  </vt:lpstr>
      <vt:lpstr>LEGISLAÇÃO...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para a Gestão Democrática</vt:lpstr>
      <vt:lpstr>Apresentação do PowerPoint</vt:lpstr>
      <vt:lpstr>COMO  CONSTRUIR A GESTÃO DEMOCRÁTICA em UM PROCESSO DE APRENDIZADO COLETIVO ?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Givanildo</dc:creator>
  <cp:lastModifiedBy>Givanildo</cp:lastModifiedBy>
  <cp:revision>25</cp:revision>
  <dcterms:created xsi:type="dcterms:W3CDTF">2019-08-12T14:12:58Z</dcterms:created>
  <dcterms:modified xsi:type="dcterms:W3CDTF">2019-08-26T13:39:06Z</dcterms:modified>
</cp:coreProperties>
</file>