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0" y="30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2F59F704-CB4C-437C-AA47-FF91AC00BA15}" type="datetimeFigureOut">
              <a:rPr lang="pt-BR" smtClean="0"/>
              <a:pPr/>
              <a:t>22/05/2019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B9083D-4C4A-46BD-AC7D-65784F4D5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uaci\Documents\Ícones do produto Guaci\Fundo dos slides.jpg"/>
          <p:cNvPicPr>
            <a:picLocks noChangeAspect="1" noChangeArrowheads="1"/>
          </p:cNvPicPr>
          <p:nvPr userDrawn="1"/>
        </p:nvPicPr>
        <p:blipFill>
          <a:blip r:embed="rId13" cstate="print"/>
          <a:srcRect b="50000"/>
          <a:stretch>
            <a:fillRect/>
          </a:stretch>
        </p:blipFill>
        <p:spPr bwMode="auto">
          <a:xfrm rot="10800000">
            <a:off x="0" y="7768362"/>
            <a:ext cx="6858000" cy="2137638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jspaint.app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8" y="595282"/>
            <a:ext cx="5829300" cy="1285885"/>
          </a:xfrm>
        </p:spPr>
        <p:txBody>
          <a:bodyPr/>
          <a:lstStyle/>
          <a:p>
            <a:r>
              <a:rPr lang="pt-BR" dirty="0" smtClean="0"/>
              <a:t>CHEGA-TE A MIM</a:t>
            </a:r>
            <a:endParaRPr lang="pt-BR" dirty="0"/>
          </a:p>
        </p:txBody>
      </p:sp>
      <p:pic>
        <p:nvPicPr>
          <p:cNvPr id="2050" name="Picture 2" descr="C:\Users\Guaci\Documents\Ícones do produto Guaci\21431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42" y="1809728"/>
            <a:ext cx="5809876" cy="5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198715"/>
          </a:xfrm>
        </p:spPr>
        <p:txBody>
          <a:bodyPr/>
          <a:lstStyle/>
          <a:p>
            <a:r>
              <a:rPr lang="pt-BR" dirty="0" smtClean="0"/>
              <a:t>O QUE DESEJO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66" y="1309662"/>
            <a:ext cx="6286544" cy="1285884"/>
          </a:xfrm>
        </p:spPr>
        <p:txBody>
          <a:bodyPr/>
          <a:lstStyle/>
          <a:p>
            <a:pPr algn="just"/>
            <a:r>
              <a:rPr lang="pt-BR" dirty="0" smtClean="0"/>
              <a:t>Agora, com base nas suas experiências e no seu autoconhecimento, crie uma nuvem de palavras que reúna as qualidades  que, na sua opinião ajudam a formar uma boa </a:t>
            </a:r>
            <a:r>
              <a:rPr lang="pt-BR" dirty="0" smtClean="0"/>
              <a:t>equipe.</a:t>
            </a:r>
            <a:endParaRPr lang="pt-BR" dirty="0"/>
          </a:p>
        </p:txBody>
      </p:sp>
      <p:pic>
        <p:nvPicPr>
          <p:cNvPr id="4" name="Picture 2" descr="C:\Users\Guaci\Desktop\Ícones do produto Guaci\luís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90BA"/>
              </a:clrFrom>
              <a:clrTo>
                <a:srgbClr val="E7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8" y="6953264"/>
            <a:ext cx="1538287" cy="1538287"/>
          </a:xfrm>
          <a:prstGeom prst="rect">
            <a:avLst/>
          </a:prstGeom>
          <a:noFill/>
        </p:spPr>
      </p:pic>
      <p:sp>
        <p:nvSpPr>
          <p:cNvPr id="5" name="Texto explicativo retangular 4"/>
          <p:cNvSpPr/>
          <p:nvPr/>
        </p:nvSpPr>
        <p:spPr>
          <a:xfrm>
            <a:off x="2071678" y="6238884"/>
            <a:ext cx="2714644" cy="1143008"/>
          </a:xfrm>
          <a:prstGeom prst="wedgeRectCallout">
            <a:avLst>
              <a:gd name="adj1" fmla="val -67022"/>
              <a:gd name="adj2" fmla="val 112467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43116" y="6381760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Você pode cria uma nuvem de palavras  linda e personalizada no site </a:t>
            </a:r>
            <a:r>
              <a:rPr lang="pt-BR" sz="1400" dirty="0" err="1" smtClean="0"/>
              <a:t>WordArt</a:t>
            </a:r>
            <a:r>
              <a:rPr lang="pt-BR" sz="1400" dirty="0" smtClean="0"/>
              <a:t>:   </a:t>
            </a:r>
            <a:r>
              <a:rPr lang="pt-BR" sz="1400" dirty="0" smtClean="0">
                <a:hlinkClick r:id="rId3"/>
              </a:rPr>
              <a:t>https://wordart.com/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127277"/>
          </a:xfrm>
        </p:spPr>
        <p:txBody>
          <a:bodyPr/>
          <a:lstStyle/>
          <a:p>
            <a:r>
              <a:rPr lang="pt-BR" dirty="0" smtClean="0"/>
              <a:t>PARA ONDE VOU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042" y="1523976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rebuchet MS" pitchFamily="34" charset="0"/>
              </a:rPr>
              <a:t>Se você pudesse escolher as quatro características de uma equipe a qual fosse integrar, quais seriam</a:t>
            </a:r>
            <a:r>
              <a:rPr lang="pt-BR" dirty="0" smtClean="0">
                <a:latin typeface="Trebuchet MS" pitchFamily="34" charset="0"/>
              </a:rPr>
              <a:t>?</a:t>
            </a:r>
            <a:endParaRPr lang="pt-BR" dirty="0" smtClean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42918" y="2452670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14356" y="3809992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14356" y="5095876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85794" y="6381760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604" y="7667644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latin typeface="Trebuchet MS" pitchFamily="34" charset="0"/>
              </a:rPr>
              <a:t>DICA: Para escrever suas respostas nos espaços pontilhados crie uma caixa de texto  e insira dentro de cada um.</a:t>
            </a:r>
            <a:endParaRPr lang="pt-BR" sz="1400" i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127277"/>
          </a:xfrm>
        </p:spPr>
        <p:txBody>
          <a:bodyPr/>
          <a:lstStyle/>
          <a:p>
            <a:r>
              <a:rPr lang="pt-BR" dirty="0" smtClean="0"/>
              <a:t>O QUE OFERTAREI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66" y="1452538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rebuchet MS" pitchFamily="34" charset="0"/>
              </a:rPr>
              <a:t>Quais as quatro principais competências e/ou habilidades que você acredita ter para ofertar em uma equipe para a construção de trabalhos colaborativos?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42918" y="2595546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42918" y="3881430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14356" y="5167314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14356" y="6524636"/>
            <a:ext cx="5357850" cy="107157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8604" y="7667644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latin typeface="Trebuchet MS" pitchFamily="34" charset="0"/>
              </a:rPr>
              <a:t>DICA: Para escrever suas respostas nos espaços pontilhados crie uma caixa de texto  e insira dentro de cada um.</a:t>
            </a:r>
            <a:endParaRPr lang="pt-BR" sz="1400" i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1784342"/>
          </a:xfrm>
        </p:spPr>
        <p:txBody>
          <a:bodyPr>
            <a:normAutofit/>
          </a:bodyPr>
          <a:lstStyle/>
          <a:p>
            <a:r>
              <a:rPr lang="pt-BR" dirty="0" smtClean="0"/>
              <a:t>Deixe aqui uma imagem (obra de arte, fotografia), </a:t>
            </a:r>
            <a:r>
              <a:rPr lang="pt-BR" dirty="0" smtClean="0"/>
              <a:t>um poema</a:t>
            </a:r>
            <a:r>
              <a:rPr lang="pt-BR" dirty="0" smtClean="0"/>
              <a:t>, uma letra de música, uma indicação de filme ou de leitura, como se fosse um presente para um (a) colega, que vai ler seu mapeamento de gostos, percepções e experiências, e talvez venha a ser seu (sua) parceiro (a) de equipe.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MEUS AFETOS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1784342"/>
          </a:xfrm>
        </p:spPr>
        <p:txBody>
          <a:bodyPr>
            <a:normAutofit/>
          </a:bodyPr>
          <a:lstStyle/>
          <a:p>
            <a:r>
              <a:rPr lang="pt-BR" dirty="0" smtClean="0"/>
              <a:t>Deixe aqui uma imagem (obra de arte, fotografia), </a:t>
            </a:r>
            <a:r>
              <a:rPr lang="pt-BR" dirty="0" smtClean="0"/>
              <a:t>um poema</a:t>
            </a:r>
            <a:r>
              <a:rPr lang="pt-BR" dirty="0" smtClean="0"/>
              <a:t>, uma letra de música, uma indicação de filme ou de leitura, como se fosse um presente para um (a) colega, que vai ler seu mapeamento de gostos, percepções e experiências, e talvez venha a ser seu (sua) parceiro (a) de equipe.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MEUS AFETOS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8" y="380968"/>
            <a:ext cx="6172200" cy="841525"/>
          </a:xfrm>
        </p:spPr>
        <p:txBody>
          <a:bodyPr/>
          <a:lstStyle/>
          <a:p>
            <a:r>
              <a:rPr lang="pt-BR" dirty="0" smtClean="0"/>
              <a:t>POR AQUI...</a:t>
            </a:r>
            <a:endParaRPr lang="pt-BR" dirty="0"/>
          </a:p>
        </p:txBody>
      </p:sp>
      <p:pic>
        <p:nvPicPr>
          <p:cNvPr id="4" name="Picture 2" descr="C:\Users\Guaci\Desktop\Ícones do produto Guaci\luís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90BA"/>
              </a:clrFrom>
              <a:clrTo>
                <a:srgbClr val="E7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90" y="6738950"/>
            <a:ext cx="1538287" cy="1538287"/>
          </a:xfrm>
          <a:prstGeom prst="rect">
            <a:avLst/>
          </a:prstGeom>
          <a:noFill/>
        </p:spPr>
      </p:pic>
      <p:sp>
        <p:nvSpPr>
          <p:cNvPr id="5" name="Texto explicativo retangular 4"/>
          <p:cNvSpPr/>
          <p:nvPr/>
        </p:nvSpPr>
        <p:spPr>
          <a:xfrm>
            <a:off x="1071546" y="1381100"/>
            <a:ext cx="5500726" cy="5072098"/>
          </a:xfrm>
          <a:prstGeom prst="wedgeRectCallout">
            <a:avLst>
              <a:gd name="adj1" fmla="val -40353"/>
              <a:gd name="adj2" fmla="val 69825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42984" y="1452538"/>
            <a:ext cx="51435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Trebuchet MS" pitchFamily="34" charset="0"/>
              </a:rPr>
              <a:t>A depender da turma, dos professores e dos participantes, esse mapeamento pode seguir, mudar de questões, de formato, ou seja, é plenamente adaptável. </a:t>
            </a:r>
          </a:p>
          <a:p>
            <a:endParaRPr lang="pt-BR" sz="1400" dirty="0" smtClean="0">
              <a:latin typeface="Trebuchet MS" pitchFamily="34" charset="0"/>
            </a:endParaRPr>
          </a:p>
          <a:p>
            <a:r>
              <a:rPr lang="pt-BR" sz="1400" dirty="0" smtClean="0">
                <a:latin typeface="Trebuchet MS" pitchFamily="34" charset="0"/>
              </a:rPr>
              <a:t>Mas, para quem vai seguir essa proposição de formato inicial, lembramos que ao finalizar o seu </a:t>
            </a:r>
            <a:r>
              <a:rPr lang="pt-BR" sz="1400" b="1" dirty="0" smtClean="0">
                <a:latin typeface="Trebuchet MS" pitchFamily="34" charset="0"/>
              </a:rPr>
              <a:t>Chega-te a mim</a:t>
            </a:r>
            <a:r>
              <a:rPr lang="pt-BR" sz="1400" dirty="0" smtClean="0">
                <a:latin typeface="Trebuchet MS" pitchFamily="34" charset="0"/>
              </a:rPr>
              <a:t>, antes de enviá-lo para a turma e para os(as) professores(as), dependendo de como será a instrução dada sobre esse compartilhamento, é necessário que você salve em </a:t>
            </a:r>
            <a:r>
              <a:rPr lang="pt-BR" sz="1400" dirty="0" err="1" smtClean="0">
                <a:latin typeface="Trebuchet MS" pitchFamily="34" charset="0"/>
              </a:rPr>
              <a:t>pdf</a:t>
            </a:r>
            <a:r>
              <a:rPr lang="pt-BR" sz="1400" dirty="0" smtClean="0">
                <a:latin typeface="Trebuchet MS" pitchFamily="34" charset="0"/>
              </a:rPr>
              <a:t>, para obter o formato “final”.</a:t>
            </a:r>
          </a:p>
          <a:p>
            <a:endParaRPr lang="pt-BR" sz="1400" dirty="0" smtClean="0">
              <a:latin typeface="Trebuchet MS" pitchFamily="34" charset="0"/>
            </a:endParaRPr>
          </a:p>
          <a:p>
            <a:r>
              <a:rPr lang="pt-BR" sz="1400" dirty="0" smtClean="0">
                <a:latin typeface="Trebuchet MS" pitchFamily="34" charset="0"/>
              </a:rPr>
              <a:t>Espero que essa ferramenta ajude a fortalecer o espírito de equipe de muitas turmas.</a:t>
            </a:r>
          </a:p>
          <a:p>
            <a:endParaRPr lang="pt-BR" sz="1400" dirty="0" smtClean="0">
              <a:latin typeface="Trebuchet MS" pitchFamily="34" charset="0"/>
            </a:endParaRPr>
          </a:p>
          <a:p>
            <a:r>
              <a:rPr lang="pt-BR" sz="1400" dirty="0" smtClean="0">
                <a:latin typeface="Trebuchet MS" pitchFamily="34" charset="0"/>
              </a:rPr>
              <a:t>Junto com o produto estou compartilhando também o roteiro técnico e o plano de atuação do produto, para que outros professores e outras professoras e também estudantes, que desejarem desenvolver seus próprios produtos, tenham um ponto de partida, se precisarem.</a:t>
            </a:r>
          </a:p>
          <a:p>
            <a:endParaRPr lang="pt-BR" sz="1400" dirty="0" smtClean="0">
              <a:latin typeface="Trebuchet MS" pitchFamily="34" charset="0"/>
            </a:endParaRPr>
          </a:p>
          <a:p>
            <a:r>
              <a:rPr lang="pt-BR" sz="1400" dirty="0" smtClean="0">
                <a:latin typeface="Trebuchet MS" pitchFamily="34" charset="0"/>
              </a:rPr>
              <a:t>E se alguém aí quiser entrar em contato, para dizer sobre sua experiência com o </a:t>
            </a:r>
            <a:r>
              <a:rPr lang="pt-BR" sz="1400" b="1" dirty="0" smtClean="0">
                <a:latin typeface="Trebuchet MS" pitchFamily="34" charset="0"/>
              </a:rPr>
              <a:t>Chega-te a mim</a:t>
            </a:r>
            <a:r>
              <a:rPr lang="pt-BR" sz="1400" dirty="0" smtClean="0">
                <a:latin typeface="Trebuchet MS" pitchFamily="34" charset="0"/>
              </a:rPr>
              <a:t>, pode enviar e-mail: guacifreitas@yahoo.com.br</a:t>
            </a:r>
            <a:endParaRPr lang="pt-BR" sz="1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66" y="1666852"/>
            <a:ext cx="6172200" cy="6786610"/>
          </a:xfrm>
        </p:spPr>
        <p:txBody>
          <a:bodyPr>
            <a:normAutofit fontScale="92500" lnSpcReduction="20000"/>
          </a:bodyPr>
          <a:lstStyle/>
          <a:p>
            <a:r>
              <a:rPr lang="pt-BR" sz="1900" dirty="0" smtClean="0"/>
              <a:t>Oi... </a:t>
            </a:r>
          </a:p>
          <a:p>
            <a:r>
              <a:rPr lang="pt-BR" sz="1900" dirty="0" smtClean="0"/>
              <a:t>Criamos o “Chega-te a mim” para lhe proporcionar alguns momentos de reflexão sobre coisas a seu respeito e sobre sua percepção do trabalho em equipe. </a:t>
            </a:r>
          </a:p>
          <a:p>
            <a:endParaRPr lang="pt-BR" sz="1900" dirty="0" smtClean="0"/>
          </a:p>
          <a:p>
            <a:r>
              <a:rPr lang="pt-BR" sz="1900" dirty="0" smtClean="0"/>
              <a:t>A vida da gente é tão corrida que muitas vezes não temos tempo para pensar um pouco sobre coisas que vamos fazendo ligados no “piloto automático”. Formar equipes e “trabalhar em equipe”, às vezes são coisas que fazemos assim.</a:t>
            </a:r>
          </a:p>
          <a:p>
            <a:endParaRPr lang="pt-BR" sz="1900" dirty="0" smtClean="0"/>
          </a:p>
          <a:p>
            <a:r>
              <a:rPr lang="pt-BR" sz="1900" dirty="0" smtClean="0"/>
              <a:t>Acontece que para nós, na nossa disciplina, trabalhar em equipe é mais do que juntar gente. É realmente criar um ambiente saudável, produtivo e feliz que favoreça a construção de uma comunidade de aprendizagem.</a:t>
            </a:r>
          </a:p>
          <a:p>
            <a:endParaRPr lang="pt-BR" sz="1900" dirty="0" smtClean="0"/>
          </a:p>
          <a:p>
            <a:r>
              <a:rPr lang="pt-BR" sz="1900" dirty="0" smtClean="0"/>
              <a:t>Para nós, você não é um aluno, uma aluna, é um (a) participante ativo (a) do seu processo de </a:t>
            </a:r>
            <a:r>
              <a:rPr lang="pt-BR" sz="1900" dirty="0" smtClean="0"/>
              <a:t>a</a:t>
            </a:r>
            <a:r>
              <a:rPr lang="pt-BR" sz="1900" dirty="0" smtClean="0"/>
              <a:t>prendizagem</a:t>
            </a:r>
            <a:r>
              <a:rPr lang="pt-BR" sz="1900" dirty="0" smtClean="0"/>
              <a:t>, protagonista nesse processo. Vemos você como um ser único, muito importante para o que vamos construir, em termos de conhecimento e experiências, com base em uma troca solidária.</a:t>
            </a:r>
          </a:p>
          <a:p>
            <a:endParaRPr lang="pt-BR" sz="1900" dirty="0" smtClean="0"/>
          </a:p>
          <a:p>
            <a:r>
              <a:rPr lang="pt-BR" sz="1900" dirty="0" smtClean="0"/>
              <a:t>Então, </a:t>
            </a:r>
            <a:r>
              <a:rPr lang="pt-BR" sz="1900" dirty="0" err="1" smtClean="0"/>
              <a:t>bora</a:t>
            </a:r>
            <a:r>
              <a:rPr lang="pt-BR" sz="1900" dirty="0" smtClean="0"/>
              <a:t> lá! Rumo a uma breve viagem ao centro de si!</a:t>
            </a:r>
          </a:p>
          <a:p>
            <a:r>
              <a:rPr lang="pt-BR" sz="1900" dirty="0" smtClean="0"/>
              <a:t>#Partiu?</a:t>
            </a:r>
          </a:p>
          <a:p>
            <a:r>
              <a:rPr lang="pt-BR" dirty="0" smtClean="0"/>
              <a:t> </a:t>
            </a:r>
            <a:endParaRPr lang="pt-BR" dirty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270153"/>
          </a:xfrm>
        </p:spPr>
        <p:txBody>
          <a:bodyPr/>
          <a:lstStyle/>
          <a:p>
            <a:r>
              <a:rPr lang="pt-BR" dirty="0" smtClean="0"/>
              <a:t>Instruções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8" y="1452538"/>
            <a:ext cx="6172200" cy="6858048"/>
          </a:xfrm>
        </p:spPr>
        <p:txBody>
          <a:bodyPr>
            <a:normAutofit/>
          </a:bodyPr>
          <a:lstStyle/>
          <a:p>
            <a:r>
              <a:rPr lang="pt-BR" dirty="0" smtClean="0"/>
              <a:t>Aqui o negócio é simples e sem mistério: nos slides seguintes você vai encontrar alguns pontos de reflexão e receberá indicações de preenchimento. </a:t>
            </a:r>
            <a:endParaRPr lang="pt-BR" dirty="0"/>
          </a:p>
          <a:p>
            <a:r>
              <a:rPr lang="pt-BR" dirty="0" smtClean="0"/>
              <a:t>Esse arquivo está sendo enviado você em formato aberto, na extensão </a:t>
            </a:r>
            <a:r>
              <a:rPr lang="pt-BR" dirty="0" err="1" smtClean="0"/>
              <a:t>pptx</a:t>
            </a:r>
            <a:r>
              <a:rPr lang="pt-BR" dirty="0" smtClean="0"/>
              <a:t>, para que você possa interagir com o conteúdo, criando seu material , mas quando você concluir a sua elaboração, deve salvar (ou exportar) o arquivo em </a:t>
            </a:r>
            <a:r>
              <a:rPr lang="pt-BR" dirty="0" err="1" smtClean="0"/>
              <a:t>pdf</a:t>
            </a:r>
            <a:r>
              <a:rPr lang="pt-BR" dirty="0" smtClean="0"/>
              <a:t>. Assim ninguém poderá fazer alterações ao seu mapeamento, que vai ficar show, parecendo um </a:t>
            </a:r>
            <a:r>
              <a:rPr lang="pt-BR" dirty="0" err="1" smtClean="0"/>
              <a:t>ebook</a:t>
            </a:r>
            <a:r>
              <a:rPr lang="pt-BR" dirty="0" smtClean="0"/>
              <a:t>. </a:t>
            </a:r>
          </a:p>
          <a:p>
            <a:r>
              <a:rPr lang="pt-BR" dirty="0" smtClean="0"/>
              <a:t>Durante sua produção, você pode alterar imagens de capa, de fundo, fontes e cores. </a:t>
            </a:r>
            <a:r>
              <a:rPr lang="pt-BR" dirty="0" smtClean="0"/>
              <a:t>Só </a:t>
            </a:r>
            <a:r>
              <a:rPr lang="pt-BR" dirty="0" smtClean="0"/>
              <a:t>não deve alterar as indicações, para que todos tenham a mesma base para as suas criações. Na página anterior, da apresentação, você deve substituir o texto, pelo texto de apresentação do </a:t>
            </a:r>
            <a:r>
              <a:rPr lang="pt-BR" b="1" dirty="0" smtClean="0"/>
              <a:t>seu Chega-te a mim</a:t>
            </a:r>
            <a:r>
              <a:rPr lang="pt-BR" dirty="0" smtClean="0"/>
              <a:t>. E se quiser, nessa página de instruções, você pode dar as suas coordenadas sobre como quer que seus leitores percorram suas trilhas. Fique à vontade para exercitar sua criatividade.</a:t>
            </a:r>
            <a:endParaRPr lang="pt-BR" b="1" dirty="0" smtClean="0"/>
          </a:p>
          <a:p>
            <a:r>
              <a:rPr lang="pt-BR" dirty="0" smtClean="0"/>
              <a:t>Depois disso, compartilhe seu produto final com toda a turma e com </a:t>
            </a:r>
            <a:r>
              <a:rPr lang="pt-BR" dirty="0" smtClean="0"/>
              <a:t>o (a )prof. </a:t>
            </a:r>
            <a:r>
              <a:rPr lang="pt-BR" dirty="0" smtClean="0"/>
              <a:t>Faça isso sem medo de ser feliz. Pense na nossa turma como um ambiente seguro para trocas e vamos começar.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198715"/>
          </a:xfrm>
        </p:spPr>
        <p:txBody>
          <a:bodyPr/>
          <a:lstStyle/>
          <a:p>
            <a:r>
              <a:rPr lang="pt-BR" dirty="0" smtClean="0"/>
              <a:t>QUEM SOU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04" y="1738290"/>
            <a:ext cx="6172200" cy="4214842"/>
          </a:xfrm>
        </p:spPr>
        <p:txBody>
          <a:bodyPr/>
          <a:lstStyle/>
          <a:p>
            <a:r>
              <a:rPr lang="pt-BR" dirty="0" smtClean="0"/>
              <a:t>Hora de se apresentar! Além do seu nome, acrescente aqui uma foto e um apelido (se você tiver e gostar)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28868" y="316705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28868" y="380999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Apelido: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42" y="3095612"/>
            <a:ext cx="1928826" cy="23574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42918" y="395286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Coloque aqui sua foto</a:t>
            </a:r>
            <a:endParaRPr lang="pt-BR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Guaci\Desktop\Ícones do produto Guaci\íncone inst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50" y="6024570"/>
            <a:ext cx="1093526" cy="1132189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28604" y="6524636"/>
            <a:ext cx="4929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O modo como nos vemos diz muito a nosso respeito. Que tal criar seu </a:t>
            </a:r>
            <a:r>
              <a:rPr lang="pt-BR" sz="1400" i="1" dirty="0" err="1" smtClean="0"/>
              <a:t>avatar</a:t>
            </a:r>
            <a:r>
              <a:rPr lang="pt-BR" sz="1400" i="1" dirty="0"/>
              <a:t> </a:t>
            </a:r>
            <a:r>
              <a:rPr lang="pt-BR" sz="1400" i="1" dirty="0" smtClean="0"/>
              <a:t>e compartilhar no seu perfil do </a:t>
            </a:r>
            <a:r>
              <a:rPr lang="pt-BR" sz="1400" i="1" dirty="0" err="1" smtClean="0"/>
              <a:t>Instagram</a:t>
            </a:r>
            <a:r>
              <a:rPr lang="pt-BR" sz="1400" i="1" dirty="0" smtClean="0"/>
              <a:t> usando a #Chega-te a  mim.</a:t>
            </a:r>
          </a:p>
          <a:p>
            <a:r>
              <a:rPr lang="pt-BR" sz="1400" b="1" i="1" dirty="0" smtClean="0"/>
              <a:t>Dica</a:t>
            </a:r>
            <a:r>
              <a:rPr lang="pt-BR" sz="1400" i="1" dirty="0" smtClean="0"/>
              <a:t>: para criar o </a:t>
            </a:r>
            <a:r>
              <a:rPr lang="pt-BR" sz="1400" i="1" dirty="0" err="1" smtClean="0"/>
              <a:t>avatar</a:t>
            </a:r>
            <a:r>
              <a:rPr lang="pt-BR" sz="1400" i="1" dirty="0" smtClean="0"/>
              <a:t> você pode usar o https://www.faceyourmanga.com/editmangatar.php</a:t>
            </a:r>
            <a:endParaRPr lang="pt-BR"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8" y="380968"/>
            <a:ext cx="6172200" cy="1285884"/>
          </a:xfrm>
        </p:spPr>
        <p:txBody>
          <a:bodyPr/>
          <a:lstStyle/>
          <a:p>
            <a:r>
              <a:rPr lang="pt-BR" dirty="0" smtClean="0"/>
              <a:t>QUEM GOSTARIA DE SER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66" y="1738290"/>
            <a:ext cx="6172200" cy="3071834"/>
          </a:xfrm>
        </p:spPr>
        <p:txBody>
          <a:bodyPr/>
          <a:lstStyle/>
          <a:p>
            <a:r>
              <a:rPr lang="pt-BR" dirty="0" smtClean="0"/>
              <a:t>Lembre de um personagem de filme que você gostaria de ser.  Diga o nome dele e por quê? </a:t>
            </a:r>
          </a:p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Atenção! é o personagem, não o ator que o interpreta. </a:t>
            </a:r>
          </a:p>
          <a:p>
            <a:endParaRPr lang="pt-BR" dirty="0"/>
          </a:p>
          <a:p>
            <a:r>
              <a:rPr lang="pt-BR" dirty="0" smtClean="0"/>
              <a:t>Personagem:</a:t>
            </a:r>
          </a:p>
          <a:p>
            <a:endParaRPr lang="pt-BR" dirty="0"/>
          </a:p>
          <a:p>
            <a:r>
              <a:rPr lang="pt-BR" dirty="0" smtClean="0"/>
              <a:t>Motivo:</a:t>
            </a:r>
          </a:p>
        </p:txBody>
      </p:sp>
      <p:pic>
        <p:nvPicPr>
          <p:cNvPr id="4098" name="Picture 2" descr="C:\Users\Guaci\Desktop\Ícones do produto Guaci\luís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90BA"/>
              </a:clrFrom>
              <a:clrTo>
                <a:srgbClr val="E7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8" y="6810388"/>
            <a:ext cx="1538287" cy="1538287"/>
          </a:xfrm>
          <a:prstGeom prst="rect">
            <a:avLst/>
          </a:prstGeom>
          <a:noFill/>
        </p:spPr>
      </p:pic>
      <p:sp>
        <p:nvSpPr>
          <p:cNvPr id="6" name="Texto explicativo retangular 5"/>
          <p:cNvSpPr/>
          <p:nvPr/>
        </p:nvSpPr>
        <p:spPr>
          <a:xfrm>
            <a:off x="2071678" y="5953132"/>
            <a:ext cx="3214710" cy="1428760"/>
          </a:xfrm>
          <a:prstGeom prst="wedgeRectCallout">
            <a:avLst>
              <a:gd name="adj1" fmla="val -59472"/>
              <a:gd name="adj2" fmla="val 77984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00306" y="609600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Se quiser compartilhar um link com o </a:t>
            </a:r>
            <a:r>
              <a:rPr lang="pt-BR" sz="1400" i="1" dirty="0" err="1" smtClean="0"/>
              <a:t>trailler</a:t>
            </a:r>
            <a:r>
              <a:rPr lang="pt-BR" sz="1400" i="1" dirty="0" smtClean="0"/>
              <a:t> do filme, mostrando seu personagem em ação, vamos gostar de ver.</a:t>
            </a:r>
            <a:endParaRPr lang="pt-BR" sz="1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SINTO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042" y="1738290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rebuchet MS" pitchFamily="34" charset="0"/>
              </a:rPr>
              <a:t>Arraste para o centro do retângulo o </a:t>
            </a:r>
            <a:r>
              <a:rPr lang="pt-BR" dirty="0" err="1" smtClean="0">
                <a:latin typeface="Trebuchet MS" pitchFamily="34" charset="0"/>
              </a:rPr>
              <a:t>emoji</a:t>
            </a:r>
            <a:r>
              <a:rPr lang="pt-BR" dirty="0" smtClean="0">
                <a:latin typeface="Trebuchet MS" pitchFamily="34" charset="0"/>
              </a:rPr>
              <a:t> que representa a forma como você se sente quando trabalha em equipe.  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71678" y="3309926"/>
            <a:ext cx="2643206" cy="364333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C:\Users\Guaci\Desktop\Ícones do produto Guaci\emojis apaixonado edit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881298"/>
            <a:ext cx="1362468" cy="1396147"/>
          </a:xfrm>
          <a:prstGeom prst="rect">
            <a:avLst/>
          </a:prstGeom>
          <a:noFill/>
        </p:spPr>
      </p:pic>
      <p:pic>
        <p:nvPicPr>
          <p:cNvPr id="5123" name="Picture 3" descr="C:\Users\Guaci\Desktop\Ícones do produto Guaci\emojis assustado edit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74" y="2881298"/>
            <a:ext cx="1428760" cy="1385927"/>
          </a:xfrm>
          <a:prstGeom prst="rect">
            <a:avLst/>
          </a:prstGeom>
          <a:noFill/>
        </p:spPr>
      </p:pic>
      <p:pic>
        <p:nvPicPr>
          <p:cNvPr id="5124" name="Picture 4" descr="C:\Users\Guaci\Desktop\Ícones do produto Guaci\emojis relaxado edita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12" y="4310058"/>
            <a:ext cx="1357322" cy="1491142"/>
          </a:xfrm>
          <a:prstGeom prst="rect">
            <a:avLst/>
          </a:prstGeom>
          <a:noFill/>
        </p:spPr>
      </p:pic>
      <p:pic>
        <p:nvPicPr>
          <p:cNvPr id="5125" name="Picture 5" descr="C:\Users\Guaci\Desktop\Ícones do produto Guaci\emojis triste edita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4310058"/>
            <a:ext cx="1473710" cy="1428760"/>
          </a:xfrm>
          <a:prstGeom prst="rect">
            <a:avLst/>
          </a:prstGeom>
          <a:noFill/>
        </p:spPr>
      </p:pic>
      <p:pic>
        <p:nvPicPr>
          <p:cNvPr id="5126" name="Picture 6" descr="C:\Users\Guaci\Desktop\Ícones do produto Guaci\emoji furioso editad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5810256"/>
            <a:ext cx="1468529" cy="1395407"/>
          </a:xfrm>
          <a:prstGeom prst="rect">
            <a:avLst/>
          </a:prstGeom>
          <a:noFill/>
        </p:spPr>
      </p:pic>
      <p:pic>
        <p:nvPicPr>
          <p:cNvPr id="5127" name="Picture 7" descr="C:\Users\Guaci\Desktop\Ícones do produto Guaci\emojis superfeliz editad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2" y="5881694"/>
            <a:ext cx="1435871" cy="135732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00042" y="7453330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latin typeface="Trebuchet MS" pitchFamily="34" charset="0"/>
              </a:rPr>
              <a:t>Mas, se nenhum desses o representa, você pode usar uma </a:t>
            </a:r>
            <a:r>
              <a:rPr lang="pt-BR" sz="1400" i="1" dirty="0" smtClean="0">
                <a:latin typeface="Trebuchet MS" pitchFamily="34" charset="0"/>
              </a:rPr>
              <a:t>ferramenta </a:t>
            </a:r>
            <a:r>
              <a:rPr lang="pt-BR" sz="1400" i="1" dirty="0" smtClean="0">
                <a:latin typeface="Trebuchet MS" pitchFamily="34" charset="0"/>
              </a:rPr>
              <a:t>de desenho, online e gratuita para fazer a sua própria figura.</a:t>
            </a:r>
          </a:p>
          <a:p>
            <a:r>
              <a:rPr lang="pt-BR" sz="1400" i="1" dirty="0" smtClean="0">
                <a:latin typeface="Trebuchet MS" pitchFamily="34" charset="0"/>
              </a:rPr>
              <a:t> DICA: JS </a:t>
            </a:r>
            <a:r>
              <a:rPr lang="pt-BR" sz="1400" i="1" dirty="0" err="1" smtClean="0">
                <a:latin typeface="Trebuchet MS" pitchFamily="34" charset="0"/>
              </a:rPr>
              <a:t>Paint</a:t>
            </a:r>
            <a:r>
              <a:rPr lang="pt-BR" sz="1400" i="1" dirty="0" smtClean="0">
                <a:latin typeface="Trebuchet MS" pitchFamily="34" charset="0"/>
              </a:rPr>
              <a:t> </a:t>
            </a:r>
            <a:r>
              <a:rPr lang="pt-BR" sz="1400" i="1" dirty="0" smtClean="0">
                <a:latin typeface="Trebuchet MS" pitchFamily="34" charset="0"/>
                <a:hlinkClick r:id="rId8"/>
              </a:rPr>
              <a:t>https://jspaint.app/#local:27150c8175a9d</a:t>
            </a:r>
            <a:endParaRPr lang="pt-BR" sz="1400" i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8" y="309531"/>
            <a:ext cx="6172200" cy="928694"/>
          </a:xfrm>
        </p:spPr>
        <p:txBody>
          <a:bodyPr/>
          <a:lstStyle/>
          <a:p>
            <a:r>
              <a:rPr lang="pt-BR" dirty="0" smtClean="0"/>
              <a:t>O QUE SINTO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8" y="145253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rebuchet MS" pitchFamily="34" charset="0"/>
              </a:rPr>
              <a:t>Quando você vê essas imagens, o que sente sobre trabalhar com o outro? Expresse em cinco frases, cinco palavras ou imagens.</a:t>
            </a:r>
            <a:endParaRPr lang="pt-BR" dirty="0">
              <a:latin typeface="Trebuchet MS" pitchFamily="34" charset="0"/>
            </a:endParaRPr>
          </a:p>
        </p:txBody>
      </p:sp>
      <p:pic>
        <p:nvPicPr>
          <p:cNvPr id="6146" name="Picture 2" descr="C:\Users\Guaci\Desktop\Ícones do produto Guaci\trabalho em equipe 2 - figura slide o que si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952736"/>
            <a:ext cx="1962395" cy="1309683"/>
          </a:xfrm>
          <a:prstGeom prst="rect">
            <a:avLst/>
          </a:prstGeom>
          <a:noFill/>
        </p:spPr>
      </p:pic>
      <p:pic>
        <p:nvPicPr>
          <p:cNvPr id="6147" name="Picture 3" descr="C:\Users\Guaci\Desktop\Ícones do produto Guaci\trabalho equipe - figura slide o que s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9" y="4524372"/>
            <a:ext cx="1877926" cy="1250921"/>
          </a:xfrm>
          <a:prstGeom prst="rect">
            <a:avLst/>
          </a:prstGeom>
          <a:noFill/>
        </p:spPr>
      </p:pic>
      <p:pic>
        <p:nvPicPr>
          <p:cNvPr id="6148" name="Picture 4" descr="C:\Users\Guaci\Desktop\Ícones do produto Guaci\Figura para slide o que sinto - tercei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6167446"/>
            <a:ext cx="1727154" cy="129536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500306" y="2738422"/>
            <a:ext cx="4071966" cy="5000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04" y="1381100"/>
            <a:ext cx="6215106" cy="928694"/>
          </a:xfrm>
        </p:spPr>
        <p:txBody>
          <a:bodyPr/>
          <a:lstStyle/>
          <a:p>
            <a:r>
              <a:rPr lang="pt-BR" dirty="0" smtClean="0"/>
              <a:t>Selecione de um a </a:t>
            </a:r>
            <a:r>
              <a:rPr lang="pt-BR" dirty="0" smtClean="0"/>
              <a:t>três trechos </a:t>
            </a:r>
            <a:r>
              <a:rPr lang="pt-BR" dirty="0" smtClean="0"/>
              <a:t>de músicas que </a:t>
            </a:r>
            <a:r>
              <a:rPr lang="pt-BR" dirty="0" smtClean="0"/>
              <a:t>expressem </a:t>
            </a:r>
            <a:r>
              <a:rPr lang="pt-BR" dirty="0" smtClean="0"/>
              <a:t>o que você espera que seja uma equipe de trabalho.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912963"/>
          </a:xfrm>
        </p:spPr>
        <p:txBody>
          <a:bodyPr/>
          <a:lstStyle/>
          <a:p>
            <a:r>
              <a:rPr lang="pt-BR" dirty="0" smtClean="0"/>
              <a:t>O QUE ESPERO</a:t>
            </a:r>
            <a:endParaRPr lang="pt-BR" dirty="0"/>
          </a:p>
        </p:txBody>
      </p:sp>
      <p:pic>
        <p:nvPicPr>
          <p:cNvPr id="4" name="Picture 2" descr="C:\Users\Guaci\Desktop\Ícones do produto Guaci\luís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90BA"/>
              </a:clrFrom>
              <a:clrTo>
                <a:srgbClr val="E7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8" y="6953264"/>
            <a:ext cx="1538287" cy="1538287"/>
          </a:xfrm>
          <a:prstGeom prst="rect">
            <a:avLst/>
          </a:prstGeom>
          <a:noFill/>
        </p:spPr>
      </p:pic>
      <p:sp>
        <p:nvSpPr>
          <p:cNvPr id="5" name="Texto explicativo retangular 4"/>
          <p:cNvSpPr/>
          <p:nvPr/>
        </p:nvSpPr>
        <p:spPr>
          <a:xfrm>
            <a:off x="2071678" y="6238884"/>
            <a:ext cx="2714644" cy="1143008"/>
          </a:xfrm>
          <a:prstGeom prst="wedgeRectCallout">
            <a:avLst>
              <a:gd name="adj1" fmla="val -67022"/>
              <a:gd name="adj2" fmla="val 112467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285992" y="6381760"/>
            <a:ext cx="2500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 smtClean="0">
                <a:latin typeface="Trebuchet MS" pitchFamily="34" charset="0"/>
              </a:rPr>
              <a:t>Se quiser, compartilhe um link com a música para a gente ouvir...</a:t>
            </a:r>
            <a:endParaRPr lang="pt-BR" sz="1400" i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66" y="238093"/>
            <a:ext cx="6172200" cy="1000131"/>
          </a:xfrm>
        </p:spPr>
        <p:txBody>
          <a:bodyPr/>
          <a:lstStyle/>
          <a:p>
            <a:r>
              <a:rPr lang="pt-BR" dirty="0" smtClean="0"/>
              <a:t>O QUE NÃO DESEJO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57232" y="2809860"/>
            <a:ext cx="5072098" cy="32147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5728" y="1238224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rebuchet MS" pitchFamily="34" charset="0"/>
              </a:rPr>
              <a:t>Com base nas suas vivências, quais as três características das pessoas,  que mais atrapalham o trabalho  em equipe, na sua opinião? </a:t>
            </a:r>
          </a:p>
          <a:p>
            <a:r>
              <a:rPr lang="pt-BR" dirty="0" smtClean="0">
                <a:latin typeface="Trebuchet MS" pitchFamily="34" charset="0"/>
              </a:rPr>
              <a:t>Arraste para dentro do retângulo as que você </a:t>
            </a:r>
            <a:r>
              <a:rPr lang="pt-BR" dirty="0" smtClean="0">
                <a:latin typeface="Trebuchet MS" pitchFamily="34" charset="0"/>
              </a:rPr>
              <a:t>selecionar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66" y="6667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erlin Sans FB Demi" pitchFamily="34" charset="0"/>
              </a:rPr>
              <a:t>Atraso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43050" y="68103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itchFamily="34" charset="0"/>
              </a:rPr>
              <a:t>Distração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496" y="659607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ndalus" pitchFamily="18" charset="-78"/>
                <a:cs typeface="Andalus" pitchFamily="18" charset="-78"/>
              </a:rPr>
              <a:t>Desorganização</a:t>
            </a:r>
            <a:endParaRPr lang="pt-B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8" y="63103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Falta de higiene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2918" y="7239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Autoritarismo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496" y="7239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atang" pitchFamily="18" charset="-127"/>
                <a:ea typeface="Batang" pitchFamily="18" charset="-127"/>
              </a:rPr>
              <a:t>Inteligência</a:t>
            </a:r>
            <a:endParaRPr lang="pt-BR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00108" y="638176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lgerian" pitchFamily="82" charset="0"/>
              </a:rPr>
              <a:t>Liderança</a:t>
            </a:r>
            <a:endParaRPr lang="pt-BR" dirty="0">
              <a:latin typeface="Algerian" pitchFamily="8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3446" y="681038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Fofoca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00570" y="73104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Baskerville Old Face" pitchFamily="18" charset="0"/>
              </a:rPr>
              <a:t>Mentira</a:t>
            </a:r>
            <a:endParaRPr lang="pt-BR" b="1" dirty="0">
              <a:latin typeface="Baskerville Old Face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71678" y="7667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Disciplina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43248" y="7881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Organização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4290" y="802483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Trebuchet MS" pitchFamily="34" charset="0"/>
              </a:rPr>
              <a:t>Problemas pessoais</a:t>
            </a:r>
            <a:endParaRPr lang="pt-BR" i="1" dirty="0">
              <a:latin typeface="Trebuchet MS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57760" y="7739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auhaus 93" pitchFamily="82" charset="0"/>
              </a:rPr>
              <a:t>Arrogância</a:t>
            </a:r>
            <a:endParaRPr lang="pt-BR" dirty="0">
              <a:latin typeface="Bauhaus 93" pitchFamily="82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857496" y="616744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erlin Sans FB" pitchFamily="34" charset="0"/>
              </a:rPr>
              <a:t>   Preguiça</a:t>
            </a:r>
            <a:endParaRPr lang="pt-BR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1201</Words>
  <Application>Microsoft Office PowerPoint</Application>
  <PresentationFormat>Papel A4 (210 x 297 mm)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CHEGA-TE A MIM</vt:lpstr>
      <vt:lpstr>APRESENTAÇÃO</vt:lpstr>
      <vt:lpstr>Instruções</vt:lpstr>
      <vt:lpstr>QUEM SOU</vt:lpstr>
      <vt:lpstr>QUEM GOSTARIA DE SER </vt:lpstr>
      <vt:lpstr>COMO SINTO</vt:lpstr>
      <vt:lpstr>O QUE SINTO</vt:lpstr>
      <vt:lpstr>O QUE ESPERO</vt:lpstr>
      <vt:lpstr>O QUE NÃO DESEJO </vt:lpstr>
      <vt:lpstr>O QUE DESEJO</vt:lpstr>
      <vt:lpstr>PARA ONDE VOU</vt:lpstr>
      <vt:lpstr>O QUE OFERTAREI</vt:lpstr>
      <vt:lpstr>MEUS AFETOS</vt:lpstr>
      <vt:lpstr>MEUS AFETOS</vt:lpstr>
      <vt:lpstr>POR AQUI...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Guaci</dc:creator>
  <cp:lastModifiedBy>Guaci</cp:lastModifiedBy>
  <cp:revision>36</cp:revision>
  <dcterms:created xsi:type="dcterms:W3CDTF">2019-04-05T15:12:07Z</dcterms:created>
  <dcterms:modified xsi:type="dcterms:W3CDTF">2019-05-22T14:41:05Z</dcterms:modified>
</cp:coreProperties>
</file>