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57" r:id="rId6"/>
    <p:sldId id="258" r:id="rId7"/>
    <p:sldId id="267" r:id="rId8"/>
    <p:sldId id="268" r:id="rId9"/>
    <p:sldId id="260" r:id="rId10"/>
    <p:sldId id="259" r:id="rId11"/>
    <p:sldId id="269" r:id="rId12"/>
    <p:sldId id="265" r:id="rId13"/>
    <p:sldId id="261" r:id="rId14"/>
    <p:sldId id="266" r:id="rId15"/>
    <p:sldId id="270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437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053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20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138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524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574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703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90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836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69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F558B-AF8B-4E0B-8413-E3ADAC9A872C}" type="datetimeFigureOut">
              <a:rPr lang="pt-BR" smtClean="0"/>
              <a:t>02/01/2019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FD626-8882-40DF-B6F5-2EE13D27B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46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abemuito.club/figuras-planas-e-nao-planas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cador.brasilescola.uol.com.br/estrategias-ensino/figuras-planas-nao-planas.htm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lisandropedron@bol.com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u_mat3_un3_fig_geo_n_plana_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6632"/>
            <a:ext cx="8712968" cy="66247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latin typeface="Aharoni" pitchFamily="2" charset="-79"/>
                <a:cs typeface="Aharoni" pitchFamily="2" charset="-79"/>
              </a:rPr>
              <a:t>ENTENDIMENTO DE FIGURAS PLANAS E NÃO PLANAS e DEMAIS APLICAÇÕES</a:t>
            </a:r>
            <a:endParaRPr lang="pt-BR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O estudo da Geometria é fundamental para o bom entendimento da Matemática.</a:t>
            </a:r>
          </a:p>
        </p:txBody>
      </p:sp>
    </p:spTree>
    <p:extLst>
      <p:ext uri="{BB962C8B-B14F-4D97-AF65-F5344CB8AC3E}">
        <p14:creationId xmlns:p14="http://schemas.microsoft.com/office/powerpoint/2010/main" val="423806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http://goplek-net.s3.amazonaws.com/5346d14697cff-Captura-de-pantalla-2014-04-10-a-las-12.13.1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087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São figuras geométricas que não estão limitadas dentro de um único plano. Elas também são chamadas de Figuras Geométricas </a:t>
            </a:r>
            <a:r>
              <a:rPr lang="pt-BR" b="1" dirty="0" smtClean="0"/>
              <a:t>Espaciais. 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 descr="http://mdmat.mat.ufrgs.br/PEAD/banco_de_atividades/esp_form/imagens/esp_form_04_0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81128"/>
            <a:ext cx="1872208" cy="1872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37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Você entendeu as formas.</a:t>
            </a:r>
            <a:endParaRPr lang="pt-BR" dirty="0"/>
          </a:p>
        </p:txBody>
      </p:sp>
      <p:pic>
        <p:nvPicPr>
          <p:cNvPr id="4" name="Espaço Reservado para Conteúdo 3" descr="Resultado de imagem para figuras planas e nÃ£o planas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8487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http://goplek-net.s3.amazonaws.com/5346d14697cff-Captura-de-pantalla-2014-04-10-a-las-12.13.1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087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1- De acordo com a definição anterior onde mostra a imagem de um navio, ache os possíveis triângulos?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502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escolakids.uol.com.br/public/upload/image/Untitled-4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9"/>
            <a:ext cx="3744416" cy="2520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m 2" descr="https://encrypted-tbn1.gstatic.com/images?q=tbn:ANd9GcR2vVs-WBNXW438cai3PU11foE3ybAlfY8cx7NPozifEodBnEaY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60649"/>
            <a:ext cx="4320480" cy="2520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m 3" descr="Resultado de imagem para figuras planas e não plana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3062287"/>
            <a:ext cx="3744416" cy="2094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Resultado de imagem para figuras planas e não planas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062287"/>
            <a:ext cx="1440160" cy="1590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 descr="http://docplayer.com.br/docs-images/26/7782957/images/54-0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062287"/>
            <a:ext cx="1584176" cy="1590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57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Resultado de imagem para figuras planas e nÃ£o plana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8" y="1124744"/>
            <a:ext cx="9131571" cy="441917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REFERÊNCIAS BIBLIOGRÁFICAS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https</a:t>
            </a:r>
            <a:r>
              <a:rPr lang="pt-BR" dirty="0">
                <a:latin typeface="Arial" pitchFamily="34" charset="0"/>
                <a:cs typeface="Arial" pitchFamily="34" charset="0"/>
              </a:rPr>
              <a:t>://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alunosonline.uol.com.br/matematica/relacoes-trigonometricas-no-triangulo-retangulo.html</a:t>
            </a:r>
          </a:p>
          <a:p>
            <a:pPr>
              <a:buFont typeface="Arial" charset="0"/>
              <a:buChar char="•"/>
            </a:pPr>
            <a:r>
              <a:rPr lang="pt-BR" dirty="0" smtClean="0">
                <a:latin typeface="Arial" pitchFamily="34" charset="0"/>
                <a:cs typeface="Arial" pitchFamily="34" charset="0"/>
                <a:hlinkClick r:id="rId3"/>
              </a:rPr>
              <a:t>http</a:t>
            </a:r>
            <a:r>
              <a:rPr lang="pt-BR" dirty="0">
                <a:latin typeface="Arial" pitchFamily="34" charset="0"/>
                <a:cs typeface="Arial" pitchFamily="34" charset="0"/>
                <a:hlinkClick r:id="rId3"/>
              </a:rPr>
              <a:t>://sabemuito.club/figuras-planas-e-nao-planas</a:t>
            </a:r>
            <a:r>
              <a:rPr lang="pt-BR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pt-BR" dirty="0">
                <a:latin typeface="Arial" pitchFamily="34" charset="0"/>
                <a:cs typeface="Arial" pitchFamily="34" charset="0"/>
                <a:hlinkClick r:id="rId4"/>
              </a:rPr>
              <a:t>https://</a:t>
            </a:r>
            <a:r>
              <a:rPr lang="pt-BR" dirty="0" smtClean="0">
                <a:latin typeface="Arial" pitchFamily="34" charset="0"/>
                <a:cs typeface="Arial" pitchFamily="34" charset="0"/>
                <a:hlinkClick r:id="rId4"/>
              </a:rPr>
              <a:t>educador.brasilescola.uol.com.br/estrategias-ensino/figuras-planas-nao-planas.htm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8308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DADOS DE IDENTIFICAÇÃO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lgerian" pitchFamily="82" charset="0"/>
              </a:rPr>
              <a:t>LISANDRO PEDRON DA SILVA PROFESSOR DE MATEMÁTICA E CIÊNCIAS DA NATUREZA.</a:t>
            </a:r>
          </a:p>
          <a:p>
            <a:pPr marL="0" indent="0">
              <a:buNone/>
            </a:pPr>
            <a:r>
              <a:rPr lang="pt-BR" dirty="0" smtClean="0">
                <a:latin typeface="Algerian" pitchFamily="82" charset="0"/>
              </a:rPr>
              <a:t>EMAIL: </a:t>
            </a:r>
            <a:r>
              <a:rPr lang="pt-BR" dirty="0" smtClean="0">
                <a:latin typeface="Arial" pitchFamily="34" charset="0"/>
                <a:cs typeface="Arial" pitchFamily="34" charset="0"/>
                <a:hlinkClick r:id="rId2"/>
              </a:rPr>
              <a:t>lisandropedron@bol.com.br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dirty="0" smtClean="0">
                <a:latin typeface="Algerian" pitchFamily="82" charset="0"/>
              </a:rPr>
              <a:t>Fone: (55) 99134-3083</a:t>
            </a:r>
          </a:p>
          <a:p>
            <a:pPr marL="0" indent="0">
              <a:buNone/>
            </a:pPr>
            <a:r>
              <a:rPr lang="pt-BR" dirty="0" smtClean="0">
                <a:latin typeface="Algerian" pitchFamily="82" charset="0"/>
              </a:rPr>
              <a:t>Cacequi- RS</a:t>
            </a:r>
            <a:endParaRPr lang="pt-BR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09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Resultado de imagem para imagens de triangul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haroni" pitchFamily="2" charset="-79"/>
                <a:cs typeface="Aharoni" pitchFamily="2" charset="-79"/>
              </a:rPr>
              <a:t>RAZÕES TRIGONOMÉTRICAS</a:t>
            </a:r>
            <a:endParaRPr lang="pt-BR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As razões trigonométricas estão relacionadas com os ângulos de um </a:t>
            </a:r>
            <a:r>
              <a:rPr lang="pt-BR" b="1" dirty="0"/>
              <a:t>triângulo retângulo</a:t>
            </a:r>
            <a:r>
              <a:rPr lang="pt-BR" dirty="0"/>
              <a:t>. Onde as principais são: o seno, o cosseno e a tangente.</a:t>
            </a:r>
          </a:p>
          <a:p>
            <a:pPr marL="0" indent="0">
              <a:buNone/>
            </a:pPr>
            <a:r>
              <a:rPr lang="pt-BR" dirty="0" smtClean="0"/>
              <a:t>Dentro das figuras planas temos os triângulos, que são um dos instrumentos com base em todas as aplicações.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230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ipotenusa e Catetos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765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u_mat3_un3_fig_geo_n_plana_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6632"/>
            <a:ext cx="8712968" cy="66247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APARTIR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Temos as figuras planas e não planas em conjunto com os: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 * TRIANGULOS, CIRCULOS, QUADRADOS, CONES, TRAPÉZIOS e ETC...  Que inseridas ( JUNTAS)  FORMAM AS FIGURAS PLANAS E NÃO PLANAS.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026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mdmat.mat.ufrgs.br/anos_iniciais/formas_geo/bi_tri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784976" cy="62646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SÃO AS FIGURAS PLANAS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Aharoni" pitchFamily="2" charset="-79"/>
                <a:cs typeface="Aharoni" pitchFamily="2" charset="-79"/>
              </a:rPr>
              <a:t>A Geometria está apoiada sobre alguns postulados, axiomas, definições e teoremas, sendo que essas definições e postulados são usados para demonstrar a validade de cada teorema. Alguns desses objetos são aceitos sem demonstração, isto é, você deve aceitar tais conceitos porque os mesmos parecem funcionar na prática!</a:t>
            </a:r>
          </a:p>
        </p:txBody>
      </p:sp>
    </p:spTree>
    <p:extLst>
      <p:ext uri="{BB962C8B-B14F-4D97-AF65-F5344CB8AC3E}">
        <p14:creationId xmlns:p14="http://schemas.microsoft.com/office/powerpoint/2010/main" val="245768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http://clic.xtec.cat/gifs/figura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12968" cy="63367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DEFINIÇÕES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Uma figura plana nada mais é que um plano que possui uma forma específica e para que ela exista é preciso que tenha no mínimo três lados</a:t>
            </a:r>
            <a:r>
              <a:rPr lang="pt-BR" b="1" dirty="0" smtClean="0"/>
              <a:t>.</a:t>
            </a:r>
          </a:p>
          <a:p>
            <a:endParaRPr lang="pt-BR" dirty="0"/>
          </a:p>
        </p:txBody>
      </p:sp>
      <p:pic>
        <p:nvPicPr>
          <p:cNvPr id="4" name="Imagem 3" descr="areas-e-volum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7032"/>
            <a:ext cx="7272808" cy="2232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741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Resultado de imagem para figuras planas e nÃ£o plana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Algumas formas e conceitos.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b="1" dirty="0"/>
              <a:t>Losango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Paralelogramo que tem todos os quatro lados congruentes. As diagonais de um losango formam um ângulo de </a:t>
            </a:r>
            <a:r>
              <a:rPr lang="pt-BR" dirty="0" smtClean="0"/>
              <a:t>90°.</a:t>
            </a:r>
            <a:endParaRPr lang="pt-BR" dirty="0"/>
          </a:p>
          <a:p>
            <a:r>
              <a:rPr lang="pt-BR" b="1" dirty="0"/>
              <a:t>Retângulo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É um paralelogramo com quatro ângulos retos e dois pares de lados paralelos.</a:t>
            </a:r>
          </a:p>
          <a:p>
            <a:r>
              <a:rPr lang="pt-BR" b="1" dirty="0"/>
              <a:t>Quadrado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É um paralelogramo que é ao mesmo tempo um losango e um retângulo. O quadrado possui quatro lados com a mesma medida e também quatro ângulos </a:t>
            </a:r>
            <a:r>
              <a:rPr lang="pt-BR" dirty="0" smtClean="0"/>
              <a:t>retos.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5510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Resultado de imagem para figuras planas e nÃ£o plana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964488" cy="65527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</a:t>
            </a:r>
            <a:r>
              <a:rPr lang="pt-BR" dirty="0" smtClean="0"/>
              <a:t>iguras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/>
              <a:t>Trapézio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Quadrilátero </a:t>
            </a:r>
            <a:r>
              <a:rPr lang="pt-BR" dirty="0"/>
              <a:t>que só possui dois lados opostos paralelos com comprimentos distintos, denominados base menor e base maior. Pode-se mostrar que o segmento que liga os pontos médios dos lados não paralelos de um trapézio é paralelo às bases e o seu comprimento é a média aritmética das somas das medidas das bases maior e menor do trapézio.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225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s://i.ytimg.com/vi/hY_6NIciBiU/hqdefault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8" cy="64807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Figuras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102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387</Words>
  <Application>Microsoft Office PowerPoint</Application>
  <PresentationFormat>Apresentação na tela (4:3)</PresentationFormat>
  <Paragraphs>38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ENTENDIMENTO DE FIGURAS PLANAS E NÃO PLANAS e DEMAIS APLICAÇÕES</vt:lpstr>
      <vt:lpstr>RAZÕES TRIGONOMÉTRICAS</vt:lpstr>
      <vt:lpstr>APLICAÇÕES</vt:lpstr>
      <vt:lpstr>APARTIR </vt:lpstr>
      <vt:lpstr>O QUE SÃO AS FIGURAS PLANAS</vt:lpstr>
      <vt:lpstr>DEFINIÇÕES </vt:lpstr>
      <vt:lpstr>Algumas formas e conceitos.</vt:lpstr>
      <vt:lpstr>Figuras</vt:lpstr>
      <vt:lpstr>Figuras</vt:lpstr>
      <vt:lpstr>DEFINIÇÕES</vt:lpstr>
      <vt:lpstr>Você entendeu as formas.</vt:lpstr>
      <vt:lpstr>ATIVIDADE</vt:lpstr>
      <vt:lpstr>Apresentação do PowerPoint</vt:lpstr>
      <vt:lpstr>REFERÊNCIAS BIBLIOGRÁFICAS</vt:lpstr>
      <vt:lpstr>DADOS DE IDENTIFICAÇÃO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FIGURAS PLANAS E NÃO PLANAS</dc:title>
  <dc:creator>Lisandro</dc:creator>
  <cp:lastModifiedBy>Lisandro</cp:lastModifiedBy>
  <cp:revision>12</cp:revision>
  <dcterms:created xsi:type="dcterms:W3CDTF">2016-05-18T20:15:36Z</dcterms:created>
  <dcterms:modified xsi:type="dcterms:W3CDTF">2019-01-02T20:54:46Z</dcterms:modified>
</cp:coreProperties>
</file>