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Nuni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regular.fntdata"/><Relationship Id="rId14" Type="http://schemas.openxmlformats.org/officeDocument/2006/relationships/slide" Target="slides/slide9.xml"/><Relationship Id="rId17" Type="http://schemas.openxmlformats.org/officeDocument/2006/relationships/font" Target="fonts/Nunito-italic.fntdata"/><Relationship Id="rId16" Type="http://schemas.openxmlformats.org/officeDocument/2006/relationships/font" Target="fonts/Nuni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Nuni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Shape 14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Shape 15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Shape 18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Shape 19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Shape 2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Shape 2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Shape 26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Shape 27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Shape 30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Shape 3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Shape 34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Shape 1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Shape 11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Shape 115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Shape 11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Shape 119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Shape 39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Shape 4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Shape 4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Shape 4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Shape 47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Shape 6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Shape 80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Shape 81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Shape 8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Shape 85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Shape 8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Shape 89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Shape 9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Shape 93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Shape 100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Shape 10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crefito1.org.br/wp-content/uploads/2017/08/CARTILHA_SAUDE_MENTAL_WEB-1.pdf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5.png"/><Relationship Id="rId6" Type="http://schemas.openxmlformats.org/officeDocument/2006/relationships/hyperlink" Target="http://crefito1.org.br/wp-content/uploads/2017/08/CARTILHA_SAUDE_MENTAL_WEB-1.pdf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bvsms.saude.gov.br/bvs/publicacoes/Relatorio15_anos_Caracas.pdf" TargetMode="External"/><Relationship Id="rId4" Type="http://schemas.openxmlformats.org/officeDocument/2006/relationships/hyperlink" Target="http://incubadora.periodicos.ufsc.br/index.php/cbsm/article/view/1724" TargetMode="External"/><Relationship Id="rId5" Type="http://schemas.openxmlformats.org/officeDocument/2006/relationships/hyperlink" Target="http://www.fisioterapiaesaudefuncional.ufc.br/index.php/fisioterapia/article/view/177/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google.com/search?q=sa%C3%BAde+e+educa%C3%A7%C3%A3o&amp;source=lnms&amp;tbm=isch&amp;sa=X&amp;ved=0ahUKEwiV1Ine79jbAhVGF5AKHfiBDmMQ_AUICigB&amp;biw=1366&amp;bih=662#imgrc=c0L_D-QS8W-YMM" TargetMode="External"/><Relationship Id="rId4" Type="http://schemas.openxmlformats.org/officeDocument/2006/relationships/hyperlink" Target="https://www.google.com/search?q=sinal+de+beleza&amp;source=lnms&amp;tbm=isch&amp;sa=X&amp;ved=0ahUKEwjO9NyC8NjbAhWEkpAKHVF7DdkQ_AUICigB&amp;biw=1366&amp;bih=662#imgrc=DJ2E7VYMCFTXKM" TargetMode="External"/><Relationship Id="rId5" Type="http://schemas.openxmlformats.org/officeDocument/2006/relationships/hyperlink" Target="https://www.google.com/search?q=entrevista&amp;source=lnms&amp;tbm=isch&amp;sa=X&amp;ved=0ahUKEwjZyNKU8NjbAhXFgpAKHcTfCAQQ_AUICygC&amp;biw=1366&amp;bih=662#imgrc=0BAJXLihVqM2TM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mailto:murillofisio@hotmail.com" TargetMode="External"/><Relationship Id="rId4" Type="http://schemas.openxmlformats.org/officeDocument/2006/relationships/hyperlink" Target="mailto:murillofisioterapeuta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Saúde Mental para Fisioterapeutas</a:t>
            </a:r>
            <a:endParaRPr/>
          </a:p>
        </p:txBody>
      </p:sp>
      <p:sp>
        <p:nvSpPr>
          <p:cNvPr id="129" name="Shape 129"/>
          <p:cNvSpPr txBox="1"/>
          <p:nvPr>
            <p:ph idx="1" type="subTitle"/>
          </p:nvPr>
        </p:nvSpPr>
        <p:spPr>
          <a:xfrm>
            <a:off x="1858700" y="3413150"/>
            <a:ext cx="6957000" cy="9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Murillo Nunes de Magalhães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Mestrando do Programa de Pós Graduação Stricto Sensu em Ensino na Saúde e Tecnologia - UNCISAL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Introdução</a:t>
            </a:r>
            <a:endParaRPr/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819150" y="164940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Considerando que as Diretrizes Curriculares Nacionais para os Cursos de Fisioterapia apontam que a atuação do profissional deve ser interdisciplinar, sua formação precisa proporcionar esta forma de atuação. A assistência em saúde mental no Brasil tem passado por significativas mudanças decorrentes do movimento da Reforma Psiquiátrica. Existe a necessidade de refletir sobre as questões de saúde mental na perspectiva da formação acadêmica do Fisioterapeuta, visando garantir a qualidade e integralidade da assistência. </a:t>
            </a:r>
            <a:endParaRPr sz="1800"/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6103" y="308675"/>
            <a:ext cx="3778396" cy="134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Objetivos da tarefa</a:t>
            </a:r>
            <a:endParaRPr/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Conhecer a percepção dos fisioterapeutas quanto ao atendimento a pacientes que apresentem uma demanda em saúde mental.</a:t>
            </a:r>
            <a:endParaRPr sz="18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1800"/>
              <a:t>Portanto gostaria da sua participação.</a:t>
            </a:r>
            <a:endParaRPr sz="1800"/>
          </a:p>
        </p:txBody>
      </p:sp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9774" y="2788725"/>
            <a:ext cx="735525" cy="1023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Comentários </a:t>
            </a:r>
            <a:endParaRPr/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Então, gostaria de saber se em sua prática profissional você já prestou atendimento </a:t>
            </a:r>
            <a:r>
              <a:rPr lang="pt-BR"/>
              <a:t>fisioterápico</a:t>
            </a:r>
            <a:r>
              <a:rPr lang="pt-BR"/>
              <a:t> a algum paciente com determinado diagnóstico e que além deste diagnóstico o paciente também tinha alguma demanda em saúde mental ( psiquiatria) ou problemas decorrentes do uso abusivo de álcool e outras drogas? 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/>
              <a:t>Conte-nos como você se sentiu ( profissionalmente) ao atender este paciente?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/>
              <a:t>Você pode tanto escrever seu depoimento, como responder as questões propostas neste material.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Questionário</a:t>
            </a:r>
            <a:endParaRPr/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329550" y="1990725"/>
            <a:ext cx="8486100" cy="290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pt-BR"/>
              <a:t>Você já atendeu a algum paciente em qualquer ambiente de trabalho que você sentiu a necessidade de práticas interdisciplinares e com enfoque na saúde mental?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/>
              <a:t>sim (  )  </a:t>
            </a:r>
            <a:r>
              <a:rPr lang="pt-BR"/>
              <a:t>não</a:t>
            </a:r>
            <a:r>
              <a:rPr lang="pt-BR"/>
              <a:t> (  )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/>
              <a:t>   2.      Você se sente capacitado em atender a uma demanda em saúde mental?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/>
              <a:t>sim (  )  não (  )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/>
              <a:t>   3.     Acredita que a Universidade poderia incluir em seu currículo básico o conteúdo em saúde mental?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/>
              <a:t>sim (  )  não (  )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56" name="Shape 1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51407" y="509950"/>
            <a:ext cx="1622701" cy="1220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819150" y="464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Materias de Apoio</a:t>
            </a:r>
            <a:endParaRPr/>
          </a:p>
        </p:txBody>
      </p:sp>
      <p:sp>
        <p:nvSpPr>
          <p:cNvPr id="162" name="Shape 162">
            <a:hlinkClick r:id="rId3"/>
          </p:cNvPr>
          <p:cNvSpPr txBox="1"/>
          <p:nvPr>
            <p:ph idx="1" type="body"/>
          </p:nvPr>
        </p:nvSpPr>
        <p:spPr>
          <a:xfrm>
            <a:off x="247050" y="1400650"/>
            <a:ext cx="8604000" cy="291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Resultado de imagem para livro fisioterapia na saúde mental manuela daltro" id="163" name="Shape 1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9150" y="1480500"/>
            <a:ext cx="2570550" cy="1764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Shape 164"/>
          <p:cNvPicPr preferRelativeResize="0"/>
          <p:nvPr/>
        </p:nvPicPr>
        <p:blipFill rotWithShape="1">
          <a:blip r:embed="rId5">
            <a:alphaModFix/>
          </a:blip>
          <a:srcRect b="4327" l="29268" r="30045" t="9130"/>
          <a:stretch/>
        </p:blipFill>
        <p:spPr>
          <a:xfrm>
            <a:off x="7220075" y="2412850"/>
            <a:ext cx="1478575" cy="2106826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Shape 165"/>
          <p:cNvSpPr txBox="1"/>
          <p:nvPr/>
        </p:nvSpPr>
        <p:spPr>
          <a:xfrm>
            <a:off x="353100" y="3789950"/>
            <a:ext cx="69561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u="sng">
                <a:solidFill>
                  <a:schemeClr val="hlink"/>
                </a:solidFill>
                <a:hlinkClick r:id="rId6"/>
              </a:rPr>
              <a:t>http://crefito1.org.br/wp-content/uploads/2017/08/CARTILHA_SAUDE_MENTAL_WEB-1.pdf</a:t>
            </a:r>
            <a:endParaRPr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514350" y="464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Materias de Apoio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3"/>
              </a:rPr>
              <a:t>Relatório 15 anos Caracas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4"/>
              </a:rPr>
              <a:t>Saúde mental e integralidade na atenção básica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5"/>
              </a:rPr>
              <a:t>Cuidado em Saúde Mental: Perspectiva de Atuação Fisioterapêutica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Créditos e Referências</a:t>
            </a:r>
            <a:endParaRPr/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Imagens Utilizadas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3"/>
              </a:rPr>
              <a:t>https://www.google.com/search?q=sa%C3%BAde+e+educa%C3%A7%C3%A3o&amp;source=lnms&amp;tbm=isch&amp;sa=X&amp;ved=0ahUKEwiV1Ine79jbAhVGF5AKHfiBDmMQ_AUICigB&amp;biw=1366&amp;bih=662#imgrc=c0L_D-QS8W-YMM</a:t>
            </a:r>
            <a:r>
              <a:rPr lang="pt-BR"/>
              <a:t>: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4"/>
              </a:rPr>
              <a:t>https://www.google.com/search?q=sinal+de+beleza&amp;source=lnms&amp;tbm=isch&amp;sa=X&amp;ved=0ahUKEwjO9NyC8NjbAhWEkpAKHVF7DdkQ_AUICigB&amp;biw=1366&amp;bih=662#imgrc=DJ2E7VYMCFTXKM</a:t>
            </a:r>
            <a:r>
              <a:rPr lang="pt-BR"/>
              <a:t>: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5"/>
              </a:rPr>
              <a:t>https://www.google.com/search?q=entrevista&amp;source=lnms&amp;tbm=isch&amp;sa=X&amp;ved=0ahUKEwjZyNKU8NjbAhXFgpAKHcTfCAQQ_AUICygC&amp;biw=1366&amp;bih=662#imgrc=0BAJXLihVqM2TM</a:t>
            </a:r>
            <a:r>
              <a:rPr lang="pt-BR"/>
              <a:t>: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Contatos e Impressões</a:t>
            </a:r>
            <a:endParaRPr/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3"/>
              </a:rPr>
              <a:t>murillofisio@hotmail.com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4"/>
              </a:rPr>
              <a:t>murillofisioterapeuta@gmail.com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