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8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08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67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42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2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34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16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04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8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26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80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3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38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9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23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38E0EE-351D-4CE0-9117-1B0B9AB20893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406D-0755-41E2-9561-414833B8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456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Produzir vídeos com janela de Libras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Fabíola Barreto Gonçalves – </a:t>
            </a:r>
            <a:r>
              <a:rPr lang="pt-BR" dirty="0" err="1" smtClean="0"/>
              <a:t>ufrn</a:t>
            </a:r>
            <a:r>
              <a:rPr lang="pt-BR" dirty="0" smtClean="0"/>
              <a:t>/</a:t>
            </a:r>
            <a:r>
              <a:rPr lang="pt-BR" dirty="0" err="1" smtClean="0"/>
              <a:t>sedis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93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589539"/>
            <a:ext cx="7525824" cy="1400530"/>
          </a:xfrm>
        </p:spPr>
        <p:txBody>
          <a:bodyPr/>
          <a:lstStyle/>
          <a:p>
            <a:r>
              <a:rPr lang="pt-BR" dirty="0" smtClean="0"/>
              <a:t>É fácil fazer. </a:t>
            </a:r>
            <a:br>
              <a:rPr lang="pt-BR" dirty="0" smtClean="0"/>
            </a:br>
            <a:r>
              <a:rPr lang="pt-BR" dirty="0" smtClean="0"/>
              <a:t>Veja o infográfico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1" y="5718756"/>
            <a:ext cx="7653510" cy="731471"/>
          </a:xfrm>
        </p:spPr>
        <p:txBody>
          <a:bodyPr/>
          <a:lstStyle/>
          <a:p>
            <a:pPr lvl="0"/>
            <a:r>
              <a:rPr lang="pt-BR" dirty="0" smtClean="0"/>
              <a:t>Disponível em: &lt;</a:t>
            </a:r>
            <a:r>
              <a:rPr lang="pt-BR" altLang="pt-BR" dirty="0">
                <a:latin typeface="Arial Unicode MS" panose="020B0604020202020204" pitchFamily="34" charset="-128"/>
              </a:rPr>
              <a:t>http://</a:t>
            </a:r>
            <a:r>
              <a:rPr lang="pt-BR" altLang="pt-BR" dirty="0" smtClean="0">
                <a:latin typeface="Arial Unicode MS" panose="020B0604020202020204" pitchFamily="34" charset="-128"/>
              </a:rPr>
              <a:t>educapes.capes.gov.br/handle/capes/206154</a:t>
            </a:r>
            <a:r>
              <a:rPr lang="pt-BR" dirty="0" smtClean="0"/>
              <a:t>&gt;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69" y="0"/>
            <a:ext cx="2493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vídeo produzido pela UFRN/SEDIS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110" y="4408939"/>
            <a:ext cx="4751242" cy="533763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Disponível em: &lt;</a:t>
            </a:r>
            <a:r>
              <a:rPr lang="pt-BR" dirty="0" smtClean="0"/>
              <a:t>https</a:t>
            </a:r>
            <a:r>
              <a:rPr lang="pt-BR" dirty="0"/>
              <a:t>://www.youtube.com/watch?v=RAj-b6KMfko&gt;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04" y="1152983"/>
            <a:ext cx="5446971" cy="51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7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GARCIA, Rafael Marques. </a:t>
            </a:r>
            <a:r>
              <a:rPr lang="pt-BR" b="1" dirty="0" smtClean="0"/>
              <a:t>Produzindo vídeos acessíveis com janela de Libras</a:t>
            </a:r>
            <a:r>
              <a:rPr lang="pt-BR" dirty="0" smtClean="0"/>
              <a:t>. 2018. </a:t>
            </a:r>
            <a:r>
              <a:rPr lang="pt-BR" dirty="0"/>
              <a:t>Disponível em: </a:t>
            </a:r>
            <a:r>
              <a:rPr lang="pt-BR" dirty="0" smtClean="0"/>
              <a:t>&lt;</a:t>
            </a:r>
            <a:r>
              <a:rPr lang="pt-BR" altLang="pt-BR" dirty="0" smtClean="0">
                <a:latin typeface="Arial Unicode MS" panose="020B0604020202020204" pitchFamily="34" charset="-128"/>
              </a:rPr>
              <a:t>http</a:t>
            </a:r>
            <a:r>
              <a:rPr lang="pt-BR" altLang="pt-BR" dirty="0">
                <a:latin typeface="Arial Unicode MS" panose="020B0604020202020204" pitchFamily="34" charset="-128"/>
              </a:rPr>
              <a:t>://</a:t>
            </a:r>
            <a:r>
              <a:rPr lang="pt-BR" altLang="pt-BR" dirty="0" smtClean="0">
                <a:latin typeface="Arial Unicode MS" panose="020B0604020202020204" pitchFamily="34" charset="-128"/>
              </a:rPr>
              <a:t>educapes.capes.gov.br/handle/capes/206154</a:t>
            </a:r>
            <a:r>
              <a:rPr lang="pt-BR" dirty="0" smtClean="0"/>
              <a:t>&gt;. Acesso em: 15 jun. 2018.</a:t>
            </a:r>
          </a:p>
          <a:p>
            <a:r>
              <a:rPr lang="pt-BR" dirty="0" smtClean="0"/>
              <a:t>UFRN. </a:t>
            </a:r>
            <a:r>
              <a:rPr lang="pt-BR" b="1" dirty="0"/>
              <a:t>Sintomas da Dengue, </a:t>
            </a:r>
            <a:r>
              <a:rPr lang="pt-BR" b="1" dirty="0" err="1"/>
              <a:t>Chikungunya</a:t>
            </a:r>
            <a:r>
              <a:rPr lang="pt-BR" b="1" dirty="0"/>
              <a:t> e vírus </a:t>
            </a:r>
            <a:r>
              <a:rPr lang="pt-BR" b="1" dirty="0" err="1" smtClean="0"/>
              <a:t>Zika</a:t>
            </a:r>
            <a:r>
              <a:rPr lang="pt-BR" b="1" dirty="0" smtClean="0"/>
              <a:t>.</a:t>
            </a:r>
            <a:r>
              <a:rPr lang="pt-BR" dirty="0" smtClean="0"/>
              <a:t> </a:t>
            </a:r>
            <a:r>
              <a:rPr lang="pt-BR" dirty="0"/>
              <a:t>Disponível em: </a:t>
            </a:r>
            <a:r>
              <a:rPr lang="pt-BR" dirty="0" smtClean="0"/>
              <a:t>&lt;https</a:t>
            </a:r>
            <a:r>
              <a:rPr lang="pt-BR" dirty="0"/>
              <a:t>://</a:t>
            </a:r>
            <a:r>
              <a:rPr lang="pt-BR" dirty="0" smtClean="0"/>
              <a:t>www.youtube.com/watch?v=RAj-b6KMfko&gt;. </a:t>
            </a:r>
            <a:r>
              <a:rPr lang="pt-BR" dirty="0"/>
              <a:t>Acesso em: 15 jun. </a:t>
            </a:r>
            <a:r>
              <a:rPr lang="pt-BR"/>
              <a:t>2018.</a:t>
            </a:r>
            <a:endParaRPr lang="pt-BR" dirty="0"/>
          </a:p>
          <a:p>
            <a:endParaRPr lang="pt-BR" b="1" dirty="0"/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173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96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 Unicode MS</vt:lpstr>
      <vt:lpstr>Arial</vt:lpstr>
      <vt:lpstr>Century Gothic</vt:lpstr>
      <vt:lpstr>Wingdings 3</vt:lpstr>
      <vt:lpstr>Íon</vt:lpstr>
      <vt:lpstr>Produzir vídeos com janela de Libras</vt:lpstr>
      <vt:lpstr>É fácil fazer.  Veja o infográfico</vt:lpstr>
      <vt:lpstr>Exemplo de vídeo produzido pela UFRN/SEDIS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Produzir vídeos com janela de Libras</dc:title>
  <dc:creator>Fabiola</dc:creator>
  <cp:lastModifiedBy>Fabiola</cp:lastModifiedBy>
  <cp:revision>2</cp:revision>
  <dcterms:created xsi:type="dcterms:W3CDTF">2018-06-15T20:15:10Z</dcterms:created>
  <dcterms:modified xsi:type="dcterms:W3CDTF">2018-06-15T20:37:02Z</dcterms:modified>
</cp:coreProperties>
</file>