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9" r:id="rId5"/>
    <p:sldId id="277" r:id="rId6"/>
    <p:sldId id="278" r:id="rId7"/>
    <p:sldId id="279" r:id="rId8"/>
    <p:sldId id="280" r:id="rId9"/>
    <p:sldId id="281" r:id="rId10"/>
    <p:sldId id="282" r:id="rId11"/>
    <p:sldId id="285" r:id="rId12"/>
    <p:sldId id="283" r:id="rId13"/>
    <p:sldId id="284" r:id="rId14"/>
    <p:sldId id="286" r:id="rId15"/>
    <p:sldId id="275" r:id="rId16"/>
    <p:sldId id="287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3864"/>
    <a:srgbClr val="00B0F0"/>
    <a:srgbClr val="0070C0"/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E21E-E3FF-40D1-9CE6-E701B4F407D9}" type="datetimeFigureOut">
              <a:rPr lang="pt-BR" smtClean="0"/>
              <a:t>31/05/2018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1A3F-8E7A-4944-98D1-0575D80E2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00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E21E-E3FF-40D1-9CE6-E701B4F407D9}" type="datetimeFigureOut">
              <a:rPr lang="pt-BR" smtClean="0"/>
              <a:t>31/05/2018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1A3F-8E7A-4944-98D1-0575D80E2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9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E21E-E3FF-40D1-9CE6-E701B4F407D9}" type="datetimeFigureOut">
              <a:rPr lang="pt-BR" smtClean="0"/>
              <a:t>31/05/2018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1A3F-8E7A-4944-98D1-0575D80E2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81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E21E-E3FF-40D1-9CE6-E701B4F407D9}" type="datetimeFigureOut">
              <a:rPr lang="pt-BR" smtClean="0"/>
              <a:t>31/05/2018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1A3F-8E7A-4944-98D1-0575D80E2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32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E21E-E3FF-40D1-9CE6-E701B4F407D9}" type="datetimeFigureOut">
              <a:rPr lang="pt-BR" smtClean="0"/>
              <a:t>31/05/2018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1A3F-8E7A-4944-98D1-0575D80E2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60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E21E-E3FF-40D1-9CE6-E701B4F407D9}" type="datetimeFigureOut">
              <a:rPr lang="pt-BR" smtClean="0"/>
              <a:t>31/05/2018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1A3F-8E7A-4944-98D1-0575D80E2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18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E21E-E3FF-40D1-9CE6-E701B4F407D9}" type="datetimeFigureOut">
              <a:rPr lang="pt-BR" smtClean="0"/>
              <a:t>31/05/2018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1A3F-8E7A-4944-98D1-0575D80E2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43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E21E-E3FF-40D1-9CE6-E701B4F407D9}" type="datetimeFigureOut">
              <a:rPr lang="pt-BR" smtClean="0"/>
              <a:t>31/05/2018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1A3F-8E7A-4944-98D1-0575D80E2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23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E21E-E3FF-40D1-9CE6-E701B4F407D9}" type="datetimeFigureOut">
              <a:rPr lang="pt-BR" smtClean="0"/>
              <a:t>31/05/2018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1A3F-8E7A-4944-98D1-0575D80E2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14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E21E-E3FF-40D1-9CE6-E701B4F407D9}" type="datetimeFigureOut">
              <a:rPr lang="pt-BR" smtClean="0"/>
              <a:t>31/05/2018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1A3F-8E7A-4944-98D1-0575D80E2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10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E21E-E3FF-40D1-9CE6-E701B4F407D9}" type="datetimeFigureOut">
              <a:rPr lang="pt-BR" smtClean="0"/>
              <a:t>31/05/2018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1A3F-8E7A-4944-98D1-0575D80E2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10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E21E-E3FF-40D1-9CE6-E701B4F407D9}" type="datetimeFigureOut">
              <a:rPr lang="pt-BR" smtClean="0"/>
              <a:t>31/05/2018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1A3F-8E7A-4944-98D1-0575D80E2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10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ino.cear.ueg.br/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023" t="3245" b="2027"/>
          <a:stretch/>
        </p:blipFill>
        <p:spPr>
          <a:xfrm>
            <a:off x="1" y="0"/>
            <a:ext cx="12191999" cy="490450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181" y="1715109"/>
            <a:ext cx="4350758" cy="234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Licenciatura em Computação</a:t>
            </a:r>
          </a:p>
          <a:p>
            <a:pPr algn="ctr"/>
            <a:r>
              <a:rPr lang="pt-BR" sz="36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3600" b="1" cap="small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TIC’s</a:t>
            </a:r>
            <a:r>
              <a:rPr lang="pt-BR" sz="36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endParaRPr lang="pt-BR" sz="36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168203" y="4904509"/>
            <a:ext cx="5203340" cy="185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 da Informação e Comunicação (</a:t>
            </a:r>
            <a:r>
              <a:rPr lang="pt-BR" sz="2800" b="1" cap="small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TIC’s</a:t>
            </a:r>
            <a:r>
              <a:rPr lang="pt-BR" sz="28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na Educação.</a:t>
            </a:r>
          </a:p>
          <a:p>
            <a:pPr algn="ctr"/>
            <a:r>
              <a:rPr lang="pt-BR" sz="1600" b="1" cap="small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Profª</a:t>
            </a:r>
            <a:r>
              <a:rPr lang="pt-BR" sz="16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Hellen Corrêa da Silva</a:t>
            </a:r>
            <a:endParaRPr lang="pt-BR" sz="16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Ã£o, Comercial, Pesquisa, PÃ¡gina Da Web, Recurso, R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71" y="-144463"/>
            <a:ext cx="12428877" cy="778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13"/>
          <p:cNvSpPr/>
          <p:nvPr/>
        </p:nvSpPr>
        <p:spPr>
          <a:xfrm>
            <a:off x="1" y="-52551"/>
            <a:ext cx="6893168" cy="7104991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1785" h="5210840">
                <a:moveTo>
                  <a:pt x="0" y="35169"/>
                </a:moveTo>
                <a:lnTo>
                  <a:pt x="7807570" y="0"/>
                </a:lnTo>
                <a:lnTo>
                  <a:pt x="10761785" y="5210840"/>
                </a:lnTo>
                <a:lnTo>
                  <a:pt x="0" y="5199117"/>
                </a:lnTo>
                <a:lnTo>
                  <a:pt x="0" y="35169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06" y="-39746"/>
            <a:ext cx="2456021" cy="712658"/>
          </a:xfrm>
          <a:prstGeom prst="rect">
            <a:avLst/>
          </a:prstGeom>
        </p:spPr>
      </p:pic>
      <p:grpSp>
        <p:nvGrpSpPr>
          <p:cNvPr id="36" name="Agrupar 2"/>
          <p:cNvGrpSpPr/>
          <p:nvPr/>
        </p:nvGrpSpPr>
        <p:grpSpPr>
          <a:xfrm>
            <a:off x="7384211" y="4009459"/>
            <a:ext cx="4900696" cy="3095531"/>
            <a:chOff x="6932482" y="3510442"/>
            <a:chExt cx="5617655" cy="3614062"/>
          </a:xfrm>
        </p:grpSpPr>
        <p:sp>
          <p:nvSpPr>
            <p:cNvPr id="37" name="Retângulo 13"/>
            <p:cNvSpPr/>
            <p:nvPr/>
          </p:nvSpPr>
          <p:spPr>
            <a:xfrm>
              <a:off x="6932482" y="3510442"/>
              <a:ext cx="5617655" cy="3614062"/>
            </a:xfrm>
            <a:custGeom>
              <a:avLst/>
              <a:gdLst>
                <a:gd name="connsiteX0" fmla="*/ 0 w 9612924"/>
                <a:gd name="connsiteY0" fmla="*/ 0 h 5163948"/>
                <a:gd name="connsiteX1" fmla="*/ 9612924 w 9612924"/>
                <a:gd name="connsiteY1" fmla="*/ 0 h 5163948"/>
                <a:gd name="connsiteX2" fmla="*/ 9612924 w 9612924"/>
                <a:gd name="connsiteY2" fmla="*/ 5163948 h 5163948"/>
                <a:gd name="connsiteX3" fmla="*/ 0 w 9612924"/>
                <a:gd name="connsiteY3" fmla="*/ 5163948 h 5163948"/>
                <a:gd name="connsiteX4" fmla="*/ 0 w 9612924"/>
                <a:gd name="connsiteY4" fmla="*/ 0 h 5163948"/>
                <a:gd name="connsiteX0" fmla="*/ 0 w 9612924"/>
                <a:gd name="connsiteY0" fmla="*/ 35169 h 5199117"/>
                <a:gd name="connsiteX1" fmla="*/ 7807570 w 9612924"/>
                <a:gd name="connsiteY1" fmla="*/ 0 h 5199117"/>
                <a:gd name="connsiteX2" fmla="*/ 9612924 w 9612924"/>
                <a:gd name="connsiteY2" fmla="*/ 5199117 h 5199117"/>
                <a:gd name="connsiteX3" fmla="*/ 0 w 9612924"/>
                <a:gd name="connsiteY3" fmla="*/ 5199117 h 5199117"/>
                <a:gd name="connsiteX4" fmla="*/ 0 w 9612924"/>
                <a:gd name="connsiteY4" fmla="*/ 35169 h 5199117"/>
                <a:gd name="connsiteX0" fmla="*/ 0 w 10761785"/>
                <a:gd name="connsiteY0" fmla="*/ 35169 h 5210840"/>
                <a:gd name="connsiteX1" fmla="*/ 7807570 w 10761785"/>
                <a:gd name="connsiteY1" fmla="*/ 0 h 5210840"/>
                <a:gd name="connsiteX2" fmla="*/ 10761785 w 10761785"/>
                <a:gd name="connsiteY2" fmla="*/ 5210840 h 5210840"/>
                <a:gd name="connsiteX3" fmla="*/ 0 w 10761785"/>
                <a:gd name="connsiteY3" fmla="*/ 5199117 h 5210840"/>
                <a:gd name="connsiteX4" fmla="*/ 0 w 10761785"/>
                <a:gd name="connsiteY4" fmla="*/ 35169 h 5210840"/>
                <a:gd name="connsiteX0" fmla="*/ 0 w 9880218"/>
                <a:gd name="connsiteY0" fmla="*/ 35169 h 5199117"/>
                <a:gd name="connsiteX1" fmla="*/ 7807570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9880218"/>
                <a:gd name="connsiteY0" fmla="*/ 35169 h 5199117"/>
                <a:gd name="connsiteX1" fmla="*/ 7895726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8046556"/>
                <a:gd name="connsiteY0" fmla="*/ 35169 h 5260306"/>
                <a:gd name="connsiteX1" fmla="*/ 7895726 w 8046556"/>
                <a:gd name="connsiteY1" fmla="*/ 0 h 5260306"/>
                <a:gd name="connsiteX2" fmla="*/ 8046556 w 8046556"/>
                <a:gd name="connsiteY2" fmla="*/ 5260306 h 5260306"/>
                <a:gd name="connsiteX3" fmla="*/ 0 w 8046556"/>
                <a:gd name="connsiteY3" fmla="*/ 5199117 h 5260306"/>
                <a:gd name="connsiteX4" fmla="*/ 0 w 8046556"/>
                <a:gd name="connsiteY4" fmla="*/ 35169 h 526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556" h="5260306">
                  <a:moveTo>
                    <a:pt x="0" y="35169"/>
                  </a:moveTo>
                  <a:lnTo>
                    <a:pt x="7895726" y="0"/>
                  </a:lnTo>
                  <a:lnTo>
                    <a:pt x="8046556" y="5260306"/>
                  </a:lnTo>
                  <a:lnTo>
                    <a:pt x="0" y="5199117"/>
                  </a:lnTo>
                  <a:lnTo>
                    <a:pt x="0" y="35169"/>
                  </a:lnTo>
                  <a:close/>
                </a:path>
              </a:pathLst>
            </a:custGeom>
            <a:gradFill>
              <a:gsLst>
                <a:gs pos="56000">
                  <a:schemeClr val="bg1">
                    <a:lumMod val="0"/>
                    <a:lumOff val="100000"/>
                    <a:alpha val="81000"/>
                  </a:schemeClr>
                </a:gs>
                <a:gs pos="100000">
                  <a:schemeClr val="bg1">
                    <a:alpha val="47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7179233" y="4621011"/>
              <a:ext cx="5031933" cy="1851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Praticar para aprender!</a:t>
              </a:r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etângulo 28"/>
          <p:cNvSpPr/>
          <p:nvPr/>
        </p:nvSpPr>
        <p:spPr>
          <a:xfrm>
            <a:off x="460375" y="1831594"/>
            <a:ext cx="5352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Atividades Praticas</a:t>
            </a:r>
            <a:endParaRPr lang="pt-BR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9" name="Agrupar 15"/>
          <p:cNvGrpSpPr/>
          <p:nvPr/>
        </p:nvGrpSpPr>
        <p:grpSpPr>
          <a:xfrm>
            <a:off x="139435" y="3100322"/>
            <a:ext cx="4968000" cy="756000"/>
            <a:chOff x="139434" y="4982491"/>
            <a:chExt cx="4157279" cy="720000"/>
          </a:xfrm>
        </p:grpSpPr>
        <p:sp>
          <p:nvSpPr>
            <p:cNvPr id="40" name="Arredondar Retângulo em um Canto Diagonal 39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148831" y="5134581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Prática  AO01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2" name="Agrupar 9"/>
          <p:cNvGrpSpPr/>
          <p:nvPr/>
        </p:nvGrpSpPr>
        <p:grpSpPr>
          <a:xfrm>
            <a:off x="123431" y="4009460"/>
            <a:ext cx="4968000" cy="756000"/>
            <a:chOff x="123431" y="4982491"/>
            <a:chExt cx="4147882" cy="720000"/>
          </a:xfrm>
        </p:grpSpPr>
        <p:sp>
          <p:nvSpPr>
            <p:cNvPr id="43" name="Arredondar Retângulo em um Canto Diagonal 42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</a:t>
              </a:r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Prática  AO02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Agrupar 18"/>
          <p:cNvGrpSpPr/>
          <p:nvPr/>
        </p:nvGrpSpPr>
        <p:grpSpPr>
          <a:xfrm>
            <a:off x="107427" y="5764261"/>
            <a:ext cx="4968000" cy="756000"/>
            <a:chOff x="123431" y="4982491"/>
            <a:chExt cx="4147882" cy="720000"/>
          </a:xfrm>
        </p:grpSpPr>
        <p:sp>
          <p:nvSpPr>
            <p:cNvPr id="46" name="Arredondar Retângulo em um Canto Diagonal 45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2038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Prática  AO04</a:t>
              </a:r>
              <a:endParaRPr lang="pt-B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Agrupar 21"/>
          <p:cNvGrpSpPr/>
          <p:nvPr/>
        </p:nvGrpSpPr>
        <p:grpSpPr>
          <a:xfrm>
            <a:off x="123431" y="4855123"/>
            <a:ext cx="4968000" cy="756000"/>
            <a:chOff x="139434" y="4982491"/>
            <a:chExt cx="4157279" cy="720000"/>
          </a:xfrm>
        </p:grpSpPr>
        <p:sp>
          <p:nvSpPr>
            <p:cNvPr id="49" name="Arredondar Retângulo em um Canto Diagonal 48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1488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Prática  AO03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042"/>
            <a:ext cx="12192001" cy="6870940"/>
          </a:xfrm>
          <a:prstGeom prst="rect">
            <a:avLst/>
          </a:prstGeom>
        </p:spPr>
      </p:pic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13"/>
          <p:cNvSpPr/>
          <p:nvPr/>
        </p:nvSpPr>
        <p:spPr>
          <a:xfrm>
            <a:off x="1" y="-52551"/>
            <a:ext cx="6893168" cy="7104991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1785" h="5210840">
                <a:moveTo>
                  <a:pt x="0" y="35169"/>
                </a:moveTo>
                <a:lnTo>
                  <a:pt x="7807570" y="0"/>
                </a:lnTo>
                <a:lnTo>
                  <a:pt x="10761785" y="5210840"/>
                </a:lnTo>
                <a:lnTo>
                  <a:pt x="0" y="5199117"/>
                </a:lnTo>
                <a:lnTo>
                  <a:pt x="0" y="35169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06" y="-39746"/>
            <a:ext cx="2456021" cy="712658"/>
          </a:xfrm>
          <a:prstGeom prst="rect">
            <a:avLst/>
          </a:prstGeom>
        </p:spPr>
      </p:pic>
      <p:grpSp>
        <p:nvGrpSpPr>
          <p:cNvPr id="36" name="Agrupar 2"/>
          <p:cNvGrpSpPr/>
          <p:nvPr/>
        </p:nvGrpSpPr>
        <p:grpSpPr>
          <a:xfrm>
            <a:off x="7384211" y="4009459"/>
            <a:ext cx="4900696" cy="3095531"/>
            <a:chOff x="6932482" y="3510442"/>
            <a:chExt cx="5617655" cy="3614062"/>
          </a:xfrm>
        </p:grpSpPr>
        <p:sp>
          <p:nvSpPr>
            <p:cNvPr id="37" name="Retângulo 13"/>
            <p:cNvSpPr/>
            <p:nvPr/>
          </p:nvSpPr>
          <p:spPr>
            <a:xfrm>
              <a:off x="6932482" y="3510442"/>
              <a:ext cx="5617655" cy="3614062"/>
            </a:xfrm>
            <a:custGeom>
              <a:avLst/>
              <a:gdLst>
                <a:gd name="connsiteX0" fmla="*/ 0 w 9612924"/>
                <a:gd name="connsiteY0" fmla="*/ 0 h 5163948"/>
                <a:gd name="connsiteX1" fmla="*/ 9612924 w 9612924"/>
                <a:gd name="connsiteY1" fmla="*/ 0 h 5163948"/>
                <a:gd name="connsiteX2" fmla="*/ 9612924 w 9612924"/>
                <a:gd name="connsiteY2" fmla="*/ 5163948 h 5163948"/>
                <a:gd name="connsiteX3" fmla="*/ 0 w 9612924"/>
                <a:gd name="connsiteY3" fmla="*/ 5163948 h 5163948"/>
                <a:gd name="connsiteX4" fmla="*/ 0 w 9612924"/>
                <a:gd name="connsiteY4" fmla="*/ 0 h 5163948"/>
                <a:gd name="connsiteX0" fmla="*/ 0 w 9612924"/>
                <a:gd name="connsiteY0" fmla="*/ 35169 h 5199117"/>
                <a:gd name="connsiteX1" fmla="*/ 7807570 w 9612924"/>
                <a:gd name="connsiteY1" fmla="*/ 0 h 5199117"/>
                <a:gd name="connsiteX2" fmla="*/ 9612924 w 9612924"/>
                <a:gd name="connsiteY2" fmla="*/ 5199117 h 5199117"/>
                <a:gd name="connsiteX3" fmla="*/ 0 w 9612924"/>
                <a:gd name="connsiteY3" fmla="*/ 5199117 h 5199117"/>
                <a:gd name="connsiteX4" fmla="*/ 0 w 9612924"/>
                <a:gd name="connsiteY4" fmla="*/ 35169 h 5199117"/>
                <a:gd name="connsiteX0" fmla="*/ 0 w 10761785"/>
                <a:gd name="connsiteY0" fmla="*/ 35169 h 5210840"/>
                <a:gd name="connsiteX1" fmla="*/ 7807570 w 10761785"/>
                <a:gd name="connsiteY1" fmla="*/ 0 h 5210840"/>
                <a:gd name="connsiteX2" fmla="*/ 10761785 w 10761785"/>
                <a:gd name="connsiteY2" fmla="*/ 5210840 h 5210840"/>
                <a:gd name="connsiteX3" fmla="*/ 0 w 10761785"/>
                <a:gd name="connsiteY3" fmla="*/ 5199117 h 5210840"/>
                <a:gd name="connsiteX4" fmla="*/ 0 w 10761785"/>
                <a:gd name="connsiteY4" fmla="*/ 35169 h 5210840"/>
                <a:gd name="connsiteX0" fmla="*/ 0 w 9880218"/>
                <a:gd name="connsiteY0" fmla="*/ 35169 h 5199117"/>
                <a:gd name="connsiteX1" fmla="*/ 7807570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9880218"/>
                <a:gd name="connsiteY0" fmla="*/ 35169 h 5199117"/>
                <a:gd name="connsiteX1" fmla="*/ 7895726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8046556"/>
                <a:gd name="connsiteY0" fmla="*/ 35169 h 5260306"/>
                <a:gd name="connsiteX1" fmla="*/ 7895726 w 8046556"/>
                <a:gd name="connsiteY1" fmla="*/ 0 h 5260306"/>
                <a:gd name="connsiteX2" fmla="*/ 8046556 w 8046556"/>
                <a:gd name="connsiteY2" fmla="*/ 5260306 h 5260306"/>
                <a:gd name="connsiteX3" fmla="*/ 0 w 8046556"/>
                <a:gd name="connsiteY3" fmla="*/ 5199117 h 5260306"/>
                <a:gd name="connsiteX4" fmla="*/ 0 w 8046556"/>
                <a:gd name="connsiteY4" fmla="*/ 35169 h 526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556" h="5260306">
                  <a:moveTo>
                    <a:pt x="0" y="35169"/>
                  </a:moveTo>
                  <a:lnTo>
                    <a:pt x="7895726" y="0"/>
                  </a:lnTo>
                  <a:lnTo>
                    <a:pt x="8046556" y="5260306"/>
                  </a:lnTo>
                  <a:lnTo>
                    <a:pt x="0" y="5199117"/>
                  </a:lnTo>
                  <a:lnTo>
                    <a:pt x="0" y="35169"/>
                  </a:lnTo>
                  <a:close/>
                </a:path>
              </a:pathLst>
            </a:custGeom>
            <a:gradFill>
              <a:gsLst>
                <a:gs pos="56000">
                  <a:schemeClr val="bg1">
                    <a:lumMod val="0"/>
                    <a:lumOff val="100000"/>
                    <a:alpha val="81000"/>
                  </a:schemeClr>
                </a:gs>
                <a:gs pos="100000">
                  <a:schemeClr val="bg1">
                    <a:alpha val="47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7225343" y="4012087"/>
              <a:ext cx="5031933" cy="1851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Desafiar-se!</a:t>
              </a:r>
            </a:p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Ao vencer um desafio você além do aprendizado leva 0,5 pontos para a média</a:t>
              </a:r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etângulo 28"/>
          <p:cNvSpPr/>
          <p:nvPr/>
        </p:nvSpPr>
        <p:spPr>
          <a:xfrm>
            <a:off x="460375" y="1831594"/>
            <a:ext cx="5352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Desafios</a:t>
            </a:r>
            <a:endParaRPr lang="pt-BR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9" name="Agrupar 15"/>
          <p:cNvGrpSpPr/>
          <p:nvPr/>
        </p:nvGrpSpPr>
        <p:grpSpPr>
          <a:xfrm>
            <a:off x="139435" y="3100322"/>
            <a:ext cx="4968000" cy="756000"/>
            <a:chOff x="139434" y="4982491"/>
            <a:chExt cx="4157279" cy="720000"/>
          </a:xfrm>
        </p:grpSpPr>
        <p:sp>
          <p:nvSpPr>
            <p:cNvPr id="40" name="Arredondar Retângulo em um Canto Diagonal 39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148831" y="5134581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Desafio AO01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2" name="Agrupar 9"/>
          <p:cNvGrpSpPr/>
          <p:nvPr/>
        </p:nvGrpSpPr>
        <p:grpSpPr>
          <a:xfrm>
            <a:off x="123431" y="4009460"/>
            <a:ext cx="4968000" cy="756000"/>
            <a:chOff x="123431" y="4982491"/>
            <a:chExt cx="4147882" cy="720000"/>
          </a:xfrm>
        </p:grpSpPr>
        <p:sp>
          <p:nvSpPr>
            <p:cNvPr id="43" name="Arredondar Retângulo em um Canto Diagonal 42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Desafio AO02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Agrupar 18"/>
          <p:cNvGrpSpPr/>
          <p:nvPr/>
        </p:nvGrpSpPr>
        <p:grpSpPr>
          <a:xfrm>
            <a:off x="107427" y="5764261"/>
            <a:ext cx="4968000" cy="756000"/>
            <a:chOff x="123431" y="4982491"/>
            <a:chExt cx="4147882" cy="720000"/>
          </a:xfrm>
        </p:grpSpPr>
        <p:sp>
          <p:nvSpPr>
            <p:cNvPr id="46" name="Arredondar Retângulo em um Canto Diagonal 45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2038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Desafio AO04</a:t>
              </a:r>
              <a:endParaRPr lang="pt-B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Agrupar 21"/>
          <p:cNvGrpSpPr/>
          <p:nvPr/>
        </p:nvGrpSpPr>
        <p:grpSpPr>
          <a:xfrm>
            <a:off x="123431" y="4855123"/>
            <a:ext cx="4968000" cy="756000"/>
            <a:chOff x="139434" y="4982491"/>
            <a:chExt cx="4157279" cy="720000"/>
          </a:xfrm>
        </p:grpSpPr>
        <p:sp>
          <p:nvSpPr>
            <p:cNvPr id="49" name="Arredondar Retângulo em um Canto Diagonal 48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1488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Desafio AO03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30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674"/>
          </a:xfrm>
          <a:prstGeom prst="rect">
            <a:avLst/>
          </a:prstGeom>
        </p:spPr>
      </p:pic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13"/>
          <p:cNvSpPr/>
          <p:nvPr/>
        </p:nvSpPr>
        <p:spPr>
          <a:xfrm>
            <a:off x="1" y="-52551"/>
            <a:ext cx="6893168" cy="7104991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1785" h="5210840">
                <a:moveTo>
                  <a:pt x="0" y="35169"/>
                </a:moveTo>
                <a:lnTo>
                  <a:pt x="7807570" y="0"/>
                </a:lnTo>
                <a:lnTo>
                  <a:pt x="10761785" y="5210840"/>
                </a:lnTo>
                <a:lnTo>
                  <a:pt x="0" y="5199117"/>
                </a:lnTo>
                <a:lnTo>
                  <a:pt x="0" y="35169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06" y="-39746"/>
            <a:ext cx="2456021" cy="712658"/>
          </a:xfrm>
          <a:prstGeom prst="rect">
            <a:avLst/>
          </a:prstGeom>
        </p:spPr>
      </p:pic>
      <p:grpSp>
        <p:nvGrpSpPr>
          <p:cNvPr id="20" name="Agrupar 15"/>
          <p:cNvGrpSpPr/>
          <p:nvPr/>
        </p:nvGrpSpPr>
        <p:grpSpPr>
          <a:xfrm>
            <a:off x="172606" y="3496290"/>
            <a:ext cx="5380222" cy="1267979"/>
            <a:chOff x="139434" y="4982491"/>
            <a:chExt cx="4157279" cy="720000"/>
          </a:xfrm>
        </p:grpSpPr>
        <p:sp>
          <p:nvSpPr>
            <p:cNvPr id="21" name="Arredondar Retângulo em um Canto Diagonal 20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48831" y="5134581"/>
              <a:ext cx="4147882" cy="227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Presencial 01 - AP01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Agrupar 9"/>
          <p:cNvGrpSpPr/>
          <p:nvPr/>
        </p:nvGrpSpPr>
        <p:grpSpPr>
          <a:xfrm>
            <a:off x="139435" y="5088811"/>
            <a:ext cx="5380222" cy="1285338"/>
            <a:chOff x="123431" y="4982491"/>
            <a:chExt cx="4147882" cy="720000"/>
          </a:xfrm>
        </p:grpSpPr>
        <p:sp>
          <p:nvSpPr>
            <p:cNvPr id="25" name="Arredondar Retângulo em um Canto Diagonal 24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23431" y="5151013"/>
              <a:ext cx="4147882" cy="258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VAS_AP02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Agrupar 2"/>
          <p:cNvGrpSpPr/>
          <p:nvPr/>
        </p:nvGrpSpPr>
        <p:grpSpPr>
          <a:xfrm>
            <a:off x="7384211" y="4009459"/>
            <a:ext cx="4900696" cy="3095531"/>
            <a:chOff x="6932482" y="3510442"/>
            <a:chExt cx="5617655" cy="3614062"/>
          </a:xfrm>
        </p:grpSpPr>
        <p:sp>
          <p:nvSpPr>
            <p:cNvPr id="37" name="Retângulo 13"/>
            <p:cNvSpPr/>
            <p:nvPr/>
          </p:nvSpPr>
          <p:spPr>
            <a:xfrm>
              <a:off x="6932482" y="3510442"/>
              <a:ext cx="5617655" cy="3614062"/>
            </a:xfrm>
            <a:custGeom>
              <a:avLst/>
              <a:gdLst>
                <a:gd name="connsiteX0" fmla="*/ 0 w 9612924"/>
                <a:gd name="connsiteY0" fmla="*/ 0 h 5163948"/>
                <a:gd name="connsiteX1" fmla="*/ 9612924 w 9612924"/>
                <a:gd name="connsiteY1" fmla="*/ 0 h 5163948"/>
                <a:gd name="connsiteX2" fmla="*/ 9612924 w 9612924"/>
                <a:gd name="connsiteY2" fmla="*/ 5163948 h 5163948"/>
                <a:gd name="connsiteX3" fmla="*/ 0 w 9612924"/>
                <a:gd name="connsiteY3" fmla="*/ 5163948 h 5163948"/>
                <a:gd name="connsiteX4" fmla="*/ 0 w 9612924"/>
                <a:gd name="connsiteY4" fmla="*/ 0 h 5163948"/>
                <a:gd name="connsiteX0" fmla="*/ 0 w 9612924"/>
                <a:gd name="connsiteY0" fmla="*/ 35169 h 5199117"/>
                <a:gd name="connsiteX1" fmla="*/ 7807570 w 9612924"/>
                <a:gd name="connsiteY1" fmla="*/ 0 h 5199117"/>
                <a:gd name="connsiteX2" fmla="*/ 9612924 w 9612924"/>
                <a:gd name="connsiteY2" fmla="*/ 5199117 h 5199117"/>
                <a:gd name="connsiteX3" fmla="*/ 0 w 9612924"/>
                <a:gd name="connsiteY3" fmla="*/ 5199117 h 5199117"/>
                <a:gd name="connsiteX4" fmla="*/ 0 w 9612924"/>
                <a:gd name="connsiteY4" fmla="*/ 35169 h 5199117"/>
                <a:gd name="connsiteX0" fmla="*/ 0 w 10761785"/>
                <a:gd name="connsiteY0" fmla="*/ 35169 h 5210840"/>
                <a:gd name="connsiteX1" fmla="*/ 7807570 w 10761785"/>
                <a:gd name="connsiteY1" fmla="*/ 0 h 5210840"/>
                <a:gd name="connsiteX2" fmla="*/ 10761785 w 10761785"/>
                <a:gd name="connsiteY2" fmla="*/ 5210840 h 5210840"/>
                <a:gd name="connsiteX3" fmla="*/ 0 w 10761785"/>
                <a:gd name="connsiteY3" fmla="*/ 5199117 h 5210840"/>
                <a:gd name="connsiteX4" fmla="*/ 0 w 10761785"/>
                <a:gd name="connsiteY4" fmla="*/ 35169 h 5210840"/>
                <a:gd name="connsiteX0" fmla="*/ 0 w 9880218"/>
                <a:gd name="connsiteY0" fmla="*/ 35169 h 5199117"/>
                <a:gd name="connsiteX1" fmla="*/ 7807570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9880218"/>
                <a:gd name="connsiteY0" fmla="*/ 35169 h 5199117"/>
                <a:gd name="connsiteX1" fmla="*/ 7895726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8046556"/>
                <a:gd name="connsiteY0" fmla="*/ 35169 h 5260306"/>
                <a:gd name="connsiteX1" fmla="*/ 7895726 w 8046556"/>
                <a:gd name="connsiteY1" fmla="*/ 0 h 5260306"/>
                <a:gd name="connsiteX2" fmla="*/ 8046556 w 8046556"/>
                <a:gd name="connsiteY2" fmla="*/ 5260306 h 5260306"/>
                <a:gd name="connsiteX3" fmla="*/ 0 w 8046556"/>
                <a:gd name="connsiteY3" fmla="*/ 5199117 h 5260306"/>
                <a:gd name="connsiteX4" fmla="*/ 0 w 8046556"/>
                <a:gd name="connsiteY4" fmla="*/ 35169 h 526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556" h="5260306">
                  <a:moveTo>
                    <a:pt x="0" y="35169"/>
                  </a:moveTo>
                  <a:lnTo>
                    <a:pt x="7895726" y="0"/>
                  </a:lnTo>
                  <a:lnTo>
                    <a:pt x="8046556" y="5260306"/>
                  </a:lnTo>
                  <a:lnTo>
                    <a:pt x="0" y="5199117"/>
                  </a:lnTo>
                  <a:lnTo>
                    <a:pt x="0" y="35169"/>
                  </a:lnTo>
                  <a:close/>
                </a:path>
              </a:pathLst>
            </a:custGeom>
            <a:gradFill>
              <a:gsLst>
                <a:gs pos="56000">
                  <a:schemeClr val="bg1">
                    <a:lumMod val="0"/>
                    <a:lumOff val="100000"/>
                    <a:alpha val="81000"/>
                  </a:schemeClr>
                </a:gs>
                <a:gs pos="100000">
                  <a:schemeClr val="bg1">
                    <a:alpha val="47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7179233" y="4339008"/>
              <a:ext cx="5031933" cy="1851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AP01</a:t>
              </a:r>
            </a:p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Aula ministrada pelos alunos</a:t>
              </a:r>
            </a:p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Grupos com 3 integrantes</a:t>
              </a:r>
            </a:p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,0 pontos</a:t>
              </a:r>
            </a:p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Compõe n1</a:t>
              </a:r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etângulo 28"/>
          <p:cNvSpPr/>
          <p:nvPr/>
        </p:nvSpPr>
        <p:spPr>
          <a:xfrm>
            <a:off x="460375" y="1831594"/>
            <a:ext cx="5352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Atividades Presenciais</a:t>
            </a:r>
            <a:endParaRPr lang="pt-BR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tângulo 13"/>
          <p:cNvSpPr/>
          <p:nvPr/>
        </p:nvSpPr>
        <p:spPr>
          <a:xfrm>
            <a:off x="0" y="4856181"/>
            <a:ext cx="6893169" cy="2069044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  <a:gd name="connsiteX0" fmla="*/ 0 w 9880218"/>
              <a:gd name="connsiteY0" fmla="*/ 35169 h 5199117"/>
              <a:gd name="connsiteX1" fmla="*/ 7807570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7895726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8311322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42436"/>
              <a:gd name="connsiteY0" fmla="*/ 35169 h 5199117"/>
              <a:gd name="connsiteX1" fmla="*/ 8311322 w 9842436"/>
              <a:gd name="connsiteY1" fmla="*/ 0 h 5199117"/>
              <a:gd name="connsiteX2" fmla="*/ 9842436 w 9842436"/>
              <a:gd name="connsiteY2" fmla="*/ 5176386 h 5199117"/>
              <a:gd name="connsiteX3" fmla="*/ 0 w 9842436"/>
              <a:gd name="connsiteY3" fmla="*/ 5199117 h 5199117"/>
              <a:gd name="connsiteX4" fmla="*/ 0 w 9842436"/>
              <a:gd name="connsiteY4" fmla="*/ 35169 h 5199117"/>
              <a:gd name="connsiteX0" fmla="*/ 0 w 9842436"/>
              <a:gd name="connsiteY0" fmla="*/ 177157 h 5341105"/>
              <a:gd name="connsiteX1" fmla="*/ 8743012 w 9842436"/>
              <a:gd name="connsiteY1" fmla="*/ 0 h 5341105"/>
              <a:gd name="connsiteX2" fmla="*/ 9842436 w 9842436"/>
              <a:gd name="connsiteY2" fmla="*/ 5318374 h 5341105"/>
              <a:gd name="connsiteX3" fmla="*/ 0 w 9842436"/>
              <a:gd name="connsiteY3" fmla="*/ 5341105 h 5341105"/>
              <a:gd name="connsiteX4" fmla="*/ 0 w 9842436"/>
              <a:gd name="connsiteY4" fmla="*/ 177157 h 5341105"/>
              <a:gd name="connsiteX0" fmla="*/ 0 w 9194902"/>
              <a:gd name="connsiteY0" fmla="*/ 177157 h 5413033"/>
              <a:gd name="connsiteX1" fmla="*/ 8743012 w 9194902"/>
              <a:gd name="connsiteY1" fmla="*/ 0 h 5413033"/>
              <a:gd name="connsiteX2" fmla="*/ 9194902 w 9194902"/>
              <a:gd name="connsiteY2" fmla="*/ 5413033 h 5413033"/>
              <a:gd name="connsiteX3" fmla="*/ 0 w 9194902"/>
              <a:gd name="connsiteY3" fmla="*/ 5341105 h 5413033"/>
              <a:gd name="connsiteX4" fmla="*/ 0 w 9194902"/>
              <a:gd name="connsiteY4" fmla="*/ 177157 h 5413033"/>
              <a:gd name="connsiteX0" fmla="*/ 0 w 9540253"/>
              <a:gd name="connsiteY0" fmla="*/ 177157 h 5446394"/>
              <a:gd name="connsiteX1" fmla="*/ 8743012 w 9540253"/>
              <a:gd name="connsiteY1" fmla="*/ 0 h 5446394"/>
              <a:gd name="connsiteX2" fmla="*/ 9540253 w 9540253"/>
              <a:gd name="connsiteY2" fmla="*/ 5446394 h 5446394"/>
              <a:gd name="connsiteX3" fmla="*/ 0 w 9540253"/>
              <a:gd name="connsiteY3" fmla="*/ 5341105 h 5446394"/>
              <a:gd name="connsiteX4" fmla="*/ 0 w 9540253"/>
              <a:gd name="connsiteY4" fmla="*/ 177157 h 54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0253" h="5446394">
                <a:moveTo>
                  <a:pt x="0" y="177157"/>
                </a:moveTo>
                <a:lnTo>
                  <a:pt x="8743012" y="0"/>
                </a:lnTo>
                <a:lnTo>
                  <a:pt x="9540253" y="5446394"/>
                </a:lnTo>
                <a:lnTo>
                  <a:pt x="0" y="5341105"/>
                </a:lnTo>
                <a:lnTo>
                  <a:pt x="0" y="177157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674"/>
          </a:xfrm>
          <a:prstGeom prst="rect">
            <a:avLst/>
          </a:prstGeom>
        </p:spPr>
      </p:pic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13"/>
          <p:cNvSpPr/>
          <p:nvPr/>
        </p:nvSpPr>
        <p:spPr>
          <a:xfrm>
            <a:off x="1" y="-52551"/>
            <a:ext cx="6893168" cy="7104991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1785" h="5210840">
                <a:moveTo>
                  <a:pt x="0" y="35169"/>
                </a:moveTo>
                <a:lnTo>
                  <a:pt x="7807570" y="0"/>
                </a:lnTo>
                <a:lnTo>
                  <a:pt x="10761785" y="5210840"/>
                </a:lnTo>
                <a:lnTo>
                  <a:pt x="0" y="5199117"/>
                </a:lnTo>
                <a:lnTo>
                  <a:pt x="0" y="35169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06" y="-39746"/>
            <a:ext cx="2456021" cy="712658"/>
          </a:xfrm>
          <a:prstGeom prst="rect">
            <a:avLst/>
          </a:prstGeom>
        </p:spPr>
      </p:pic>
      <p:grpSp>
        <p:nvGrpSpPr>
          <p:cNvPr id="20" name="Agrupar 15"/>
          <p:cNvGrpSpPr/>
          <p:nvPr/>
        </p:nvGrpSpPr>
        <p:grpSpPr>
          <a:xfrm>
            <a:off x="172606" y="3496290"/>
            <a:ext cx="5380222" cy="1267979"/>
            <a:chOff x="139434" y="4982491"/>
            <a:chExt cx="4157279" cy="720000"/>
          </a:xfrm>
        </p:grpSpPr>
        <p:sp>
          <p:nvSpPr>
            <p:cNvPr id="21" name="Arredondar Retângulo em um Canto Diagonal 20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48831" y="5134581"/>
              <a:ext cx="4147882" cy="227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Presencial 01 - AP01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Agrupar 9"/>
          <p:cNvGrpSpPr/>
          <p:nvPr/>
        </p:nvGrpSpPr>
        <p:grpSpPr>
          <a:xfrm>
            <a:off x="139435" y="5088811"/>
            <a:ext cx="5380222" cy="1285338"/>
            <a:chOff x="123431" y="4982491"/>
            <a:chExt cx="4147882" cy="720000"/>
          </a:xfrm>
        </p:grpSpPr>
        <p:sp>
          <p:nvSpPr>
            <p:cNvPr id="25" name="Arredondar Retângulo em um Canto Diagonal 24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23431" y="5151013"/>
              <a:ext cx="4147882" cy="258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VA_AP02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Agrupar 2"/>
          <p:cNvGrpSpPr/>
          <p:nvPr/>
        </p:nvGrpSpPr>
        <p:grpSpPr>
          <a:xfrm>
            <a:off x="7430738" y="3867026"/>
            <a:ext cx="4900696" cy="3095531"/>
            <a:chOff x="6985816" y="3344150"/>
            <a:chExt cx="5617655" cy="3614062"/>
          </a:xfrm>
        </p:grpSpPr>
        <p:sp>
          <p:nvSpPr>
            <p:cNvPr id="37" name="Retângulo 13"/>
            <p:cNvSpPr/>
            <p:nvPr/>
          </p:nvSpPr>
          <p:spPr>
            <a:xfrm>
              <a:off x="6985816" y="3344150"/>
              <a:ext cx="5617655" cy="3614062"/>
            </a:xfrm>
            <a:custGeom>
              <a:avLst/>
              <a:gdLst>
                <a:gd name="connsiteX0" fmla="*/ 0 w 9612924"/>
                <a:gd name="connsiteY0" fmla="*/ 0 h 5163948"/>
                <a:gd name="connsiteX1" fmla="*/ 9612924 w 9612924"/>
                <a:gd name="connsiteY1" fmla="*/ 0 h 5163948"/>
                <a:gd name="connsiteX2" fmla="*/ 9612924 w 9612924"/>
                <a:gd name="connsiteY2" fmla="*/ 5163948 h 5163948"/>
                <a:gd name="connsiteX3" fmla="*/ 0 w 9612924"/>
                <a:gd name="connsiteY3" fmla="*/ 5163948 h 5163948"/>
                <a:gd name="connsiteX4" fmla="*/ 0 w 9612924"/>
                <a:gd name="connsiteY4" fmla="*/ 0 h 5163948"/>
                <a:gd name="connsiteX0" fmla="*/ 0 w 9612924"/>
                <a:gd name="connsiteY0" fmla="*/ 35169 h 5199117"/>
                <a:gd name="connsiteX1" fmla="*/ 7807570 w 9612924"/>
                <a:gd name="connsiteY1" fmla="*/ 0 h 5199117"/>
                <a:gd name="connsiteX2" fmla="*/ 9612924 w 9612924"/>
                <a:gd name="connsiteY2" fmla="*/ 5199117 h 5199117"/>
                <a:gd name="connsiteX3" fmla="*/ 0 w 9612924"/>
                <a:gd name="connsiteY3" fmla="*/ 5199117 h 5199117"/>
                <a:gd name="connsiteX4" fmla="*/ 0 w 9612924"/>
                <a:gd name="connsiteY4" fmla="*/ 35169 h 5199117"/>
                <a:gd name="connsiteX0" fmla="*/ 0 w 10761785"/>
                <a:gd name="connsiteY0" fmla="*/ 35169 h 5210840"/>
                <a:gd name="connsiteX1" fmla="*/ 7807570 w 10761785"/>
                <a:gd name="connsiteY1" fmla="*/ 0 h 5210840"/>
                <a:gd name="connsiteX2" fmla="*/ 10761785 w 10761785"/>
                <a:gd name="connsiteY2" fmla="*/ 5210840 h 5210840"/>
                <a:gd name="connsiteX3" fmla="*/ 0 w 10761785"/>
                <a:gd name="connsiteY3" fmla="*/ 5199117 h 5210840"/>
                <a:gd name="connsiteX4" fmla="*/ 0 w 10761785"/>
                <a:gd name="connsiteY4" fmla="*/ 35169 h 5210840"/>
                <a:gd name="connsiteX0" fmla="*/ 0 w 9880218"/>
                <a:gd name="connsiteY0" fmla="*/ 35169 h 5199117"/>
                <a:gd name="connsiteX1" fmla="*/ 7807570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9880218"/>
                <a:gd name="connsiteY0" fmla="*/ 35169 h 5199117"/>
                <a:gd name="connsiteX1" fmla="*/ 7895726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8046556"/>
                <a:gd name="connsiteY0" fmla="*/ 35169 h 5260306"/>
                <a:gd name="connsiteX1" fmla="*/ 7895726 w 8046556"/>
                <a:gd name="connsiteY1" fmla="*/ 0 h 5260306"/>
                <a:gd name="connsiteX2" fmla="*/ 8046556 w 8046556"/>
                <a:gd name="connsiteY2" fmla="*/ 5260306 h 5260306"/>
                <a:gd name="connsiteX3" fmla="*/ 0 w 8046556"/>
                <a:gd name="connsiteY3" fmla="*/ 5199117 h 5260306"/>
                <a:gd name="connsiteX4" fmla="*/ 0 w 8046556"/>
                <a:gd name="connsiteY4" fmla="*/ 35169 h 526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556" h="5260306">
                  <a:moveTo>
                    <a:pt x="0" y="35169"/>
                  </a:moveTo>
                  <a:lnTo>
                    <a:pt x="7895726" y="0"/>
                  </a:lnTo>
                  <a:lnTo>
                    <a:pt x="8046556" y="5260306"/>
                  </a:lnTo>
                  <a:lnTo>
                    <a:pt x="0" y="5199117"/>
                  </a:lnTo>
                  <a:lnTo>
                    <a:pt x="0" y="35169"/>
                  </a:lnTo>
                  <a:close/>
                </a:path>
              </a:pathLst>
            </a:custGeom>
            <a:gradFill>
              <a:gsLst>
                <a:gs pos="56000">
                  <a:schemeClr val="bg1">
                    <a:lumMod val="0"/>
                    <a:lumOff val="100000"/>
                    <a:alpha val="81000"/>
                  </a:schemeClr>
                </a:gs>
                <a:gs pos="100000">
                  <a:schemeClr val="bg1">
                    <a:alpha val="47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7225343" y="4261295"/>
              <a:ext cx="5031933" cy="1851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Va_AP02</a:t>
              </a:r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Verificação de Aprendizagem</a:t>
              </a:r>
            </a:p>
            <a:p>
              <a:pPr algn="ctr"/>
              <a:endParaRPr lang="pt-BR" sz="24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Prova</a:t>
              </a:r>
            </a:p>
            <a:p>
              <a:pPr algn="ctr"/>
              <a:endParaRPr lang="pt-BR" sz="24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,0 pontos</a:t>
              </a:r>
            </a:p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Compõe n2</a:t>
              </a:r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etângulo 28"/>
          <p:cNvSpPr/>
          <p:nvPr/>
        </p:nvSpPr>
        <p:spPr>
          <a:xfrm>
            <a:off x="460375" y="1831594"/>
            <a:ext cx="5352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Atividades Presenciais</a:t>
            </a:r>
            <a:endParaRPr lang="pt-BR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tângulo 13"/>
          <p:cNvSpPr/>
          <p:nvPr/>
        </p:nvSpPr>
        <p:spPr>
          <a:xfrm>
            <a:off x="-491041" y="3174521"/>
            <a:ext cx="6893169" cy="1763868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  <a:gd name="connsiteX0" fmla="*/ 0 w 9880218"/>
              <a:gd name="connsiteY0" fmla="*/ 35169 h 5199117"/>
              <a:gd name="connsiteX1" fmla="*/ 7807570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7895726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8311322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42436"/>
              <a:gd name="connsiteY0" fmla="*/ 35169 h 5199117"/>
              <a:gd name="connsiteX1" fmla="*/ 8311322 w 9842436"/>
              <a:gd name="connsiteY1" fmla="*/ 0 h 5199117"/>
              <a:gd name="connsiteX2" fmla="*/ 9842436 w 9842436"/>
              <a:gd name="connsiteY2" fmla="*/ 5176386 h 5199117"/>
              <a:gd name="connsiteX3" fmla="*/ 0 w 9842436"/>
              <a:gd name="connsiteY3" fmla="*/ 5199117 h 5199117"/>
              <a:gd name="connsiteX4" fmla="*/ 0 w 9842436"/>
              <a:gd name="connsiteY4" fmla="*/ 35169 h 5199117"/>
              <a:gd name="connsiteX0" fmla="*/ 0 w 9842436"/>
              <a:gd name="connsiteY0" fmla="*/ 177157 h 5341105"/>
              <a:gd name="connsiteX1" fmla="*/ 8743012 w 9842436"/>
              <a:gd name="connsiteY1" fmla="*/ 0 h 5341105"/>
              <a:gd name="connsiteX2" fmla="*/ 9842436 w 9842436"/>
              <a:gd name="connsiteY2" fmla="*/ 5318374 h 5341105"/>
              <a:gd name="connsiteX3" fmla="*/ 0 w 9842436"/>
              <a:gd name="connsiteY3" fmla="*/ 5341105 h 5341105"/>
              <a:gd name="connsiteX4" fmla="*/ 0 w 9842436"/>
              <a:gd name="connsiteY4" fmla="*/ 177157 h 5341105"/>
              <a:gd name="connsiteX0" fmla="*/ 0 w 9194902"/>
              <a:gd name="connsiteY0" fmla="*/ 177157 h 5413033"/>
              <a:gd name="connsiteX1" fmla="*/ 8743012 w 9194902"/>
              <a:gd name="connsiteY1" fmla="*/ 0 h 5413033"/>
              <a:gd name="connsiteX2" fmla="*/ 9194902 w 9194902"/>
              <a:gd name="connsiteY2" fmla="*/ 5413033 h 5413033"/>
              <a:gd name="connsiteX3" fmla="*/ 0 w 9194902"/>
              <a:gd name="connsiteY3" fmla="*/ 5341105 h 5413033"/>
              <a:gd name="connsiteX4" fmla="*/ 0 w 9194902"/>
              <a:gd name="connsiteY4" fmla="*/ 177157 h 5413033"/>
              <a:gd name="connsiteX0" fmla="*/ 0 w 9540253"/>
              <a:gd name="connsiteY0" fmla="*/ 177157 h 5446394"/>
              <a:gd name="connsiteX1" fmla="*/ 8743012 w 9540253"/>
              <a:gd name="connsiteY1" fmla="*/ 0 h 5446394"/>
              <a:gd name="connsiteX2" fmla="*/ 9540253 w 9540253"/>
              <a:gd name="connsiteY2" fmla="*/ 5446394 h 5446394"/>
              <a:gd name="connsiteX3" fmla="*/ 0 w 9540253"/>
              <a:gd name="connsiteY3" fmla="*/ 5341105 h 5446394"/>
              <a:gd name="connsiteX4" fmla="*/ 0 w 9540253"/>
              <a:gd name="connsiteY4" fmla="*/ 177157 h 54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0253" h="5446394">
                <a:moveTo>
                  <a:pt x="0" y="177157"/>
                </a:moveTo>
                <a:lnTo>
                  <a:pt x="8743012" y="0"/>
                </a:lnTo>
                <a:lnTo>
                  <a:pt x="9540253" y="5446394"/>
                </a:lnTo>
                <a:lnTo>
                  <a:pt x="0" y="5341105"/>
                </a:lnTo>
                <a:lnTo>
                  <a:pt x="0" y="177157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7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92" y="-5499"/>
            <a:ext cx="10104408" cy="68634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13204" y="2829465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Profª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Hellen Corrêa</a:t>
            </a:r>
          </a:p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 Formadora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2099341"/>
            <a:ext cx="4537494" cy="237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Faça seu planejamento de estudos.</a:t>
            </a:r>
          </a:p>
          <a:p>
            <a:pPr algn="ctr"/>
            <a:r>
              <a:rPr lang="pt-BR" sz="24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em contato e participe das atividades.</a:t>
            </a:r>
          </a:p>
          <a:p>
            <a:pPr algn="ctr"/>
            <a:r>
              <a:rPr lang="pt-BR" sz="24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 desempenho depende da dedicação e esforço durante a disciplina.</a:t>
            </a:r>
          </a:p>
          <a:p>
            <a:pPr algn="ctr"/>
            <a:endParaRPr lang="pt-BR" sz="24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cap="small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cap="small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cap="small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cap="small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 comigo!</a:t>
            </a:r>
            <a:endParaRPr lang="pt-BR" sz="24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6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770890" y="4853869"/>
            <a:ext cx="5105400" cy="185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Bons </a:t>
            </a:r>
          </a:p>
          <a:p>
            <a:pPr algn="ctr"/>
            <a:r>
              <a:rPr lang="pt-BR" sz="6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Estudos!!!</a:t>
            </a:r>
            <a:endParaRPr lang="pt-BR" sz="60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6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72966" y="819807"/>
            <a:ext cx="10815144" cy="5470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</a:p>
          <a:p>
            <a:pPr algn="ctr"/>
            <a:endParaRPr lang="pt-BR" sz="4000" b="1" cap="small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Autoria: Professora</a:t>
            </a:r>
            <a:r>
              <a:rPr lang="pt-BR" sz="4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Hellen Corrêa da Silva.</a:t>
            </a:r>
          </a:p>
          <a:p>
            <a:r>
              <a:rPr lang="pt-BR" sz="4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</a:t>
            </a:r>
            <a:r>
              <a:rPr lang="pt-BR" sz="4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Tecnologia da Informação e Comunicação (</a:t>
            </a:r>
            <a:r>
              <a:rPr lang="pt-BR" sz="4000" b="1" cap="small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TIC’s</a:t>
            </a:r>
            <a:r>
              <a:rPr lang="pt-BR" sz="4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na Educação</a:t>
            </a:r>
            <a:r>
              <a:rPr lang="pt-BR" sz="4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t-BR" sz="4000" b="1" cap="small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Imagens</a:t>
            </a:r>
            <a:r>
              <a:rPr lang="pt-BR" sz="4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4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https://pixabay.com/</a:t>
            </a:r>
            <a:endParaRPr lang="pt-BR" sz="40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www.ensino.cear.ueg.br</a:t>
            </a:r>
            <a:endParaRPr lang="pt-BR" sz="40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40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4000" b="1" cap="small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40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1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420" y="-1537059"/>
            <a:ext cx="12444248" cy="93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501"/>
            <a:ext cx="12233910" cy="7140155"/>
          </a:xfrm>
          <a:prstGeom prst="rect">
            <a:avLst/>
          </a:prstGeom>
        </p:spPr>
      </p:pic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13"/>
          <p:cNvSpPr/>
          <p:nvPr/>
        </p:nvSpPr>
        <p:spPr>
          <a:xfrm>
            <a:off x="1" y="-18920"/>
            <a:ext cx="6870699" cy="7104991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1785" h="5210840">
                <a:moveTo>
                  <a:pt x="0" y="35169"/>
                </a:moveTo>
                <a:lnTo>
                  <a:pt x="7807570" y="0"/>
                </a:lnTo>
                <a:lnTo>
                  <a:pt x="10761785" y="5210840"/>
                </a:lnTo>
                <a:lnTo>
                  <a:pt x="0" y="5199117"/>
                </a:lnTo>
                <a:lnTo>
                  <a:pt x="0" y="35169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86647" y="1111450"/>
            <a:ext cx="5352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Conteúdos</a:t>
            </a:r>
            <a:endParaRPr lang="pt-BR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248433" y="2976222"/>
            <a:ext cx="4752937" cy="733016"/>
            <a:chOff x="139434" y="3637200"/>
            <a:chExt cx="4104000" cy="720000"/>
          </a:xfrm>
        </p:grpSpPr>
        <p:sp>
          <p:nvSpPr>
            <p:cNvPr id="8" name="Arredondar Retângulo em um Canto Diagonal 7"/>
            <p:cNvSpPr/>
            <p:nvPr/>
          </p:nvSpPr>
          <p:spPr>
            <a:xfrm>
              <a:off x="139434" y="3637200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69814" y="3701655"/>
              <a:ext cx="2240445" cy="4994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Articulação entre </a:t>
              </a:r>
              <a:endParaRPr lang="pt-BR" sz="2000" b="1" dirty="0" smtClean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pt-BR" sz="20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TIC’s</a:t>
              </a:r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 Educação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328151" y="5088123"/>
            <a:ext cx="4706146" cy="811370"/>
            <a:chOff x="123431" y="4982491"/>
            <a:chExt cx="4147882" cy="720000"/>
          </a:xfrm>
        </p:grpSpPr>
        <p:sp>
          <p:nvSpPr>
            <p:cNvPr id="11" name="Arredondar Retângulo em um Canto Diagonal 10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23431" y="5172044"/>
              <a:ext cx="4147882" cy="255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O professor no século XXI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180792" y="1870838"/>
            <a:ext cx="4877217" cy="782000"/>
            <a:chOff x="162402" y="6097241"/>
            <a:chExt cx="4104000" cy="678450"/>
          </a:xfrm>
        </p:grpSpPr>
        <p:sp>
          <p:nvSpPr>
            <p:cNvPr id="14" name="Arredondar Retângulo em um Canto Diagonal 13"/>
            <p:cNvSpPr/>
            <p:nvPr/>
          </p:nvSpPr>
          <p:spPr>
            <a:xfrm rot="10800000">
              <a:off x="162402" y="6097241"/>
              <a:ext cx="4104000" cy="64800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232118" y="6161542"/>
              <a:ext cx="3967076" cy="61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Conceito e contextualização de </a:t>
              </a:r>
              <a:endParaRPr lang="pt-BR" sz="2000" b="1" dirty="0" smtClean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pt-BR" sz="20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TICS’s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303626" y="4021066"/>
            <a:ext cx="4692823" cy="774277"/>
            <a:chOff x="139434" y="4982491"/>
            <a:chExt cx="4175640" cy="720000"/>
          </a:xfrm>
        </p:grpSpPr>
        <p:sp>
          <p:nvSpPr>
            <p:cNvPr id="17" name="Arredondar Retângulo em um Canto Diagonal 16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67192" y="5063457"/>
              <a:ext cx="4147882" cy="472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Possibilidades educacionais das </a:t>
              </a:r>
              <a:r>
                <a:rPr lang="pt-BR" sz="200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TIC’s</a:t>
              </a:r>
              <a:r>
                <a:rPr lang="pt-BR" sz="2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pt-BR" sz="20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em </a:t>
              </a:r>
              <a:r>
                <a:rPr lang="pt-BR" sz="2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sala de aula</a:t>
              </a:r>
            </a:p>
          </p:txBody>
        </p:sp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06" y="-39746"/>
            <a:ext cx="2456021" cy="7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4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59"/>
            <a:ext cx="12195327" cy="7012680"/>
          </a:xfrm>
          <a:prstGeom prst="rect">
            <a:avLst/>
          </a:prstGeom>
        </p:spPr>
      </p:pic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13"/>
          <p:cNvSpPr/>
          <p:nvPr/>
        </p:nvSpPr>
        <p:spPr>
          <a:xfrm>
            <a:off x="1" y="-52551"/>
            <a:ext cx="6893168" cy="7104991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1785" h="5210840">
                <a:moveTo>
                  <a:pt x="0" y="35169"/>
                </a:moveTo>
                <a:lnTo>
                  <a:pt x="7807570" y="0"/>
                </a:lnTo>
                <a:lnTo>
                  <a:pt x="10761785" y="5210840"/>
                </a:lnTo>
                <a:lnTo>
                  <a:pt x="0" y="5199117"/>
                </a:lnTo>
                <a:lnTo>
                  <a:pt x="0" y="35169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5222" y="573544"/>
            <a:ext cx="5352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Atividades</a:t>
            </a:r>
            <a:endParaRPr lang="pt-BR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1633592" y="2158473"/>
            <a:ext cx="3361506" cy="821463"/>
            <a:chOff x="222909" y="5836731"/>
            <a:chExt cx="4104000" cy="648000"/>
          </a:xfrm>
        </p:grpSpPr>
        <p:sp>
          <p:nvSpPr>
            <p:cNvPr id="14" name="Arredondar Retângulo em um Canto Diagonal 13"/>
            <p:cNvSpPr/>
            <p:nvPr/>
          </p:nvSpPr>
          <p:spPr>
            <a:xfrm rot="10800000">
              <a:off x="222909" y="5836731"/>
              <a:ext cx="4104000" cy="648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197789" y="6005425"/>
              <a:ext cx="1847592" cy="3594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Glossário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067521" y="3232015"/>
            <a:ext cx="3460204" cy="831249"/>
            <a:chOff x="139434" y="4982491"/>
            <a:chExt cx="4157279" cy="720000"/>
          </a:xfrm>
        </p:grpSpPr>
        <p:sp>
          <p:nvSpPr>
            <p:cNvPr id="17" name="Arredondar Retângulo em um Canto Diagonal 16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48831" y="5060797"/>
              <a:ext cx="4147882" cy="513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Pesquisa – </a:t>
              </a:r>
              <a:endParaRPr lang="pt-BR" sz="2000" b="1" dirty="0" smtClean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Envio </a:t>
              </a:r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de Tarefa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06" y="-39746"/>
            <a:ext cx="2456021" cy="712658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6720840" y="3433168"/>
            <a:ext cx="5564067" cy="3614062"/>
            <a:chOff x="6932482" y="3510442"/>
            <a:chExt cx="5617655" cy="3614062"/>
          </a:xfrm>
        </p:grpSpPr>
        <p:sp>
          <p:nvSpPr>
            <p:cNvPr id="29" name="Retângulo 13"/>
            <p:cNvSpPr/>
            <p:nvPr/>
          </p:nvSpPr>
          <p:spPr>
            <a:xfrm>
              <a:off x="6932482" y="3510442"/>
              <a:ext cx="5617655" cy="3614062"/>
            </a:xfrm>
            <a:custGeom>
              <a:avLst/>
              <a:gdLst>
                <a:gd name="connsiteX0" fmla="*/ 0 w 9612924"/>
                <a:gd name="connsiteY0" fmla="*/ 0 h 5163948"/>
                <a:gd name="connsiteX1" fmla="*/ 9612924 w 9612924"/>
                <a:gd name="connsiteY1" fmla="*/ 0 h 5163948"/>
                <a:gd name="connsiteX2" fmla="*/ 9612924 w 9612924"/>
                <a:gd name="connsiteY2" fmla="*/ 5163948 h 5163948"/>
                <a:gd name="connsiteX3" fmla="*/ 0 w 9612924"/>
                <a:gd name="connsiteY3" fmla="*/ 5163948 h 5163948"/>
                <a:gd name="connsiteX4" fmla="*/ 0 w 9612924"/>
                <a:gd name="connsiteY4" fmla="*/ 0 h 5163948"/>
                <a:gd name="connsiteX0" fmla="*/ 0 w 9612924"/>
                <a:gd name="connsiteY0" fmla="*/ 35169 h 5199117"/>
                <a:gd name="connsiteX1" fmla="*/ 7807570 w 9612924"/>
                <a:gd name="connsiteY1" fmla="*/ 0 h 5199117"/>
                <a:gd name="connsiteX2" fmla="*/ 9612924 w 9612924"/>
                <a:gd name="connsiteY2" fmla="*/ 5199117 h 5199117"/>
                <a:gd name="connsiteX3" fmla="*/ 0 w 9612924"/>
                <a:gd name="connsiteY3" fmla="*/ 5199117 h 5199117"/>
                <a:gd name="connsiteX4" fmla="*/ 0 w 9612924"/>
                <a:gd name="connsiteY4" fmla="*/ 35169 h 5199117"/>
                <a:gd name="connsiteX0" fmla="*/ 0 w 10761785"/>
                <a:gd name="connsiteY0" fmla="*/ 35169 h 5210840"/>
                <a:gd name="connsiteX1" fmla="*/ 7807570 w 10761785"/>
                <a:gd name="connsiteY1" fmla="*/ 0 h 5210840"/>
                <a:gd name="connsiteX2" fmla="*/ 10761785 w 10761785"/>
                <a:gd name="connsiteY2" fmla="*/ 5210840 h 5210840"/>
                <a:gd name="connsiteX3" fmla="*/ 0 w 10761785"/>
                <a:gd name="connsiteY3" fmla="*/ 5199117 h 5210840"/>
                <a:gd name="connsiteX4" fmla="*/ 0 w 10761785"/>
                <a:gd name="connsiteY4" fmla="*/ 35169 h 5210840"/>
                <a:gd name="connsiteX0" fmla="*/ 0 w 9880218"/>
                <a:gd name="connsiteY0" fmla="*/ 35169 h 5199117"/>
                <a:gd name="connsiteX1" fmla="*/ 7807570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9880218"/>
                <a:gd name="connsiteY0" fmla="*/ 35169 h 5199117"/>
                <a:gd name="connsiteX1" fmla="*/ 7895726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8046556"/>
                <a:gd name="connsiteY0" fmla="*/ 35169 h 5260306"/>
                <a:gd name="connsiteX1" fmla="*/ 7895726 w 8046556"/>
                <a:gd name="connsiteY1" fmla="*/ 0 h 5260306"/>
                <a:gd name="connsiteX2" fmla="*/ 8046556 w 8046556"/>
                <a:gd name="connsiteY2" fmla="*/ 5260306 h 5260306"/>
                <a:gd name="connsiteX3" fmla="*/ 0 w 8046556"/>
                <a:gd name="connsiteY3" fmla="*/ 5199117 h 5260306"/>
                <a:gd name="connsiteX4" fmla="*/ 0 w 8046556"/>
                <a:gd name="connsiteY4" fmla="*/ 35169 h 526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556" h="5260306">
                  <a:moveTo>
                    <a:pt x="0" y="35169"/>
                  </a:moveTo>
                  <a:lnTo>
                    <a:pt x="7895726" y="0"/>
                  </a:lnTo>
                  <a:lnTo>
                    <a:pt x="8046556" y="5260306"/>
                  </a:lnTo>
                  <a:lnTo>
                    <a:pt x="0" y="5199117"/>
                  </a:lnTo>
                  <a:lnTo>
                    <a:pt x="0" y="35169"/>
                  </a:lnTo>
                  <a:close/>
                </a:path>
              </a:pathLst>
            </a:custGeom>
            <a:gradFill>
              <a:gsLst>
                <a:gs pos="56000">
                  <a:schemeClr val="bg1">
                    <a:lumMod val="0"/>
                    <a:lumOff val="100000"/>
                    <a:alpha val="81000"/>
                  </a:schemeClr>
                </a:gs>
                <a:gs pos="100000">
                  <a:schemeClr val="bg1">
                    <a:alpha val="47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7179233" y="4419580"/>
              <a:ext cx="5031933" cy="1851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Cada Bloco de atividades no Ambiente virtual de aprendizagem é composto por atividades, sendo:</a:t>
              </a:r>
            </a:p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Atividade prática composta por exercícios não avaliativos</a:t>
              </a:r>
            </a:p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Atividade online desenvolvimento de exercícios avaliativos</a:t>
              </a:r>
            </a:p>
          </p:txBody>
        </p:sp>
      </p:grpSp>
      <p:grpSp>
        <p:nvGrpSpPr>
          <p:cNvPr id="32" name="Agrupar 6"/>
          <p:cNvGrpSpPr/>
          <p:nvPr/>
        </p:nvGrpSpPr>
        <p:grpSpPr>
          <a:xfrm>
            <a:off x="552775" y="4279789"/>
            <a:ext cx="3353738" cy="799849"/>
            <a:chOff x="139434" y="4200252"/>
            <a:chExt cx="4104000" cy="720000"/>
          </a:xfrm>
        </p:grpSpPr>
        <p:sp>
          <p:nvSpPr>
            <p:cNvPr id="33" name="Arredondar Retângulo em um Canto Diagonal 32"/>
            <p:cNvSpPr/>
            <p:nvPr/>
          </p:nvSpPr>
          <p:spPr>
            <a:xfrm>
              <a:off x="139434" y="4200252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1530425" y="4385637"/>
              <a:ext cx="1319222" cy="360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Fórum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8" name="Agrupar 15"/>
          <p:cNvGrpSpPr/>
          <p:nvPr/>
        </p:nvGrpSpPr>
        <p:grpSpPr>
          <a:xfrm>
            <a:off x="184405" y="5313182"/>
            <a:ext cx="3310633" cy="859828"/>
            <a:chOff x="139434" y="4804822"/>
            <a:chExt cx="4157279" cy="720000"/>
          </a:xfrm>
        </p:grpSpPr>
        <p:sp>
          <p:nvSpPr>
            <p:cNvPr id="39" name="Arredondar Retângulo em um Canto Diagonal 38"/>
            <p:cNvSpPr/>
            <p:nvPr/>
          </p:nvSpPr>
          <p:spPr>
            <a:xfrm>
              <a:off x="139434" y="4804822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148831" y="4885353"/>
              <a:ext cx="4147882" cy="592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Plano de Aula </a:t>
              </a:r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– </a:t>
              </a:r>
              <a:endParaRPr lang="pt-BR" sz="2000" b="1" dirty="0" smtClean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Envio </a:t>
              </a:r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de Tarefa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34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01" y="-1073180"/>
            <a:ext cx="12474057" cy="830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13"/>
          <p:cNvSpPr/>
          <p:nvPr/>
        </p:nvSpPr>
        <p:spPr>
          <a:xfrm>
            <a:off x="1" y="-52551"/>
            <a:ext cx="6893168" cy="7104991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1785" h="5210840">
                <a:moveTo>
                  <a:pt x="0" y="35169"/>
                </a:moveTo>
                <a:lnTo>
                  <a:pt x="7807570" y="0"/>
                </a:lnTo>
                <a:lnTo>
                  <a:pt x="10761785" y="5210840"/>
                </a:lnTo>
                <a:lnTo>
                  <a:pt x="0" y="5199117"/>
                </a:lnTo>
                <a:lnTo>
                  <a:pt x="0" y="35169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0375" y="1463098"/>
            <a:ext cx="5352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Atividades Online</a:t>
            </a:r>
            <a:endParaRPr lang="pt-BR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06" y="-39746"/>
            <a:ext cx="2456021" cy="712658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7384211" y="4009459"/>
            <a:ext cx="4900696" cy="3095531"/>
            <a:chOff x="6932482" y="3510442"/>
            <a:chExt cx="5617655" cy="3614062"/>
          </a:xfrm>
        </p:grpSpPr>
        <p:sp>
          <p:nvSpPr>
            <p:cNvPr id="29" name="Retângulo 13"/>
            <p:cNvSpPr/>
            <p:nvPr/>
          </p:nvSpPr>
          <p:spPr>
            <a:xfrm>
              <a:off x="6932482" y="3510442"/>
              <a:ext cx="5617655" cy="3614062"/>
            </a:xfrm>
            <a:custGeom>
              <a:avLst/>
              <a:gdLst>
                <a:gd name="connsiteX0" fmla="*/ 0 w 9612924"/>
                <a:gd name="connsiteY0" fmla="*/ 0 h 5163948"/>
                <a:gd name="connsiteX1" fmla="*/ 9612924 w 9612924"/>
                <a:gd name="connsiteY1" fmla="*/ 0 h 5163948"/>
                <a:gd name="connsiteX2" fmla="*/ 9612924 w 9612924"/>
                <a:gd name="connsiteY2" fmla="*/ 5163948 h 5163948"/>
                <a:gd name="connsiteX3" fmla="*/ 0 w 9612924"/>
                <a:gd name="connsiteY3" fmla="*/ 5163948 h 5163948"/>
                <a:gd name="connsiteX4" fmla="*/ 0 w 9612924"/>
                <a:gd name="connsiteY4" fmla="*/ 0 h 5163948"/>
                <a:gd name="connsiteX0" fmla="*/ 0 w 9612924"/>
                <a:gd name="connsiteY0" fmla="*/ 35169 h 5199117"/>
                <a:gd name="connsiteX1" fmla="*/ 7807570 w 9612924"/>
                <a:gd name="connsiteY1" fmla="*/ 0 h 5199117"/>
                <a:gd name="connsiteX2" fmla="*/ 9612924 w 9612924"/>
                <a:gd name="connsiteY2" fmla="*/ 5199117 h 5199117"/>
                <a:gd name="connsiteX3" fmla="*/ 0 w 9612924"/>
                <a:gd name="connsiteY3" fmla="*/ 5199117 h 5199117"/>
                <a:gd name="connsiteX4" fmla="*/ 0 w 9612924"/>
                <a:gd name="connsiteY4" fmla="*/ 35169 h 5199117"/>
                <a:gd name="connsiteX0" fmla="*/ 0 w 10761785"/>
                <a:gd name="connsiteY0" fmla="*/ 35169 h 5210840"/>
                <a:gd name="connsiteX1" fmla="*/ 7807570 w 10761785"/>
                <a:gd name="connsiteY1" fmla="*/ 0 h 5210840"/>
                <a:gd name="connsiteX2" fmla="*/ 10761785 w 10761785"/>
                <a:gd name="connsiteY2" fmla="*/ 5210840 h 5210840"/>
                <a:gd name="connsiteX3" fmla="*/ 0 w 10761785"/>
                <a:gd name="connsiteY3" fmla="*/ 5199117 h 5210840"/>
                <a:gd name="connsiteX4" fmla="*/ 0 w 10761785"/>
                <a:gd name="connsiteY4" fmla="*/ 35169 h 5210840"/>
                <a:gd name="connsiteX0" fmla="*/ 0 w 9880218"/>
                <a:gd name="connsiteY0" fmla="*/ 35169 h 5199117"/>
                <a:gd name="connsiteX1" fmla="*/ 7807570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9880218"/>
                <a:gd name="connsiteY0" fmla="*/ 35169 h 5199117"/>
                <a:gd name="connsiteX1" fmla="*/ 7895726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8046556"/>
                <a:gd name="connsiteY0" fmla="*/ 35169 h 5260306"/>
                <a:gd name="connsiteX1" fmla="*/ 7895726 w 8046556"/>
                <a:gd name="connsiteY1" fmla="*/ 0 h 5260306"/>
                <a:gd name="connsiteX2" fmla="*/ 8046556 w 8046556"/>
                <a:gd name="connsiteY2" fmla="*/ 5260306 h 5260306"/>
                <a:gd name="connsiteX3" fmla="*/ 0 w 8046556"/>
                <a:gd name="connsiteY3" fmla="*/ 5199117 h 5260306"/>
                <a:gd name="connsiteX4" fmla="*/ 0 w 8046556"/>
                <a:gd name="connsiteY4" fmla="*/ 35169 h 526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556" h="5260306">
                  <a:moveTo>
                    <a:pt x="0" y="35169"/>
                  </a:moveTo>
                  <a:lnTo>
                    <a:pt x="7895726" y="0"/>
                  </a:lnTo>
                  <a:lnTo>
                    <a:pt x="8046556" y="5260306"/>
                  </a:lnTo>
                  <a:lnTo>
                    <a:pt x="0" y="5199117"/>
                  </a:lnTo>
                  <a:lnTo>
                    <a:pt x="0" y="35169"/>
                  </a:lnTo>
                  <a:close/>
                </a:path>
              </a:pathLst>
            </a:custGeom>
            <a:gradFill>
              <a:gsLst>
                <a:gs pos="56000">
                  <a:schemeClr val="bg1">
                    <a:lumMod val="0"/>
                    <a:lumOff val="100000"/>
                    <a:alpha val="81000"/>
                  </a:schemeClr>
                </a:gs>
                <a:gs pos="100000">
                  <a:schemeClr val="bg1">
                    <a:alpha val="47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7179233" y="4419580"/>
              <a:ext cx="5031933" cy="1851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Atividades online da Disciplina</a:t>
              </a:r>
            </a:p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www.ensino.cear.ueg.br</a:t>
              </a:r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Agrupar 15"/>
          <p:cNvGrpSpPr/>
          <p:nvPr/>
        </p:nvGrpSpPr>
        <p:grpSpPr>
          <a:xfrm>
            <a:off x="194027" y="2390626"/>
            <a:ext cx="4968000" cy="756000"/>
            <a:chOff x="139434" y="4982491"/>
            <a:chExt cx="4157279" cy="720000"/>
          </a:xfrm>
        </p:grpSpPr>
        <p:sp>
          <p:nvSpPr>
            <p:cNvPr id="21" name="Arredondar Retângulo em um Canto Diagonal 20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48831" y="5134581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01 - AO01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Agrupar 9"/>
          <p:cNvGrpSpPr/>
          <p:nvPr/>
        </p:nvGrpSpPr>
        <p:grpSpPr>
          <a:xfrm>
            <a:off x="137079" y="3327060"/>
            <a:ext cx="4968000" cy="756000"/>
            <a:chOff x="123431" y="4982491"/>
            <a:chExt cx="4147882" cy="720000"/>
          </a:xfrm>
        </p:grpSpPr>
        <p:sp>
          <p:nvSpPr>
            <p:cNvPr id="25" name="Arredondar Retângulo em um Canto Diagonal 24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</a:t>
              </a:r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02 – AO02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Agrupar 18"/>
          <p:cNvGrpSpPr/>
          <p:nvPr/>
        </p:nvGrpSpPr>
        <p:grpSpPr>
          <a:xfrm>
            <a:off x="134723" y="5300229"/>
            <a:ext cx="4968000" cy="756000"/>
            <a:chOff x="123431" y="4982491"/>
            <a:chExt cx="4147882" cy="720000"/>
          </a:xfrm>
        </p:grpSpPr>
        <p:sp>
          <p:nvSpPr>
            <p:cNvPr id="31" name="Arredondar Retângulo em um Canto Diagonal 30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2038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04 – AO04</a:t>
              </a:r>
              <a:endParaRPr lang="pt-B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Agrupar 21"/>
          <p:cNvGrpSpPr/>
          <p:nvPr/>
        </p:nvGrpSpPr>
        <p:grpSpPr>
          <a:xfrm>
            <a:off x="191609" y="4318905"/>
            <a:ext cx="4968000" cy="756000"/>
            <a:chOff x="139434" y="4982491"/>
            <a:chExt cx="4157279" cy="720000"/>
          </a:xfrm>
        </p:grpSpPr>
        <p:sp>
          <p:nvSpPr>
            <p:cNvPr id="34" name="Arredondar Retângulo em um Canto Diagonal 33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488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03 – AO03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17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utador, Laptop, Tecnologia, Teclado, Comput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356"/>
            <a:ext cx="12191999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13"/>
          <p:cNvSpPr/>
          <p:nvPr/>
        </p:nvSpPr>
        <p:spPr>
          <a:xfrm>
            <a:off x="1" y="-52551"/>
            <a:ext cx="6893168" cy="7104991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1785" h="5210840">
                <a:moveTo>
                  <a:pt x="0" y="35169"/>
                </a:moveTo>
                <a:lnTo>
                  <a:pt x="7807570" y="0"/>
                </a:lnTo>
                <a:lnTo>
                  <a:pt x="10761785" y="5210840"/>
                </a:lnTo>
                <a:lnTo>
                  <a:pt x="0" y="5199117"/>
                </a:lnTo>
                <a:lnTo>
                  <a:pt x="0" y="35169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06" y="-39746"/>
            <a:ext cx="2456021" cy="712658"/>
          </a:xfrm>
          <a:prstGeom prst="rect">
            <a:avLst/>
          </a:prstGeom>
        </p:spPr>
      </p:pic>
      <p:grpSp>
        <p:nvGrpSpPr>
          <p:cNvPr id="20" name="Agrupar 15"/>
          <p:cNvGrpSpPr/>
          <p:nvPr/>
        </p:nvGrpSpPr>
        <p:grpSpPr>
          <a:xfrm>
            <a:off x="139435" y="3100322"/>
            <a:ext cx="4968000" cy="756000"/>
            <a:chOff x="139434" y="4982491"/>
            <a:chExt cx="4157279" cy="720000"/>
          </a:xfrm>
        </p:grpSpPr>
        <p:sp>
          <p:nvSpPr>
            <p:cNvPr id="21" name="Arredondar Retângulo em um Canto Diagonal 20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48831" y="5134581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01 - AO01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Agrupar 9"/>
          <p:cNvGrpSpPr/>
          <p:nvPr/>
        </p:nvGrpSpPr>
        <p:grpSpPr>
          <a:xfrm>
            <a:off x="123431" y="4009460"/>
            <a:ext cx="4968000" cy="756000"/>
            <a:chOff x="123431" y="4982491"/>
            <a:chExt cx="4147882" cy="720000"/>
          </a:xfrm>
        </p:grpSpPr>
        <p:sp>
          <p:nvSpPr>
            <p:cNvPr id="25" name="Arredondar Retângulo em um Canto Diagonal 24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</a:t>
              </a:r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02 – AO02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Agrupar 18"/>
          <p:cNvGrpSpPr/>
          <p:nvPr/>
        </p:nvGrpSpPr>
        <p:grpSpPr>
          <a:xfrm>
            <a:off x="107427" y="5764261"/>
            <a:ext cx="4968000" cy="756000"/>
            <a:chOff x="123431" y="4982491"/>
            <a:chExt cx="4147882" cy="720000"/>
          </a:xfrm>
        </p:grpSpPr>
        <p:sp>
          <p:nvSpPr>
            <p:cNvPr id="31" name="Arredondar Retângulo em um Canto Diagonal 30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2038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04 – AO04</a:t>
              </a:r>
              <a:endParaRPr lang="pt-B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Agrupar 21"/>
          <p:cNvGrpSpPr/>
          <p:nvPr/>
        </p:nvGrpSpPr>
        <p:grpSpPr>
          <a:xfrm>
            <a:off x="123431" y="4855123"/>
            <a:ext cx="4968000" cy="756000"/>
            <a:chOff x="139434" y="4982491"/>
            <a:chExt cx="4157279" cy="720000"/>
          </a:xfrm>
        </p:grpSpPr>
        <p:sp>
          <p:nvSpPr>
            <p:cNvPr id="34" name="Arredondar Retângulo em um Canto Diagonal 33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488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03 – AO03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" name="Retângulo 13"/>
          <p:cNvSpPr/>
          <p:nvPr/>
        </p:nvSpPr>
        <p:spPr>
          <a:xfrm>
            <a:off x="21731" y="3850841"/>
            <a:ext cx="6871438" cy="3153216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  <a:gd name="connsiteX0" fmla="*/ 0 w 9880218"/>
              <a:gd name="connsiteY0" fmla="*/ 35169 h 5199117"/>
              <a:gd name="connsiteX1" fmla="*/ 7807570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7895726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8311322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42436"/>
              <a:gd name="connsiteY0" fmla="*/ 35169 h 5199117"/>
              <a:gd name="connsiteX1" fmla="*/ 8311322 w 9842436"/>
              <a:gd name="connsiteY1" fmla="*/ 0 h 5199117"/>
              <a:gd name="connsiteX2" fmla="*/ 9842436 w 9842436"/>
              <a:gd name="connsiteY2" fmla="*/ 5176386 h 5199117"/>
              <a:gd name="connsiteX3" fmla="*/ 0 w 9842436"/>
              <a:gd name="connsiteY3" fmla="*/ 5199117 h 5199117"/>
              <a:gd name="connsiteX4" fmla="*/ 0 w 9842436"/>
              <a:gd name="connsiteY4" fmla="*/ 35169 h 5199117"/>
              <a:gd name="connsiteX0" fmla="*/ 0 w 9842436"/>
              <a:gd name="connsiteY0" fmla="*/ 54570 h 5218518"/>
              <a:gd name="connsiteX1" fmla="*/ 8596783 w 9842436"/>
              <a:gd name="connsiteY1" fmla="*/ 0 h 5218518"/>
              <a:gd name="connsiteX2" fmla="*/ 9842436 w 9842436"/>
              <a:gd name="connsiteY2" fmla="*/ 5195787 h 5218518"/>
              <a:gd name="connsiteX3" fmla="*/ 0 w 9842436"/>
              <a:gd name="connsiteY3" fmla="*/ 5218518 h 5218518"/>
              <a:gd name="connsiteX4" fmla="*/ 0 w 9842436"/>
              <a:gd name="connsiteY4" fmla="*/ 54570 h 521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436" h="5218518">
                <a:moveTo>
                  <a:pt x="0" y="54570"/>
                </a:moveTo>
                <a:lnTo>
                  <a:pt x="8596783" y="0"/>
                </a:lnTo>
                <a:lnTo>
                  <a:pt x="9842436" y="5195787"/>
                </a:lnTo>
                <a:lnTo>
                  <a:pt x="0" y="5218518"/>
                </a:lnTo>
                <a:lnTo>
                  <a:pt x="0" y="54570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6" name="Agrupar 2"/>
          <p:cNvGrpSpPr/>
          <p:nvPr/>
        </p:nvGrpSpPr>
        <p:grpSpPr>
          <a:xfrm>
            <a:off x="7384211" y="4009459"/>
            <a:ext cx="4900696" cy="3095531"/>
            <a:chOff x="6932482" y="3510442"/>
            <a:chExt cx="5617655" cy="3614062"/>
          </a:xfrm>
        </p:grpSpPr>
        <p:sp>
          <p:nvSpPr>
            <p:cNvPr id="37" name="Retângulo 13"/>
            <p:cNvSpPr/>
            <p:nvPr/>
          </p:nvSpPr>
          <p:spPr>
            <a:xfrm>
              <a:off x="6932482" y="3510442"/>
              <a:ext cx="5617655" cy="3614062"/>
            </a:xfrm>
            <a:custGeom>
              <a:avLst/>
              <a:gdLst>
                <a:gd name="connsiteX0" fmla="*/ 0 w 9612924"/>
                <a:gd name="connsiteY0" fmla="*/ 0 h 5163948"/>
                <a:gd name="connsiteX1" fmla="*/ 9612924 w 9612924"/>
                <a:gd name="connsiteY1" fmla="*/ 0 h 5163948"/>
                <a:gd name="connsiteX2" fmla="*/ 9612924 w 9612924"/>
                <a:gd name="connsiteY2" fmla="*/ 5163948 h 5163948"/>
                <a:gd name="connsiteX3" fmla="*/ 0 w 9612924"/>
                <a:gd name="connsiteY3" fmla="*/ 5163948 h 5163948"/>
                <a:gd name="connsiteX4" fmla="*/ 0 w 9612924"/>
                <a:gd name="connsiteY4" fmla="*/ 0 h 5163948"/>
                <a:gd name="connsiteX0" fmla="*/ 0 w 9612924"/>
                <a:gd name="connsiteY0" fmla="*/ 35169 h 5199117"/>
                <a:gd name="connsiteX1" fmla="*/ 7807570 w 9612924"/>
                <a:gd name="connsiteY1" fmla="*/ 0 h 5199117"/>
                <a:gd name="connsiteX2" fmla="*/ 9612924 w 9612924"/>
                <a:gd name="connsiteY2" fmla="*/ 5199117 h 5199117"/>
                <a:gd name="connsiteX3" fmla="*/ 0 w 9612924"/>
                <a:gd name="connsiteY3" fmla="*/ 5199117 h 5199117"/>
                <a:gd name="connsiteX4" fmla="*/ 0 w 9612924"/>
                <a:gd name="connsiteY4" fmla="*/ 35169 h 5199117"/>
                <a:gd name="connsiteX0" fmla="*/ 0 w 10761785"/>
                <a:gd name="connsiteY0" fmla="*/ 35169 h 5210840"/>
                <a:gd name="connsiteX1" fmla="*/ 7807570 w 10761785"/>
                <a:gd name="connsiteY1" fmla="*/ 0 h 5210840"/>
                <a:gd name="connsiteX2" fmla="*/ 10761785 w 10761785"/>
                <a:gd name="connsiteY2" fmla="*/ 5210840 h 5210840"/>
                <a:gd name="connsiteX3" fmla="*/ 0 w 10761785"/>
                <a:gd name="connsiteY3" fmla="*/ 5199117 h 5210840"/>
                <a:gd name="connsiteX4" fmla="*/ 0 w 10761785"/>
                <a:gd name="connsiteY4" fmla="*/ 35169 h 5210840"/>
                <a:gd name="connsiteX0" fmla="*/ 0 w 9880218"/>
                <a:gd name="connsiteY0" fmla="*/ 35169 h 5199117"/>
                <a:gd name="connsiteX1" fmla="*/ 7807570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9880218"/>
                <a:gd name="connsiteY0" fmla="*/ 35169 h 5199117"/>
                <a:gd name="connsiteX1" fmla="*/ 7895726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8046556"/>
                <a:gd name="connsiteY0" fmla="*/ 35169 h 5260306"/>
                <a:gd name="connsiteX1" fmla="*/ 7895726 w 8046556"/>
                <a:gd name="connsiteY1" fmla="*/ 0 h 5260306"/>
                <a:gd name="connsiteX2" fmla="*/ 8046556 w 8046556"/>
                <a:gd name="connsiteY2" fmla="*/ 5260306 h 5260306"/>
                <a:gd name="connsiteX3" fmla="*/ 0 w 8046556"/>
                <a:gd name="connsiteY3" fmla="*/ 5199117 h 5260306"/>
                <a:gd name="connsiteX4" fmla="*/ 0 w 8046556"/>
                <a:gd name="connsiteY4" fmla="*/ 35169 h 526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556" h="5260306">
                  <a:moveTo>
                    <a:pt x="0" y="35169"/>
                  </a:moveTo>
                  <a:lnTo>
                    <a:pt x="7895726" y="0"/>
                  </a:lnTo>
                  <a:lnTo>
                    <a:pt x="8046556" y="5260306"/>
                  </a:lnTo>
                  <a:lnTo>
                    <a:pt x="0" y="5199117"/>
                  </a:lnTo>
                  <a:lnTo>
                    <a:pt x="0" y="35169"/>
                  </a:lnTo>
                  <a:close/>
                </a:path>
              </a:pathLst>
            </a:custGeom>
            <a:gradFill>
              <a:gsLst>
                <a:gs pos="56000">
                  <a:schemeClr val="bg1">
                    <a:lumMod val="0"/>
                    <a:lumOff val="100000"/>
                    <a:alpha val="81000"/>
                  </a:schemeClr>
                </a:gs>
                <a:gs pos="100000">
                  <a:schemeClr val="bg1">
                    <a:alpha val="47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7179233" y="4419580"/>
              <a:ext cx="5031933" cy="1851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Conteúdo AO01</a:t>
              </a:r>
            </a:p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Conceito e contextualização de </a:t>
              </a:r>
            </a:p>
            <a:p>
              <a:pPr algn="ctr"/>
              <a:r>
                <a:rPr lang="pt-BR" sz="2400" b="1" cap="small" dirty="0" err="1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TICS’s</a:t>
              </a:r>
              <a:endParaRPr lang="pt-BR" sz="24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Pontuação: 2,0</a:t>
              </a:r>
            </a:p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Compõe n1</a:t>
              </a:r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9" name="Retângulo 38"/>
          <p:cNvSpPr/>
          <p:nvPr/>
        </p:nvSpPr>
        <p:spPr>
          <a:xfrm>
            <a:off x="781344" y="1872488"/>
            <a:ext cx="5352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Atividades Online</a:t>
            </a:r>
            <a:endParaRPr lang="pt-BR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omputador, Laptop, Tecnologia, Teclado, Comput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356"/>
            <a:ext cx="12191999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13"/>
          <p:cNvSpPr/>
          <p:nvPr/>
        </p:nvSpPr>
        <p:spPr>
          <a:xfrm>
            <a:off x="1" y="-52551"/>
            <a:ext cx="6893168" cy="7104991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1785" h="5210840">
                <a:moveTo>
                  <a:pt x="0" y="35169"/>
                </a:moveTo>
                <a:lnTo>
                  <a:pt x="7807570" y="0"/>
                </a:lnTo>
                <a:lnTo>
                  <a:pt x="10761785" y="5210840"/>
                </a:lnTo>
                <a:lnTo>
                  <a:pt x="0" y="5199117"/>
                </a:lnTo>
                <a:lnTo>
                  <a:pt x="0" y="35169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06" y="-39746"/>
            <a:ext cx="2456021" cy="712658"/>
          </a:xfrm>
          <a:prstGeom prst="rect">
            <a:avLst/>
          </a:prstGeom>
        </p:spPr>
      </p:pic>
      <p:grpSp>
        <p:nvGrpSpPr>
          <p:cNvPr id="20" name="Agrupar 15"/>
          <p:cNvGrpSpPr/>
          <p:nvPr/>
        </p:nvGrpSpPr>
        <p:grpSpPr>
          <a:xfrm>
            <a:off x="139435" y="3100322"/>
            <a:ext cx="4968000" cy="756000"/>
            <a:chOff x="139434" y="4982491"/>
            <a:chExt cx="4157279" cy="720000"/>
          </a:xfrm>
        </p:grpSpPr>
        <p:sp>
          <p:nvSpPr>
            <p:cNvPr id="21" name="Arredondar Retângulo em um Canto Diagonal 20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48831" y="5134581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01 - AO01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Agrupar 9"/>
          <p:cNvGrpSpPr/>
          <p:nvPr/>
        </p:nvGrpSpPr>
        <p:grpSpPr>
          <a:xfrm>
            <a:off x="123431" y="4009460"/>
            <a:ext cx="4968000" cy="756000"/>
            <a:chOff x="123431" y="4982491"/>
            <a:chExt cx="4147882" cy="720000"/>
          </a:xfrm>
        </p:grpSpPr>
        <p:sp>
          <p:nvSpPr>
            <p:cNvPr id="25" name="Arredondar Retângulo em um Canto Diagonal 24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</a:t>
              </a:r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02 – AO02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Agrupar 18"/>
          <p:cNvGrpSpPr/>
          <p:nvPr/>
        </p:nvGrpSpPr>
        <p:grpSpPr>
          <a:xfrm>
            <a:off x="107427" y="5764261"/>
            <a:ext cx="4968000" cy="756000"/>
            <a:chOff x="123431" y="4982491"/>
            <a:chExt cx="4147882" cy="720000"/>
          </a:xfrm>
        </p:grpSpPr>
        <p:sp>
          <p:nvSpPr>
            <p:cNvPr id="31" name="Arredondar Retângulo em um Canto Diagonal 30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2038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04 – AO04</a:t>
              </a:r>
              <a:endParaRPr lang="pt-B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Agrupar 21"/>
          <p:cNvGrpSpPr/>
          <p:nvPr/>
        </p:nvGrpSpPr>
        <p:grpSpPr>
          <a:xfrm>
            <a:off x="123431" y="4855123"/>
            <a:ext cx="4968000" cy="756000"/>
            <a:chOff x="139434" y="4982491"/>
            <a:chExt cx="4157279" cy="720000"/>
          </a:xfrm>
        </p:grpSpPr>
        <p:sp>
          <p:nvSpPr>
            <p:cNvPr id="34" name="Arredondar Retângulo em um Canto Diagonal 33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488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03 – AO03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" name="Retângulo 13"/>
          <p:cNvSpPr/>
          <p:nvPr/>
        </p:nvSpPr>
        <p:spPr>
          <a:xfrm>
            <a:off x="21730" y="4788158"/>
            <a:ext cx="7086698" cy="2483510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  <a:gd name="connsiteX0" fmla="*/ 0 w 9880218"/>
              <a:gd name="connsiteY0" fmla="*/ 35169 h 5199117"/>
              <a:gd name="connsiteX1" fmla="*/ 7807570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7895726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8311322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42436"/>
              <a:gd name="connsiteY0" fmla="*/ 35169 h 5199117"/>
              <a:gd name="connsiteX1" fmla="*/ 8311322 w 9842436"/>
              <a:gd name="connsiteY1" fmla="*/ 0 h 5199117"/>
              <a:gd name="connsiteX2" fmla="*/ 9842436 w 9842436"/>
              <a:gd name="connsiteY2" fmla="*/ 5176386 h 5199117"/>
              <a:gd name="connsiteX3" fmla="*/ 0 w 9842436"/>
              <a:gd name="connsiteY3" fmla="*/ 5199117 h 5199117"/>
              <a:gd name="connsiteX4" fmla="*/ 0 w 9842436"/>
              <a:gd name="connsiteY4" fmla="*/ 35169 h 5199117"/>
              <a:gd name="connsiteX0" fmla="*/ 0 w 9842436"/>
              <a:gd name="connsiteY0" fmla="*/ 54570 h 5218518"/>
              <a:gd name="connsiteX1" fmla="*/ 8596783 w 9842436"/>
              <a:gd name="connsiteY1" fmla="*/ 0 h 5218518"/>
              <a:gd name="connsiteX2" fmla="*/ 9842436 w 9842436"/>
              <a:gd name="connsiteY2" fmla="*/ 5195787 h 5218518"/>
              <a:gd name="connsiteX3" fmla="*/ 0 w 9842436"/>
              <a:gd name="connsiteY3" fmla="*/ 5218518 h 5218518"/>
              <a:gd name="connsiteX4" fmla="*/ 0 w 9842436"/>
              <a:gd name="connsiteY4" fmla="*/ 54570 h 521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436" h="5218518">
                <a:moveTo>
                  <a:pt x="0" y="54570"/>
                </a:moveTo>
                <a:lnTo>
                  <a:pt x="8596783" y="0"/>
                </a:lnTo>
                <a:lnTo>
                  <a:pt x="9842436" y="5195787"/>
                </a:lnTo>
                <a:lnTo>
                  <a:pt x="0" y="5218518"/>
                </a:lnTo>
                <a:lnTo>
                  <a:pt x="0" y="54570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6" name="Agrupar 2"/>
          <p:cNvGrpSpPr/>
          <p:nvPr/>
        </p:nvGrpSpPr>
        <p:grpSpPr>
          <a:xfrm>
            <a:off x="7384211" y="4009459"/>
            <a:ext cx="4900696" cy="3095531"/>
            <a:chOff x="6932482" y="3510442"/>
            <a:chExt cx="5617655" cy="3614062"/>
          </a:xfrm>
        </p:grpSpPr>
        <p:sp>
          <p:nvSpPr>
            <p:cNvPr id="37" name="Retângulo 13"/>
            <p:cNvSpPr/>
            <p:nvPr/>
          </p:nvSpPr>
          <p:spPr>
            <a:xfrm>
              <a:off x="6932482" y="3510442"/>
              <a:ext cx="5617655" cy="3614062"/>
            </a:xfrm>
            <a:custGeom>
              <a:avLst/>
              <a:gdLst>
                <a:gd name="connsiteX0" fmla="*/ 0 w 9612924"/>
                <a:gd name="connsiteY0" fmla="*/ 0 h 5163948"/>
                <a:gd name="connsiteX1" fmla="*/ 9612924 w 9612924"/>
                <a:gd name="connsiteY1" fmla="*/ 0 h 5163948"/>
                <a:gd name="connsiteX2" fmla="*/ 9612924 w 9612924"/>
                <a:gd name="connsiteY2" fmla="*/ 5163948 h 5163948"/>
                <a:gd name="connsiteX3" fmla="*/ 0 w 9612924"/>
                <a:gd name="connsiteY3" fmla="*/ 5163948 h 5163948"/>
                <a:gd name="connsiteX4" fmla="*/ 0 w 9612924"/>
                <a:gd name="connsiteY4" fmla="*/ 0 h 5163948"/>
                <a:gd name="connsiteX0" fmla="*/ 0 w 9612924"/>
                <a:gd name="connsiteY0" fmla="*/ 35169 h 5199117"/>
                <a:gd name="connsiteX1" fmla="*/ 7807570 w 9612924"/>
                <a:gd name="connsiteY1" fmla="*/ 0 h 5199117"/>
                <a:gd name="connsiteX2" fmla="*/ 9612924 w 9612924"/>
                <a:gd name="connsiteY2" fmla="*/ 5199117 h 5199117"/>
                <a:gd name="connsiteX3" fmla="*/ 0 w 9612924"/>
                <a:gd name="connsiteY3" fmla="*/ 5199117 h 5199117"/>
                <a:gd name="connsiteX4" fmla="*/ 0 w 9612924"/>
                <a:gd name="connsiteY4" fmla="*/ 35169 h 5199117"/>
                <a:gd name="connsiteX0" fmla="*/ 0 w 10761785"/>
                <a:gd name="connsiteY0" fmla="*/ 35169 h 5210840"/>
                <a:gd name="connsiteX1" fmla="*/ 7807570 w 10761785"/>
                <a:gd name="connsiteY1" fmla="*/ 0 h 5210840"/>
                <a:gd name="connsiteX2" fmla="*/ 10761785 w 10761785"/>
                <a:gd name="connsiteY2" fmla="*/ 5210840 h 5210840"/>
                <a:gd name="connsiteX3" fmla="*/ 0 w 10761785"/>
                <a:gd name="connsiteY3" fmla="*/ 5199117 h 5210840"/>
                <a:gd name="connsiteX4" fmla="*/ 0 w 10761785"/>
                <a:gd name="connsiteY4" fmla="*/ 35169 h 5210840"/>
                <a:gd name="connsiteX0" fmla="*/ 0 w 9880218"/>
                <a:gd name="connsiteY0" fmla="*/ 35169 h 5199117"/>
                <a:gd name="connsiteX1" fmla="*/ 7807570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9880218"/>
                <a:gd name="connsiteY0" fmla="*/ 35169 h 5199117"/>
                <a:gd name="connsiteX1" fmla="*/ 7895726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8046556"/>
                <a:gd name="connsiteY0" fmla="*/ 35169 h 5260306"/>
                <a:gd name="connsiteX1" fmla="*/ 7895726 w 8046556"/>
                <a:gd name="connsiteY1" fmla="*/ 0 h 5260306"/>
                <a:gd name="connsiteX2" fmla="*/ 8046556 w 8046556"/>
                <a:gd name="connsiteY2" fmla="*/ 5260306 h 5260306"/>
                <a:gd name="connsiteX3" fmla="*/ 0 w 8046556"/>
                <a:gd name="connsiteY3" fmla="*/ 5199117 h 5260306"/>
                <a:gd name="connsiteX4" fmla="*/ 0 w 8046556"/>
                <a:gd name="connsiteY4" fmla="*/ 35169 h 526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556" h="5260306">
                  <a:moveTo>
                    <a:pt x="0" y="35169"/>
                  </a:moveTo>
                  <a:lnTo>
                    <a:pt x="7895726" y="0"/>
                  </a:lnTo>
                  <a:lnTo>
                    <a:pt x="8046556" y="5260306"/>
                  </a:lnTo>
                  <a:lnTo>
                    <a:pt x="0" y="5199117"/>
                  </a:lnTo>
                  <a:lnTo>
                    <a:pt x="0" y="35169"/>
                  </a:lnTo>
                  <a:close/>
                </a:path>
              </a:pathLst>
            </a:custGeom>
            <a:gradFill>
              <a:gsLst>
                <a:gs pos="56000">
                  <a:schemeClr val="bg1">
                    <a:lumMod val="0"/>
                    <a:lumOff val="100000"/>
                    <a:alpha val="81000"/>
                  </a:schemeClr>
                </a:gs>
                <a:gs pos="100000">
                  <a:schemeClr val="bg1">
                    <a:alpha val="47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7179233" y="4642659"/>
              <a:ext cx="5031933" cy="1851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Conteúdo </a:t>
              </a:r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AO02</a:t>
              </a:r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Articulação entre </a:t>
              </a:r>
            </a:p>
            <a:p>
              <a:pPr algn="ctr"/>
              <a:r>
                <a:rPr lang="pt-BR" sz="2400" b="1" cap="small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TIC’s</a:t>
              </a:r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Educação</a:t>
              </a:r>
            </a:p>
            <a:p>
              <a:pPr algn="ctr"/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Pontuação</a:t>
              </a:r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3,0</a:t>
              </a:r>
            </a:p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Compõe n1</a:t>
              </a:r>
            </a:p>
            <a:p>
              <a:pPr algn="ctr"/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etângulo 13"/>
          <p:cNvSpPr/>
          <p:nvPr/>
        </p:nvSpPr>
        <p:spPr>
          <a:xfrm>
            <a:off x="-92905" y="2881094"/>
            <a:ext cx="6148648" cy="1073821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  <a:gd name="connsiteX0" fmla="*/ 0 w 9880218"/>
              <a:gd name="connsiteY0" fmla="*/ 35169 h 5199117"/>
              <a:gd name="connsiteX1" fmla="*/ 7807570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7895726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8311322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42436"/>
              <a:gd name="connsiteY0" fmla="*/ 35169 h 5199117"/>
              <a:gd name="connsiteX1" fmla="*/ 8311322 w 9842436"/>
              <a:gd name="connsiteY1" fmla="*/ 0 h 5199117"/>
              <a:gd name="connsiteX2" fmla="*/ 9842436 w 9842436"/>
              <a:gd name="connsiteY2" fmla="*/ 5176386 h 5199117"/>
              <a:gd name="connsiteX3" fmla="*/ 0 w 9842436"/>
              <a:gd name="connsiteY3" fmla="*/ 5199117 h 5199117"/>
              <a:gd name="connsiteX4" fmla="*/ 0 w 9842436"/>
              <a:gd name="connsiteY4" fmla="*/ 35169 h 5199117"/>
              <a:gd name="connsiteX0" fmla="*/ 0 w 9842436"/>
              <a:gd name="connsiteY0" fmla="*/ 177157 h 5341105"/>
              <a:gd name="connsiteX1" fmla="*/ 8743012 w 9842436"/>
              <a:gd name="connsiteY1" fmla="*/ 0 h 5341105"/>
              <a:gd name="connsiteX2" fmla="*/ 9842436 w 9842436"/>
              <a:gd name="connsiteY2" fmla="*/ 5318374 h 5341105"/>
              <a:gd name="connsiteX3" fmla="*/ 0 w 9842436"/>
              <a:gd name="connsiteY3" fmla="*/ 5341105 h 5341105"/>
              <a:gd name="connsiteX4" fmla="*/ 0 w 9842436"/>
              <a:gd name="connsiteY4" fmla="*/ 177157 h 5341105"/>
              <a:gd name="connsiteX0" fmla="*/ 0 w 9194902"/>
              <a:gd name="connsiteY0" fmla="*/ 177157 h 5413033"/>
              <a:gd name="connsiteX1" fmla="*/ 8743012 w 9194902"/>
              <a:gd name="connsiteY1" fmla="*/ 0 h 5413033"/>
              <a:gd name="connsiteX2" fmla="*/ 9194902 w 9194902"/>
              <a:gd name="connsiteY2" fmla="*/ 5413033 h 5413033"/>
              <a:gd name="connsiteX3" fmla="*/ 0 w 9194902"/>
              <a:gd name="connsiteY3" fmla="*/ 5341105 h 5413033"/>
              <a:gd name="connsiteX4" fmla="*/ 0 w 9194902"/>
              <a:gd name="connsiteY4" fmla="*/ 177157 h 5413033"/>
              <a:gd name="connsiteX0" fmla="*/ 0 w 9540253"/>
              <a:gd name="connsiteY0" fmla="*/ 177157 h 5446394"/>
              <a:gd name="connsiteX1" fmla="*/ 8743012 w 9540253"/>
              <a:gd name="connsiteY1" fmla="*/ 0 h 5446394"/>
              <a:gd name="connsiteX2" fmla="*/ 9540253 w 9540253"/>
              <a:gd name="connsiteY2" fmla="*/ 5446394 h 5446394"/>
              <a:gd name="connsiteX3" fmla="*/ 0 w 9540253"/>
              <a:gd name="connsiteY3" fmla="*/ 5341105 h 5446394"/>
              <a:gd name="connsiteX4" fmla="*/ 0 w 9540253"/>
              <a:gd name="connsiteY4" fmla="*/ 177157 h 54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0253" h="5446394">
                <a:moveTo>
                  <a:pt x="0" y="177157"/>
                </a:moveTo>
                <a:lnTo>
                  <a:pt x="8743012" y="0"/>
                </a:lnTo>
                <a:lnTo>
                  <a:pt x="9540253" y="5446394"/>
                </a:lnTo>
                <a:lnTo>
                  <a:pt x="0" y="5341105"/>
                </a:lnTo>
                <a:lnTo>
                  <a:pt x="0" y="177157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60375" y="1831594"/>
            <a:ext cx="5352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Atividades Online</a:t>
            </a:r>
            <a:endParaRPr lang="pt-BR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omputador, Laptop, Tecnologia, Teclado, Comput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356"/>
            <a:ext cx="12191999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13"/>
          <p:cNvSpPr/>
          <p:nvPr/>
        </p:nvSpPr>
        <p:spPr>
          <a:xfrm>
            <a:off x="1" y="-52551"/>
            <a:ext cx="6893168" cy="7104991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1785" h="5210840">
                <a:moveTo>
                  <a:pt x="0" y="35169"/>
                </a:moveTo>
                <a:lnTo>
                  <a:pt x="7807570" y="0"/>
                </a:lnTo>
                <a:lnTo>
                  <a:pt x="10761785" y="5210840"/>
                </a:lnTo>
                <a:lnTo>
                  <a:pt x="0" y="5199117"/>
                </a:lnTo>
                <a:lnTo>
                  <a:pt x="0" y="35169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06" y="-39746"/>
            <a:ext cx="2456021" cy="712658"/>
          </a:xfrm>
          <a:prstGeom prst="rect">
            <a:avLst/>
          </a:prstGeom>
        </p:spPr>
      </p:pic>
      <p:grpSp>
        <p:nvGrpSpPr>
          <p:cNvPr id="20" name="Agrupar 15"/>
          <p:cNvGrpSpPr/>
          <p:nvPr/>
        </p:nvGrpSpPr>
        <p:grpSpPr>
          <a:xfrm>
            <a:off x="139435" y="3100322"/>
            <a:ext cx="4968000" cy="756000"/>
            <a:chOff x="139434" y="4982491"/>
            <a:chExt cx="4157279" cy="720000"/>
          </a:xfrm>
        </p:grpSpPr>
        <p:sp>
          <p:nvSpPr>
            <p:cNvPr id="21" name="Arredondar Retângulo em um Canto Diagonal 20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48831" y="5134581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01 - AO01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Agrupar 9"/>
          <p:cNvGrpSpPr/>
          <p:nvPr/>
        </p:nvGrpSpPr>
        <p:grpSpPr>
          <a:xfrm>
            <a:off x="123431" y="4009460"/>
            <a:ext cx="4968000" cy="756000"/>
            <a:chOff x="123431" y="4982491"/>
            <a:chExt cx="4147882" cy="720000"/>
          </a:xfrm>
        </p:grpSpPr>
        <p:sp>
          <p:nvSpPr>
            <p:cNvPr id="25" name="Arredondar Retângulo em um Canto Diagonal 24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</a:t>
              </a:r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02 – AO02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Agrupar 18"/>
          <p:cNvGrpSpPr/>
          <p:nvPr/>
        </p:nvGrpSpPr>
        <p:grpSpPr>
          <a:xfrm>
            <a:off x="107427" y="5764261"/>
            <a:ext cx="4968000" cy="756000"/>
            <a:chOff x="123431" y="4982491"/>
            <a:chExt cx="4147882" cy="720000"/>
          </a:xfrm>
        </p:grpSpPr>
        <p:sp>
          <p:nvSpPr>
            <p:cNvPr id="31" name="Arredondar Retângulo em um Canto Diagonal 30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2038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04 – AO04</a:t>
              </a:r>
              <a:endParaRPr lang="pt-B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Agrupar 21"/>
          <p:cNvGrpSpPr/>
          <p:nvPr/>
        </p:nvGrpSpPr>
        <p:grpSpPr>
          <a:xfrm>
            <a:off x="123431" y="4855123"/>
            <a:ext cx="4968000" cy="756000"/>
            <a:chOff x="139434" y="4982491"/>
            <a:chExt cx="4157279" cy="720000"/>
          </a:xfrm>
        </p:grpSpPr>
        <p:sp>
          <p:nvSpPr>
            <p:cNvPr id="34" name="Arredondar Retângulo em um Canto Diagonal 33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488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03 – AO03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" name="Retângulo 13"/>
          <p:cNvSpPr/>
          <p:nvPr/>
        </p:nvSpPr>
        <p:spPr>
          <a:xfrm>
            <a:off x="21731" y="5703035"/>
            <a:ext cx="6871438" cy="1301021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  <a:gd name="connsiteX0" fmla="*/ 0 w 9880218"/>
              <a:gd name="connsiteY0" fmla="*/ 35169 h 5199117"/>
              <a:gd name="connsiteX1" fmla="*/ 7807570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7895726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8311322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42436"/>
              <a:gd name="connsiteY0" fmla="*/ 35169 h 5199117"/>
              <a:gd name="connsiteX1" fmla="*/ 8311322 w 9842436"/>
              <a:gd name="connsiteY1" fmla="*/ 0 h 5199117"/>
              <a:gd name="connsiteX2" fmla="*/ 9842436 w 9842436"/>
              <a:gd name="connsiteY2" fmla="*/ 5176386 h 5199117"/>
              <a:gd name="connsiteX3" fmla="*/ 0 w 9842436"/>
              <a:gd name="connsiteY3" fmla="*/ 5199117 h 5199117"/>
              <a:gd name="connsiteX4" fmla="*/ 0 w 9842436"/>
              <a:gd name="connsiteY4" fmla="*/ 35169 h 5199117"/>
              <a:gd name="connsiteX0" fmla="*/ 0 w 9842436"/>
              <a:gd name="connsiteY0" fmla="*/ 54570 h 5218518"/>
              <a:gd name="connsiteX1" fmla="*/ 8596783 w 9842436"/>
              <a:gd name="connsiteY1" fmla="*/ 0 h 5218518"/>
              <a:gd name="connsiteX2" fmla="*/ 9842436 w 9842436"/>
              <a:gd name="connsiteY2" fmla="*/ 5195787 h 5218518"/>
              <a:gd name="connsiteX3" fmla="*/ 0 w 9842436"/>
              <a:gd name="connsiteY3" fmla="*/ 5218518 h 5218518"/>
              <a:gd name="connsiteX4" fmla="*/ 0 w 9842436"/>
              <a:gd name="connsiteY4" fmla="*/ 54570 h 521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436" h="5218518">
                <a:moveTo>
                  <a:pt x="0" y="54570"/>
                </a:moveTo>
                <a:lnTo>
                  <a:pt x="8596783" y="0"/>
                </a:lnTo>
                <a:lnTo>
                  <a:pt x="9842436" y="5195787"/>
                </a:lnTo>
                <a:lnTo>
                  <a:pt x="0" y="5218518"/>
                </a:lnTo>
                <a:lnTo>
                  <a:pt x="0" y="54570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6" name="Agrupar 2"/>
          <p:cNvGrpSpPr/>
          <p:nvPr/>
        </p:nvGrpSpPr>
        <p:grpSpPr>
          <a:xfrm>
            <a:off x="7384211" y="4009459"/>
            <a:ext cx="4900696" cy="3095531"/>
            <a:chOff x="6932482" y="3510442"/>
            <a:chExt cx="5617655" cy="3614062"/>
          </a:xfrm>
        </p:grpSpPr>
        <p:sp>
          <p:nvSpPr>
            <p:cNvPr id="37" name="Retângulo 13"/>
            <p:cNvSpPr/>
            <p:nvPr/>
          </p:nvSpPr>
          <p:spPr>
            <a:xfrm>
              <a:off x="6932482" y="3510442"/>
              <a:ext cx="5617655" cy="3614062"/>
            </a:xfrm>
            <a:custGeom>
              <a:avLst/>
              <a:gdLst>
                <a:gd name="connsiteX0" fmla="*/ 0 w 9612924"/>
                <a:gd name="connsiteY0" fmla="*/ 0 h 5163948"/>
                <a:gd name="connsiteX1" fmla="*/ 9612924 w 9612924"/>
                <a:gd name="connsiteY1" fmla="*/ 0 h 5163948"/>
                <a:gd name="connsiteX2" fmla="*/ 9612924 w 9612924"/>
                <a:gd name="connsiteY2" fmla="*/ 5163948 h 5163948"/>
                <a:gd name="connsiteX3" fmla="*/ 0 w 9612924"/>
                <a:gd name="connsiteY3" fmla="*/ 5163948 h 5163948"/>
                <a:gd name="connsiteX4" fmla="*/ 0 w 9612924"/>
                <a:gd name="connsiteY4" fmla="*/ 0 h 5163948"/>
                <a:gd name="connsiteX0" fmla="*/ 0 w 9612924"/>
                <a:gd name="connsiteY0" fmla="*/ 35169 h 5199117"/>
                <a:gd name="connsiteX1" fmla="*/ 7807570 w 9612924"/>
                <a:gd name="connsiteY1" fmla="*/ 0 h 5199117"/>
                <a:gd name="connsiteX2" fmla="*/ 9612924 w 9612924"/>
                <a:gd name="connsiteY2" fmla="*/ 5199117 h 5199117"/>
                <a:gd name="connsiteX3" fmla="*/ 0 w 9612924"/>
                <a:gd name="connsiteY3" fmla="*/ 5199117 h 5199117"/>
                <a:gd name="connsiteX4" fmla="*/ 0 w 9612924"/>
                <a:gd name="connsiteY4" fmla="*/ 35169 h 5199117"/>
                <a:gd name="connsiteX0" fmla="*/ 0 w 10761785"/>
                <a:gd name="connsiteY0" fmla="*/ 35169 h 5210840"/>
                <a:gd name="connsiteX1" fmla="*/ 7807570 w 10761785"/>
                <a:gd name="connsiteY1" fmla="*/ 0 h 5210840"/>
                <a:gd name="connsiteX2" fmla="*/ 10761785 w 10761785"/>
                <a:gd name="connsiteY2" fmla="*/ 5210840 h 5210840"/>
                <a:gd name="connsiteX3" fmla="*/ 0 w 10761785"/>
                <a:gd name="connsiteY3" fmla="*/ 5199117 h 5210840"/>
                <a:gd name="connsiteX4" fmla="*/ 0 w 10761785"/>
                <a:gd name="connsiteY4" fmla="*/ 35169 h 5210840"/>
                <a:gd name="connsiteX0" fmla="*/ 0 w 9880218"/>
                <a:gd name="connsiteY0" fmla="*/ 35169 h 5199117"/>
                <a:gd name="connsiteX1" fmla="*/ 7807570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9880218"/>
                <a:gd name="connsiteY0" fmla="*/ 35169 h 5199117"/>
                <a:gd name="connsiteX1" fmla="*/ 7895726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8046556"/>
                <a:gd name="connsiteY0" fmla="*/ 35169 h 5260306"/>
                <a:gd name="connsiteX1" fmla="*/ 7895726 w 8046556"/>
                <a:gd name="connsiteY1" fmla="*/ 0 h 5260306"/>
                <a:gd name="connsiteX2" fmla="*/ 8046556 w 8046556"/>
                <a:gd name="connsiteY2" fmla="*/ 5260306 h 5260306"/>
                <a:gd name="connsiteX3" fmla="*/ 0 w 8046556"/>
                <a:gd name="connsiteY3" fmla="*/ 5199117 h 5260306"/>
                <a:gd name="connsiteX4" fmla="*/ 0 w 8046556"/>
                <a:gd name="connsiteY4" fmla="*/ 35169 h 526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556" h="5260306">
                  <a:moveTo>
                    <a:pt x="0" y="35169"/>
                  </a:moveTo>
                  <a:lnTo>
                    <a:pt x="7895726" y="0"/>
                  </a:lnTo>
                  <a:lnTo>
                    <a:pt x="8046556" y="5260306"/>
                  </a:lnTo>
                  <a:lnTo>
                    <a:pt x="0" y="5199117"/>
                  </a:lnTo>
                  <a:lnTo>
                    <a:pt x="0" y="35169"/>
                  </a:lnTo>
                  <a:close/>
                </a:path>
              </a:pathLst>
            </a:custGeom>
            <a:gradFill>
              <a:gsLst>
                <a:gs pos="56000">
                  <a:schemeClr val="bg1">
                    <a:lumMod val="0"/>
                    <a:lumOff val="100000"/>
                    <a:alpha val="81000"/>
                  </a:schemeClr>
                </a:gs>
                <a:gs pos="100000">
                  <a:schemeClr val="bg1">
                    <a:alpha val="47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7179233" y="4419580"/>
              <a:ext cx="5031933" cy="1851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Conteúdo </a:t>
              </a:r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AO03</a:t>
              </a:r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Possibilidades educacionais das </a:t>
              </a:r>
              <a:r>
                <a:rPr lang="pt-BR" sz="2400" b="1" cap="small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TIC’s</a:t>
              </a:r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em sala de aula</a:t>
              </a:r>
            </a:p>
            <a:p>
              <a:pPr algn="ctr"/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Pontuação: </a:t>
              </a:r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2,0</a:t>
              </a:r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Compõe </a:t>
              </a:r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n2</a:t>
              </a:r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etângulo 13"/>
          <p:cNvSpPr/>
          <p:nvPr/>
        </p:nvSpPr>
        <p:spPr>
          <a:xfrm>
            <a:off x="-92905" y="2711576"/>
            <a:ext cx="6338430" cy="2076582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  <a:gd name="connsiteX0" fmla="*/ 0 w 9880218"/>
              <a:gd name="connsiteY0" fmla="*/ 35169 h 5199117"/>
              <a:gd name="connsiteX1" fmla="*/ 7807570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7895726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8311322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42436"/>
              <a:gd name="connsiteY0" fmla="*/ 35169 h 5199117"/>
              <a:gd name="connsiteX1" fmla="*/ 8311322 w 9842436"/>
              <a:gd name="connsiteY1" fmla="*/ 0 h 5199117"/>
              <a:gd name="connsiteX2" fmla="*/ 9842436 w 9842436"/>
              <a:gd name="connsiteY2" fmla="*/ 5176386 h 5199117"/>
              <a:gd name="connsiteX3" fmla="*/ 0 w 9842436"/>
              <a:gd name="connsiteY3" fmla="*/ 5199117 h 5199117"/>
              <a:gd name="connsiteX4" fmla="*/ 0 w 9842436"/>
              <a:gd name="connsiteY4" fmla="*/ 35169 h 5199117"/>
              <a:gd name="connsiteX0" fmla="*/ 0 w 9842436"/>
              <a:gd name="connsiteY0" fmla="*/ 177157 h 5341105"/>
              <a:gd name="connsiteX1" fmla="*/ 8743012 w 9842436"/>
              <a:gd name="connsiteY1" fmla="*/ 0 h 5341105"/>
              <a:gd name="connsiteX2" fmla="*/ 9842436 w 9842436"/>
              <a:gd name="connsiteY2" fmla="*/ 5318374 h 5341105"/>
              <a:gd name="connsiteX3" fmla="*/ 0 w 9842436"/>
              <a:gd name="connsiteY3" fmla="*/ 5341105 h 5341105"/>
              <a:gd name="connsiteX4" fmla="*/ 0 w 9842436"/>
              <a:gd name="connsiteY4" fmla="*/ 177157 h 5341105"/>
              <a:gd name="connsiteX0" fmla="*/ 0 w 9194902"/>
              <a:gd name="connsiteY0" fmla="*/ 177157 h 5413033"/>
              <a:gd name="connsiteX1" fmla="*/ 8743012 w 9194902"/>
              <a:gd name="connsiteY1" fmla="*/ 0 h 5413033"/>
              <a:gd name="connsiteX2" fmla="*/ 9194902 w 9194902"/>
              <a:gd name="connsiteY2" fmla="*/ 5413033 h 5413033"/>
              <a:gd name="connsiteX3" fmla="*/ 0 w 9194902"/>
              <a:gd name="connsiteY3" fmla="*/ 5341105 h 5413033"/>
              <a:gd name="connsiteX4" fmla="*/ 0 w 9194902"/>
              <a:gd name="connsiteY4" fmla="*/ 177157 h 5413033"/>
              <a:gd name="connsiteX0" fmla="*/ 0 w 9540253"/>
              <a:gd name="connsiteY0" fmla="*/ 177157 h 5446394"/>
              <a:gd name="connsiteX1" fmla="*/ 8743012 w 9540253"/>
              <a:gd name="connsiteY1" fmla="*/ 0 h 5446394"/>
              <a:gd name="connsiteX2" fmla="*/ 9540253 w 9540253"/>
              <a:gd name="connsiteY2" fmla="*/ 5446394 h 5446394"/>
              <a:gd name="connsiteX3" fmla="*/ 0 w 9540253"/>
              <a:gd name="connsiteY3" fmla="*/ 5341105 h 5446394"/>
              <a:gd name="connsiteX4" fmla="*/ 0 w 9540253"/>
              <a:gd name="connsiteY4" fmla="*/ 177157 h 54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0253" h="5446394">
                <a:moveTo>
                  <a:pt x="0" y="177157"/>
                </a:moveTo>
                <a:lnTo>
                  <a:pt x="8743012" y="0"/>
                </a:lnTo>
                <a:lnTo>
                  <a:pt x="9540253" y="5446394"/>
                </a:lnTo>
                <a:lnTo>
                  <a:pt x="0" y="5341105"/>
                </a:lnTo>
                <a:lnTo>
                  <a:pt x="0" y="177157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60375" y="1831594"/>
            <a:ext cx="5352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Atividades Online</a:t>
            </a:r>
            <a:endParaRPr lang="pt-BR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5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omputador, Laptop, Tecnologia, Teclado, Comput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356"/>
            <a:ext cx="12191999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13"/>
          <p:cNvSpPr/>
          <p:nvPr/>
        </p:nvSpPr>
        <p:spPr>
          <a:xfrm>
            <a:off x="1" y="-52551"/>
            <a:ext cx="6893168" cy="7104991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1785" h="5210840">
                <a:moveTo>
                  <a:pt x="0" y="35169"/>
                </a:moveTo>
                <a:lnTo>
                  <a:pt x="7807570" y="0"/>
                </a:lnTo>
                <a:lnTo>
                  <a:pt x="10761785" y="5210840"/>
                </a:lnTo>
                <a:lnTo>
                  <a:pt x="0" y="5199117"/>
                </a:lnTo>
                <a:lnTo>
                  <a:pt x="0" y="35169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06" y="-39746"/>
            <a:ext cx="2456021" cy="712658"/>
          </a:xfrm>
          <a:prstGeom prst="rect">
            <a:avLst/>
          </a:prstGeom>
        </p:spPr>
      </p:pic>
      <p:grpSp>
        <p:nvGrpSpPr>
          <p:cNvPr id="20" name="Agrupar 15"/>
          <p:cNvGrpSpPr/>
          <p:nvPr/>
        </p:nvGrpSpPr>
        <p:grpSpPr>
          <a:xfrm>
            <a:off x="139435" y="3100322"/>
            <a:ext cx="4968000" cy="756000"/>
            <a:chOff x="139434" y="4982491"/>
            <a:chExt cx="4157279" cy="720000"/>
          </a:xfrm>
        </p:grpSpPr>
        <p:sp>
          <p:nvSpPr>
            <p:cNvPr id="21" name="Arredondar Retângulo em um Canto Diagonal 20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48831" y="5134581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01 - AO01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Agrupar 9"/>
          <p:cNvGrpSpPr/>
          <p:nvPr/>
        </p:nvGrpSpPr>
        <p:grpSpPr>
          <a:xfrm>
            <a:off x="123431" y="4009460"/>
            <a:ext cx="4968000" cy="756000"/>
            <a:chOff x="123431" y="4982491"/>
            <a:chExt cx="4147882" cy="720000"/>
          </a:xfrm>
        </p:grpSpPr>
        <p:sp>
          <p:nvSpPr>
            <p:cNvPr id="25" name="Arredondar Retângulo em um Canto Diagonal 24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</a:t>
              </a:r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02 – AO02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Agrupar 18"/>
          <p:cNvGrpSpPr/>
          <p:nvPr/>
        </p:nvGrpSpPr>
        <p:grpSpPr>
          <a:xfrm>
            <a:off x="107427" y="5764261"/>
            <a:ext cx="4968000" cy="756000"/>
            <a:chOff x="123431" y="4982491"/>
            <a:chExt cx="4147882" cy="720000"/>
          </a:xfrm>
        </p:grpSpPr>
        <p:sp>
          <p:nvSpPr>
            <p:cNvPr id="31" name="Arredondar Retângulo em um Canto Diagonal 30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2038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1234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04 – AO04</a:t>
              </a:r>
              <a:endParaRPr lang="pt-B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Agrupar 21"/>
          <p:cNvGrpSpPr/>
          <p:nvPr/>
        </p:nvGrpSpPr>
        <p:grpSpPr>
          <a:xfrm>
            <a:off x="123431" y="4855123"/>
            <a:ext cx="4968000" cy="756000"/>
            <a:chOff x="139434" y="4982491"/>
            <a:chExt cx="4157279" cy="720000"/>
          </a:xfrm>
        </p:grpSpPr>
        <p:sp>
          <p:nvSpPr>
            <p:cNvPr id="34" name="Arredondar Retângulo em um Canto Diagonal 33"/>
            <p:cNvSpPr/>
            <p:nvPr/>
          </p:nvSpPr>
          <p:spPr>
            <a:xfrm>
              <a:off x="139434" y="4982491"/>
              <a:ext cx="4104000" cy="72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48831" y="5151013"/>
              <a:ext cx="4147882" cy="3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Atividade Online 03 – AO03</a:t>
              </a:r>
              <a:endParaRPr lang="pt-B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Agrupar 2"/>
          <p:cNvGrpSpPr/>
          <p:nvPr/>
        </p:nvGrpSpPr>
        <p:grpSpPr>
          <a:xfrm>
            <a:off x="7384211" y="4009459"/>
            <a:ext cx="4900696" cy="3095531"/>
            <a:chOff x="6932482" y="3510442"/>
            <a:chExt cx="5617655" cy="3614062"/>
          </a:xfrm>
        </p:grpSpPr>
        <p:sp>
          <p:nvSpPr>
            <p:cNvPr id="37" name="Retângulo 13"/>
            <p:cNvSpPr/>
            <p:nvPr/>
          </p:nvSpPr>
          <p:spPr>
            <a:xfrm>
              <a:off x="6932482" y="3510442"/>
              <a:ext cx="5617655" cy="3614062"/>
            </a:xfrm>
            <a:custGeom>
              <a:avLst/>
              <a:gdLst>
                <a:gd name="connsiteX0" fmla="*/ 0 w 9612924"/>
                <a:gd name="connsiteY0" fmla="*/ 0 h 5163948"/>
                <a:gd name="connsiteX1" fmla="*/ 9612924 w 9612924"/>
                <a:gd name="connsiteY1" fmla="*/ 0 h 5163948"/>
                <a:gd name="connsiteX2" fmla="*/ 9612924 w 9612924"/>
                <a:gd name="connsiteY2" fmla="*/ 5163948 h 5163948"/>
                <a:gd name="connsiteX3" fmla="*/ 0 w 9612924"/>
                <a:gd name="connsiteY3" fmla="*/ 5163948 h 5163948"/>
                <a:gd name="connsiteX4" fmla="*/ 0 w 9612924"/>
                <a:gd name="connsiteY4" fmla="*/ 0 h 5163948"/>
                <a:gd name="connsiteX0" fmla="*/ 0 w 9612924"/>
                <a:gd name="connsiteY0" fmla="*/ 35169 h 5199117"/>
                <a:gd name="connsiteX1" fmla="*/ 7807570 w 9612924"/>
                <a:gd name="connsiteY1" fmla="*/ 0 h 5199117"/>
                <a:gd name="connsiteX2" fmla="*/ 9612924 w 9612924"/>
                <a:gd name="connsiteY2" fmla="*/ 5199117 h 5199117"/>
                <a:gd name="connsiteX3" fmla="*/ 0 w 9612924"/>
                <a:gd name="connsiteY3" fmla="*/ 5199117 h 5199117"/>
                <a:gd name="connsiteX4" fmla="*/ 0 w 9612924"/>
                <a:gd name="connsiteY4" fmla="*/ 35169 h 5199117"/>
                <a:gd name="connsiteX0" fmla="*/ 0 w 10761785"/>
                <a:gd name="connsiteY0" fmla="*/ 35169 h 5210840"/>
                <a:gd name="connsiteX1" fmla="*/ 7807570 w 10761785"/>
                <a:gd name="connsiteY1" fmla="*/ 0 h 5210840"/>
                <a:gd name="connsiteX2" fmla="*/ 10761785 w 10761785"/>
                <a:gd name="connsiteY2" fmla="*/ 5210840 h 5210840"/>
                <a:gd name="connsiteX3" fmla="*/ 0 w 10761785"/>
                <a:gd name="connsiteY3" fmla="*/ 5199117 h 5210840"/>
                <a:gd name="connsiteX4" fmla="*/ 0 w 10761785"/>
                <a:gd name="connsiteY4" fmla="*/ 35169 h 5210840"/>
                <a:gd name="connsiteX0" fmla="*/ 0 w 9880218"/>
                <a:gd name="connsiteY0" fmla="*/ 35169 h 5199117"/>
                <a:gd name="connsiteX1" fmla="*/ 7807570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9880218"/>
                <a:gd name="connsiteY0" fmla="*/ 35169 h 5199117"/>
                <a:gd name="connsiteX1" fmla="*/ 7895726 w 9880218"/>
                <a:gd name="connsiteY1" fmla="*/ 0 h 5199117"/>
                <a:gd name="connsiteX2" fmla="*/ 9880218 w 9880218"/>
                <a:gd name="connsiteY2" fmla="*/ 5165037 h 5199117"/>
                <a:gd name="connsiteX3" fmla="*/ 0 w 9880218"/>
                <a:gd name="connsiteY3" fmla="*/ 5199117 h 5199117"/>
                <a:gd name="connsiteX4" fmla="*/ 0 w 9880218"/>
                <a:gd name="connsiteY4" fmla="*/ 35169 h 5199117"/>
                <a:gd name="connsiteX0" fmla="*/ 0 w 8046556"/>
                <a:gd name="connsiteY0" fmla="*/ 35169 h 5260306"/>
                <a:gd name="connsiteX1" fmla="*/ 7895726 w 8046556"/>
                <a:gd name="connsiteY1" fmla="*/ 0 h 5260306"/>
                <a:gd name="connsiteX2" fmla="*/ 8046556 w 8046556"/>
                <a:gd name="connsiteY2" fmla="*/ 5260306 h 5260306"/>
                <a:gd name="connsiteX3" fmla="*/ 0 w 8046556"/>
                <a:gd name="connsiteY3" fmla="*/ 5199117 h 5260306"/>
                <a:gd name="connsiteX4" fmla="*/ 0 w 8046556"/>
                <a:gd name="connsiteY4" fmla="*/ 35169 h 526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556" h="5260306">
                  <a:moveTo>
                    <a:pt x="0" y="35169"/>
                  </a:moveTo>
                  <a:lnTo>
                    <a:pt x="7895726" y="0"/>
                  </a:lnTo>
                  <a:lnTo>
                    <a:pt x="8046556" y="5260306"/>
                  </a:lnTo>
                  <a:lnTo>
                    <a:pt x="0" y="5199117"/>
                  </a:lnTo>
                  <a:lnTo>
                    <a:pt x="0" y="35169"/>
                  </a:lnTo>
                  <a:close/>
                </a:path>
              </a:pathLst>
            </a:custGeom>
            <a:gradFill>
              <a:gsLst>
                <a:gs pos="56000">
                  <a:schemeClr val="bg1">
                    <a:lumMod val="0"/>
                    <a:lumOff val="100000"/>
                    <a:alpha val="81000"/>
                  </a:schemeClr>
                </a:gs>
                <a:gs pos="100000">
                  <a:schemeClr val="bg1">
                    <a:alpha val="47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7179233" y="4419580"/>
              <a:ext cx="5031933" cy="1851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Conteúdo </a:t>
              </a:r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AO04</a:t>
              </a:r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professor no século XXI</a:t>
              </a:r>
            </a:p>
            <a:p>
              <a:pPr algn="ctr"/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Pontuação: 3,0</a:t>
              </a:r>
            </a:p>
            <a:p>
              <a:pPr algn="ctr"/>
              <a:r>
                <a:rPr lang="pt-BR" sz="2400" b="1" cap="small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Compõe </a:t>
              </a:r>
              <a:r>
                <a:rPr lang="pt-BR" sz="2400" b="1" cap="small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n2</a:t>
              </a:r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pt-BR" sz="24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etângulo 13"/>
          <p:cNvSpPr/>
          <p:nvPr/>
        </p:nvSpPr>
        <p:spPr>
          <a:xfrm>
            <a:off x="-92905" y="3048562"/>
            <a:ext cx="6510958" cy="2611389"/>
          </a:xfrm>
          <a:custGeom>
            <a:avLst/>
            <a:gdLst>
              <a:gd name="connsiteX0" fmla="*/ 0 w 9612924"/>
              <a:gd name="connsiteY0" fmla="*/ 0 h 5163948"/>
              <a:gd name="connsiteX1" fmla="*/ 9612924 w 9612924"/>
              <a:gd name="connsiteY1" fmla="*/ 0 h 5163948"/>
              <a:gd name="connsiteX2" fmla="*/ 9612924 w 9612924"/>
              <a:gd name="connsiteY2" fmla="*/ 5163948 h 5163948"/>
              <a:gd name="connsiteX3" fmla="*/ 0 w 9612924"/>
              <a:gd name="connsiteY3" fmla="*/ 5163948 h 5163948"/>
              <a:gd name="connsiteX4" fmla="*/ 0 w 9612924"/>
              <a:gd name="connsiteY4" fmla="*/ 0 h 5163948"/>
              <a:gd name="connsiteX0" fmla="*/ 0 w 9612924"/>
              <a:gd name="connsiteY0" fmla="*/ 35169 h 5199117"/>
              <a:gd name="connsiteX1" fmla="*/ 7807570 w 9612924"/>
              <a:gd name="connsiteY1" fmla="*/ 0 h 5199117"/>
              <a:gd name="connsiteX2" fmla="*/ 9612924 w 9612924"/>
              <a:gd name="connsiteY2" fmla="*/ 5199117 h 5199117"/>
              <a:gd name="connsiteX3" fmla="*/ 0 w 9612924"/>
              <a:gd name="connsiteY3" fmla="*/ 5199117 h 5199117"/>
              <a:gd name="connsiteX4" fmla="*/ 0 w 9612924"/>
              <a:gd name="connsiteY4" fmla="*/ 35169 h 5199117"/>
              <a:gd name="connsiteX0" fmla="*/ 0 w 10761785"/>
              <a:gd name="connsiteY0" fmla="*/ 35169 h 5210840"/>
              <a:gd name="connsiteX1" fmla="*/ 7807570 w 10761785"/>
              <a:gd name="connsiteY1" fmla="*/ 0 h 5210840"/>
              <a:gd name="connsiteX2" fmla="*/ 10761785 w 10761785"/>
              <a:gd name="connsiteY2" fmla="*/ 5210840 h 5210840"/>
              <a:gd name="connsiteX3" fmla="*/ 0 w 10761785"/>
              <a:gd name="connsiteY3" fmla="*/ 5199117 h 5210840"/>
              <a:gd name="connsiteX4" fmla="*/ 0 w 10761785"/>
              <a:gd name="connsiteY4" fmla="*/ 35169 h 5210840"/>
              <a:gd name="connsiteX0" fmla="*/ 0 w 9880218"/>
              <a:gd name="connsiteY0" fmla="*/ 35169 h 5199117"/>
              <a:gd name="connsiteX1" fmla="*/ 7807570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7895726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80218"/>
              <a:gd name="connsiteY0" fmla="*/ 35169 h 5199117"/>
              <a:gd name="connsiteX1" fmla="*/ 8311322 w 9880218"/>
              <a:gd name="connsiteY1" fmla="*/ 0 h 5199117"/>
              <a:gd name="connsiteX2" fmla="*/ 9880218 w 9880218"/>
              <a:gd name="connsiteY2" fmla="*/ 5165037 h 5199117"/>
              <a:gd name="connsiteX3" fmla="*/ 0 w 9880218"/>
              <a:gd name="connsiteY3" fmla="*/ 5199117 h 5199117"/>
              <a:gd name="connsiteX4" fmla="*/ 0 w 9880218"/>
              <a:gd name="connsiteY4" fmla="*/ 35169 h 5199117"/>
              <a:gd name="connsiteX0" fmla="*/ 0 w 9842436"/>
              <a:gd name="connsiteY0" fmla="*/ 35169 h 5199117"/>
              <a:gd name="connsiteX1" fmla="*/ 8311322 w 9842436"/>
              <a:gd name="connsiteY1" fmla="*/ 0 h 5199117"/>
              <a:gd name="connsiteX2" fmla="*/ 9842436 w 9842436"/>
              <a:gd name="connsiteY2" fmla="*/ 5176386 h 5199117"/>
              <a:gd name="connsiteX3" fmla="*/ 0 w 9842436"/>
              <a:gd name="connsiteY3" fmla="*/ 5199117 h 5199117"/>
              <a:gd name="connsiteX4" fmla="*/ 0 w 9842436"/>
              <a:gd name="connsiteY4" fmla="*/ 35169 h 5199117"/>
              <a:gd name="connsiteX0" fmla="*/ 0 w 9842436"/>
              <a:gd name="connsiteY0" fmla="*/ 177157 h 5341105"/>
              <a:gd name="connsiteX1" fmla="*/ 8743012 w 9842436"/>
              <a:gd name="connsiteY1" fmla="*/ 0 h 5341105"/>
              <a:gd name="connsiteX2" fmla="*/ 9842436 w 9842436"/>
              <a:gd name="connsiteY2" fmla="*/ 5318374 h 5341105"/>
              <a:gd name="connsiteX3" fmla="*/ 0 w 9842436"/>
              <a:gd name="connsiteY3" fmla="*/ 5341105 h 5341105"/>
              <a:gd name="connsiteX4" fmla="*/ 0 w 9842436"/>
              <a:gd name="connsiteY4" fmla="*/ 177157 h 5341105"/>
              <a:gd name="connsiteX0" fmla="*/ 0 w 9194902"/>
              <a:gd name="connsiteY0" fmla="*/ 177157 h 5413033"/>
              <a:gd name="connsiteX1" fmla="*/ 8743012 w 9194902"/>
              <a:gd name="connsiteY1" fmla="*/ 0 h 5413033"/>
              <a:gd name="connsiteX2" fmla="*/ 9194902 w 9194902"/>
              <a:gd name="connsiteY2" fmla="*/ 5413033 h 5413033"/>
              <a:gd name="connsiteX3" fmla="*/ 0 w 9194902"/>
              <a:gd name="connsiteY3" fmla="*/ 5341105 h 5413033"/>
              <a:gd name="connsiteX4" fmla="*/ 0 w 9194902"/>
              <a:gd name="connsiteY4" fmla="*/ 177157 h 5413033"/>
              <a:gd name="connsiteX0" fmla="*/ 0 w 9540253"/>
              <a:gd name="connsiteY0" fmla="*/ 177157 h 5446394"/>
              <a:gd name="connsiteX1" fmla="*/ 8743012 w 9540253"/>
              <a:gd name="connsiteY1" fmla="*/ 0 h 5446394"/>
              <a:gd name="connsiteX2" fmla="*/ 9540253 w 9540253"/>
              <a:gd name="connsiteY2" fmla="*/ 5446394 h 5446394"/>
              <a:gd name="connsiteX3" fmla="*/ 0 w 9540253"/>
              <a:gd name="connsiteY3" fmla="*/ 5341105 h 5446394"/>
              <a:gd name="connsiteX4" fmla="*/ 0 w 9540253"/>
              <a:gd name="connsiteY4" fmla="*/ 177157 h 54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0253" h="5446394">
                <a:moveTo>
                  <a:pt x="0" y="177157"/>
                </a:moveTo>
                <a:lnTo>
                  <a:pt x="8743012" y="0"/>
                </a:lnTo>
                <a:lnTo>
                  <a:pt x="9540253" y="5446394"/>
                </a:lnTo>
                <a:lnTo>
                  <a:pt x="0" y="5341105"/>
                </a:lnTo>
                <a:lnTo>
                  <a:pt x="0" y="177157"/>
                </a:lnTo>
                <a:close/>
              </a:path>
            </a:pathLst>
          </a:custGeom>
          <a:gradFill>
            <a:gsLst>
              <a:gs pos="56000">
                <a:schemeClr val="bg1">
                  <a:lumMod val="0"/>
                  <a:lumOff val="100000"/>
                  <a:alpha val="81000"/>
                </a:schemeClr>
              </a:gs>
              <a:gs pos="100000">
                <a:schemeClr val="bg1">
                  <a:alpha val="47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60375" y="1831594"/>
            <a:ext cx="5352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Atividades Online</a:t>
            </a:r>
            <a:endParaRPr lang="pt-BR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404</Words>
  <Application>Microsoft Office PowerPoint</Application>
  <PresentationFormat>Personalizar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BANCO DO BRASIL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BB</dc:creator>
  <cp:lastModifiedBy>Hellen Corrêa da Silva</cp:lastModifiedBy>
  <cp:revision>54</cp:revision>
  <dcterms:created xsi:type="dcterms:W3CDTF">2018-03-20T19:44:39Z</dcterms:created>
  <dcterms:modified xsi:type="dcterms:W3CDTF">2018-05-31T20:56:47Z</dcterms:modified>
</cp:coreProperties>
</file>