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00" r:id="rId1"/>
    <p:sldMasterId id="2147483912" r:id="rId2"/>
  </p:sldMasterIdLst>
  <p:sldIdLst>
    <p:sldId id="265" r:id="rId3"/>
    <p:sldId id="258" r:id="rId4"/>
    <p:sldId id="272" r:id="rId5"/>
    <p:sldId id="276" r:id="rId6"/>
    <p:sldId id="274" r:id="rId7"/>
    <p:sldId id="266" r:id="rId8"/>
    <p:sldId id="267" r:id="rId9"/>
    <p:sldId id="278" r:id="rId10"/>
    <p:sldId id="279" r:id="rId11"/>
    <p:sldId id="268" r:id="rId12"/>
    <p:sldId id="282" r:id="rId13"/>
    <p:sldId id="286" r:id="rId14"/>
    <p:sldId id="288" r:id="rId15"/>
    <p:sldId id="289" r:id="rId16"/>
    <p:sldId id="290" r:id="rId17"/>
    <p:sldId id="291" r:id="rId18"/>
    <p:sldId id="294" r:id="rId19"/>
    <p:sldId id="301" r:id="rId20"/>
    <p:sldId id="295" r:id="rId21"/>
    <p:sldId id="296" r:id="rId22"/>
    <p:sldId id="298" r:id="rId23"/>
    <p:sldId id="297" r:id="rId24"/>
    <p:sldId id="299" r:id="rId25"/>
    <p:sldId id="30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33CCFF"/>
    <a:srgbClr val="66FF66"/>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816" y="5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F5591C-9664-4C99-9EA4-1E1D1E1B815D}" type="doc">
      <dgm:prSet loTypeId="urn:microsoft.com/office/officeart/2005/8/layout/vList2" loCatId="list" qsTypeId="urn:microsoft.com/office/officeart/2005/8/quickstyle/simple4" qsCatId="simple" csTypeId="urn:microsoft.com/office/officeart/2005/8/colors/colorful1" csCatId="colorful" phldr="1"/>
      <dgm:spPr/>
      <dgm:t>
        <a:bodyPr/>
        <a:lstStyle/>
        <a:p>
          <a:endParaRPr lang="en-US"/>
        </a:p>
      </dgm:t>
    </dgm:pt>
    <dgm:pt modelId="{10BBC788-1B5B-49B1-B573-B52664C10222}">
      <dgm:prSet custT="1"/>
      <dgm:spPr/>
      <dgm:t>
        <a:bodyPr/>
        <a:lstStyle/>
        <a:p>
          <a:r>
            <a:rPr lang="pt-BR" sz="2400" i="1" dirty="0" err="1"/>
            <a:t>Blended</a:t>
          </a:r>
          <a:r>
            <a:rPr lang="pt-BR" sz="2400" i="1" dirty="0"/>
            <a:t> </a:t>
          </a:r>
          <a:r>
            <a:rPr lang="pt-BR" sz="2400" i="1" dirty="0" err="1"/>
            <a:t>learning</a:t>
          </a:r>
          <a:r>
            <a:rPr lang="pt-BR" sz="2400" i="1" dirty="0"/>
            <a:t>: </a:t>
          </a:r>
          <a:r>
            <a:rPr lang="pt-BR" sz="2400" dirty="0"/>
            <a:t>consiste na combinação de aprendizagem presencial com aprendizagem virtual interativa. </a:t>
          </a:r>
          <a:endParaRPr lang="en-US" sz="2400" dirty="0"/>
        </a:p>
      </dgm:t>
    </dgm:pt>
    <dgm:pt modelId="{1490E27C-A14F-45B7-ACC2-664229100296}" type="parTrans" cxnId="{445294D3-7317-4E71-9EE6-CCEB0A0C2695}">
      <dgm:prSet/>
      <dgm:spPr/>
      <dgm:t>
        <a:bodyPr/>
        <a:lstStyle/>
        <a:p>
          <a:endParaRPr lang="en-US" sz="2800"/>
        </a:p>
      </dgm:t>
    </dgm:pt>
    <dgm:pt modelId="{E78D7EA8-2E0F-49D5-8456-DD12F778AA2F}" type="sibTrans" cxnId="{445294D3-7317-4E71-9EE6-CCEB0A0C2695}">
      <dgm:prSet/>
      <dgm:spPr/>
      <dgm:t>
        <a:bodyPr/>
        <a:lstStyle/>
        <a:p>
          <a:endParaRPr lang="en-US"/>
        </a:p>
      </dgm:t>
    </dgm:pt>
    <dgm:pt modelId="{300B6C4B-E0DE-4225-A152-FB83BF50E0AA}">
      <dgm:prSet/>
      <dgm:spPr/>
      <dgm:t>
        <a:bodyPr/>
        <a:lstStyle/>
        <a:p>
          <a:r>
            <a:rPr lang="pt-BR" dirty="0"/>
            <a:t>As diversas linguagens podem ser usadas simultaneamente, conferindo-se ao processo um potencial maior de comunicação e integração espaço/tempo.</a:t>
          </a:r>
          <a:endParaRPr lang="en-US" dirty="0"/>
        </a:p>
      </dgm:t>
    </dgm:pt>
    <dgm:pt modelId="{7AACB9AE-6C6B-4AA4-9BD7-9BFA82628C5C}" type="parTrans" cxnId="{2A234BC0-4DF1-48BF-BCC4-1C9AF6DC8FD3}">
      <dgm:prSet/>
      <dgm:spPr/>
      <dgm:t>
        <a:bodyPr/>
        <a:lstStyle/>
        <a:p>
          <a:endParaRPr lang="en-US" sz="2800"/>
        </a:p>
      </dgm:t>
    </dgm:pt>
    <dgm:pt modelId="{A8D7BA6D-5C5C-42F0-B0E3-427E28A8C0CE}" type="sibTrans" cxnId="{2A234BC0-4DF1-48BF-BCC4-1C9AF6DC8FD3}">
      <dgm:prSet/>
      <dgm:spPr/>
      <dgm:t>
        <a:bodyPr/>
        <a:lstStyle/>
        <a:p>
          <a:endParaRPr lang="en-US"/>
        </a:p>
      </dgm:t>
    </dgm:pt>
    <dgm:pt modelId="{67FF8476-26A4-4DBC-8EFA-D94E7C166D6B}">
      <dgm:prSet/>
      <dgm:spPr/>
      <dgm:t>
        <a:bodyPr/>
        <a:lstStyle/>
        <a:p>
          <a:r>
            <a:rPr lang="pt-BR"/>
            <a:t>O modelo andragógico de aprendizagem se refere a uma educação centrada no aprendiz, para pessoas de todas as idades. </a:t>
          </a:r>
          <a:endParaRPr lang="en-US"/>
        </a:p>
      </dgm:t>
    </dgm:pt>
    <dgm:pt modelId="{71934BE8-D7B5-451E-829B-FCCDE8D44589}" type="parTrans" cxnId="{5616D9F3-C19A-477D-B4C9-68B9C42788AD}">
      <dgm:prSet/>
      <dgm:spPr/>
      <dgm:t>
        <a:bodyPr/>
        <a:lstStyle/>
        <a:p>
          <a:endParaRPr lang="en-US" sz="2800"/>
        </a:p>
      </dgm:t>
    </dgm:pt>
    <dgm:pt modelId="{8546108F-304F-49DC-A3A0-0BE5ACF6FE77}" type="sibTrans" cxnId="{5616D9F3-C19A-477D-B4C9-68B9C42788AD}">
      <dgm:prSet/>
      <dgm:spPr/>
      <dgm:t>
        <a:bodyPr/>
        <a:lstStyle/>
        <a:p>
          <a:endParaRPr lang="en-US"/>
        </a:p>
      </dgm:t>
    </dgm:pt>
    <dgm:pt modelId="{1A8B7366-6AF7-478D-AEEE-61DF6F16CE2A}">
      <dgm:prSet/>
      <dgm:spPr/>
      <dgm:t>
        <a:bodyPr/>
        <a:lstStyle/>
        <a:p>
          <a:r>
            <a:rPr lang="pt-BR"/>
            <a:t>Parte de premissas básicas ligadas à capacidade, necessidade e desejo dos próprios aprendizes assumirem a responsabilidade pela aprendizagem.</a:t>
          </a:r>
          <a:endParaRPr lang="en-US"/>
        </a:p>
      </dgm:t>
    </dgm:pt>
    <dgm:pt modelId="{8BB1C050-30B7-4222-B601-1F7A319B3037}" type="parTrans" cxnId="{BF031507-647D-403E-AF9B-3D2AF5D9C826}">
      <dgm:prSet/>
      <dgm:spPr/>
      <dgm:t>
        <a:bodyPr/>
        <a:lstStyle/>
        <a:p>
          <a:endParaRPr lang="en-US" sz="2800"/>
        </a:p>
      </dgm:t>
    </dgm:pt>
    <dgm:pt modelId="{DDC810D3-2B69-4077-A57D-1FD565DDC7E9}" type="sibTrans" cxnId="{BF031507-647D-403E-AF9B-3D2AF5D9C826}">
      <dgm:prSet/>
      <dgm:spPr/>
      <dgm:t>
        <a:bodyPr/>
        <a:lstStyle/>
        <a:p>
          <a:endParaRPr lang="en-US"/>
        </a:p>
      </dgm:t>
    </dgm:pt>
    <dgm:pt modelId="{CF06685F-5CC7-4387-AD31-05FEF88EFCE9}" type="pres">
      <dgm:prSet presAssocID="{70F5591C-9664-4C99-9EA4-1E1D1E1B815D}" presName="linear" presStyleCnt="0">
        <dgm:presLayoutVars>
          <dgm:animLvl val="lvl"/>
          <dgm:resizeHandles val="exact"/>
        </dgm:presLayoutVars>
      </dgm:prSet>
      <dgm:spPr/>
    </dgm:pt>
    <dgm:pt modelId="{F2F272CB-D261-4C2C-B6DE-59A9AA5AC85E}" type="pres">
      <dgm:prSet presAssocID="{10BBC788-1B5B-49B1-B573-B52664C10222}" presName="parentText" presStyleLbl="node1" presStyleIdx="0" presStyleCnt="4">
        <dgm:presLayoutVars>
          <dgm:chMax val="0"/>
          <dgm:bulletEnabled val="1"/>
        </dgm:presLayoutVars>
      </dgm:prSet>
      <dgm:spPr/>
    </dgm:pt>
    <dgm:pt modelId="{CC665BC5-A6F1-4680-84FB-A74BAA34566D}" type="pres">
      <dgm:prSet presAssocID="{E78D7EA8-2E0F-49D5-8456-DD12F778AA2F}" presName="spacer" presStyleCnt="0"/>
      <dgm:spPr/>
    </dgm:pt>
    <dgm:pt modelId="{C2005362-BD40-4B7F-ADAB-D1AF74FC0E95}" type="pres">
      <dgm:prSet presAssocID="{300B6C4B-E0DE-4225-A152-FB83BF50E0AA}" presName="parentText" presStyleLbl="node1" presStyleIdx="1" presStyleCnt="4">
        <dgm:presLayoutVars>
          <dgm:chMax val="0"/>
          <dgm:bulletEnabled val="1"/>
        </dgm:presLayoutVars>
      </dgm:prSet>
      <dgm:spPr/>
    </dgm:pt>
    <dgm:pt modelId="{FD03398A-CC19-45A9-BBEF-699F459716BE}" type="pres">
      <dgm:prSet presAssocID="{A8D7BA6D-5C5C-42F0-B0E3-427E28A8C0CE}" presName="spacer" presStyleCnt="0"/>
      <dgm:spPr/>
    </dgm:pt>
    <dgm:pt modelId="{5EC784FD-82CE-4A92-880D-FE819F1F1FD9}" type="pres">
      <dgm:prSet presAssocID="{67FF8476-26A4-4DBC-8EFA-D94E7C166D6B}" presName="parentText" presStyleLbl="node1" presStyleIdx="2" presStyleCnt="4">
        <dgm:presLayoutVars>
          <dgm:chMax val="0"/>
          <dgm:bulletEnabled val="1"/>
        </dgm:presLayoutVars>
      </dgm:prSet>
      <dgm:spPr/>
    </dgm:pt>
    <dgm:pt modelId="{3BC1D41A-C9D2-4B13-8CF9-556512836605}" type="pres">
      <dgm:prSet presAssocID="{8546108F-304F-49DC-A3A0-0BE5ACF6FE77}" presName="spacer" presStyleCnt="0"/>
      <dgm:spPr/>
    </dgm:pt>
    <dgm:pt modelId="{CD08442B-6EAD-444D-9F4B-0D1C3633A04D}" type="pres">
      <dgm:prSet presAssocID="{1A8B7366-6AF7-478D-AEEE-61DF6F16CE2A}" presName="parentText" presStyleLbl="node1" presStyleIdx="3" presStyleCnt="4">
        <dgm:presLayoutVars>
          <dgm:chMax val="0"/>
          <dgm:bulletEnabled val="1"/>
        </dgm:presLayoutVars>
      </dgm:prSet>
      <dgm:spPr/>
    </dgm:pt>
  </dgm:ptLst>
  <dgm:cxnLst>
    <dgm:cxn modelId="{BF031507-647D-403E-AF9B-3D2AF5D9C826}" srcId="{70F5591C-9664-4C99-9EA4-1E1D1E1B815D}" destId="{1A8B7366-6AF7-478D-AEEE-61DF6F16CE2A}" srcOrd="3" destOrd="0" parTransId="{8BB1C050-30B7-4222-B601-1F7A319B3037}" sibTransId="{DDC810D3-2B69-4077-A57D-1FD565DDC7E9}"/>
    <dgm:cxn modelId="{4C119D1E-CC83-4321-A58B-8E3198FFFC59}" type="presOf" srcId="{70F5591C-9664-4C99-9EA4-1E1D1E1B815D}" destId="{CF06685F-5CC7-4387-AD31-05FEF88EFCE9}" srcOrd="0" destOrd="0" presId="urn:microsoft.com/office/officeart/2005/8/layout/vList2"/>
    <dgm:cxn modelId="{8F359274-C357-4758-8D6E-35CDA8B4E02B}" type="presOf" srcId="{10BBC788-1B5B-49B1-B573-B52664C10222}" destId="{F2F272CB-D261-4C2C-B6DE-59A9AA5AC85E}" srcOrd="0" destOrd="0" presId="urn:microsoft.com/office/officeart/2005/8/layout/vList2"/>
    <dgm:cxn modelId="{4474D07F-19E2-4896-A0B7-CC5B01D058B4}" type="presOf" srcId="{67FF8476-26A4-4DBC-8EFA-D94E7C166D6B}" destId="{5EC784FD-82CE-4A92-880D-FE819F1F1FD9}" srcOrd="0" destOrd="0" presId="urn:microsoft.com/office/officeart/2005/8/layout/vList2"/>
    <dgm:cxn modelId="{705D7380-ABC3-4CF5-A6B6-D7044C7E5F8A}" type="presOf" srcId="{1A8B7366-6AF7-478D-AEEE-61DF6F16CE2A}" destId="{CD08442B-6EAD-444D-9F4B-0D1C3633A04D}" srcOrd="0" destOrd="0" presId="urn:microsoft.com/office/officeart/2005/8/layout/vList2"/>
    <dgm:cxn modelId="{3140A0A6-F063-4652-825A-3951258FA0D1}" type="presOf" srcId="{300B6C4B-E0DE-4225-A152-FB83BF50E0AA}" destId="{C2005362-BD40-4B7F-ADAB-D1AF74FC0E95}" srcOrd="0" destOrd="0" presId="urn:microsoft.com/office/officeart/2005/8/layout/vList2"/>
    <dgm:cxn modelId="{2A234BC0-4DF1-48BF-BCC4-1C9AF6DC8FD3}" srcId="{70F5591C-9664-4C99-9EA4-1E1D1E1B815D}" destId="{300B6C4B-E0DE-4225-A152-FB83BF50E0AA}" srcOrd="1" destOrd="0" parTransId="{7AACB9AE-6C6B-4AA4-9BD7-9BFA82628C5C}" sibTransId="{A8D7BA6D-5C5C-42F0-B0E3-427E28A8C0CE}"/>
    <dgm:cxn modelId="{445294D3-7317-4E71-9EE6-CCEB0A0C2695}" srcId="{70F5591C-9664-4C99-9EA4-1E1D1E1B815D}" destId="{10BBC788-1B5B-49B1-B573-B52664C10222}" srcOrd="0" destOrd="0" parTransId="{1490E27C-A14F-45B7-ACC2-664229100296}" sibTransId="{E78D7EA8-2E0F-49D5-8456-DD12F778AA2F}"/>
    <dgm:cxn modelId="{5616D9F3-C19A-477D-B4C9-68B9C42788AD}" srcId="{70F5591C-9664-4C99-9EA4-1E1D1E1B815D}" destId="{67FF8476-26A4-4DBC-8EFA-D94E7C166D6B}" srcOrd="2" destOrd="0" parTransId="{71934BE8-D7B5-451E-829B-FCCDE8D44589}" sibTransId="{8546108F-304F-49DC-A3A0-0BE5ACF6FE77}"/>
    <dgm:cxn modelId="{B35B4C04-1015-4115-A341-9F23686BAF5D}" type="presParOf" srcId="{CF06685F-5CC7-4387-AD31-05FEF88EFCE9}" destId="{F2F272CB-D261-4C2C-B6DE-59A9AA5AC85E}" srcOrd="0" destOrd="0" presId="urn:microsoft.com/office/officeart/2005/8/layout/vList2"/>
    <dgm:cxn modelId="{5828A518-7C8F-4EDD-81AB-B7E4C820B883}" type="presParOf" srcId="{CF06685F-5CC7-4387-AD31-05FEF88EFCE9}" destId="{CC665BC5-A6F1-4680-84FB-A74BAA34566D}" srcOrd="1" destOrd="0" presId="urn:microsoft.com/office/officeart/2005/8/layout/vList2"/>
    <dgm:cxn modelId="{3EA621EA-1BCC-47BA-9140-04EB1CDE9E37}" type="presParOf" srcId="{CF06685F-5CC7-4387-AD31-05FEF88EFCE9}" destId="{C2005362-BD40-4B7F-ADAB-D1AF74FC0E95}" srcOrd="2" destOrd="0" presId="urn:microsoft.com/office/officeart/2005/8/layout/vList2"/>
    <dgm:cxn modelId="{C9B38A22-39F0-442D-987D-D0163D04F459}" type="presParOf" srcId="{CF06685F-5CC7-4387-AD31-05FEF88EFCE9}" destId="{FD03398A-CC19-45A9-BBEF-699F459716BE}" srcOrd="3" destOrd="0" presId="urn:microsoft.com/office/officeart/2005/8/layout/vList2"/>
    <dgm:cxn modelId="{725852F8-6C27-4CF5-9E3D-180FB72E1393}" type="presParOf" srcId="{CF06685F-5CC7-4387-AD31-05FEF88EFCE9}" destId="{5EC784FD-82CE-4A92-880D-FE819F1F1FD9}" srcOrd="4" destOrd="0" presId="urn:microsoft.com/office/officeart/2005/8/layout/vList2"/>
    <dgm:cxn modelId="{00109DDA-99F0-4DEF-9567-6C86DE8F4CC4}" type="presParOf" srcId="{CF06685F-5CC7-4387-AD31-05FEF88EFCE9}" destId="{3BC1D41A-C9D2-4B13-8CF9-556512836605}" srcOrd="5" destOrd="0" presId="urn:microsoft.com/office/officeart/2005/8/layout/vList2"/>
    <dgm:cxn modelId="{725B4C59-F0A4-48A5-8A92-E967AC6A4B9E}" type="presParOf" srcId="{CF06685F-5CC7-4387-AD31-05FEF88EFCE9}" destId="{CD08442B-6EAD-444D-9F4B-0D1C3633A04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88D90F0-430C-470D-8ED1-44C4D029D007}" type="doc">
      <dgm:prSet loTypeId="urn:microsoft.com/office/officeart/2005/8/layout/equation1" loCatId="process" qsTypeId="urn:microsoft.com/office/officeart/2005/8/quickstyle/simple5" qsCatId="simple" csTypeId="urn:microsoft.com/office/officeart/2005/8/colors/colorful5" csCatId="colorful" phldr="1"/>
      <dgm:spPr/>
    </dgm:pt>
    <dgm:pt modelId="{606DCC74-5F3C-4DB7-BD3C-EFAE21C730FA}">
      <dgm:prSet phldrT="[Texto]"/>
      <dgm:spPr/>
      <dgm:t>
        <a:bodyPr/>
        <a:lstStyle/>
        <a:p>
          <a:r>
            <a:rPr lang="pt-BR" b="1" dirty="0"/>
            <a:t>AT1</a:t>
          </a:r>
        </a:p>
      </dgm:t>
    </dgm:pt>
    <dgm:pt modelId="{2A8B14EC-C93F-4CB6-ADC0-CD9CE8C2B05A}" type="parTrans" cxnId="{BE8CA2F0-6A4D-4330-93AC-F920A64044C7}">
      <dgm:prSet/>
      <dgm:spPr/>
      <dgm:t>
        <a:bodyPr/>
        <a:lstStyle/>
        <a:p>
          <a:endParaRPr lang="pt-BR" b="1"/>
        </a:p>
      </dgm:t>
    </dgm:pt>
    <dgm:pt modelId="{7077635C-65E1-456C-ABD0-7534E161607B}" type="sibTrans" cxnId="{BE8CA2F0-6A4D-4330-93AC-F920A64044C7}">
      <dgm:prSet/>
      <dgm:spPr/>
      <dgm:t>
        <a:bodyPr/>
        <a:lstStyle/>
        <a:p>
          <a:endParaRPr lang="pt-BR" b="1"/>
        </a:p>
      </dgm:t>
    </dgm:pt>
    <dgm:pt modelId="{64684FFE-BCFF-42E4-B92C-008A371DE816}">
      <dgm:prSet phldrT="[Texto]"/>
      <dgm:spPr/>
      <dgm:t>
        <a:bodyPr/>
        <a:lstStyle/>
        <a:p>
          <a:r>
            <a:rPr lang="pt-BR" b="1" dirty="0"/>
            <a:t>AT2</a:t>
          </a:r>
        </a:p>
      </dgm:t>
    </dgm:pt>
    <dgm:pt modelId="{63ECE924-461D-4E90-B2DA-7B1BF76F7650}" type="parTrans" cxnId="{0EFEE8E5-5157-4C51-88AD-E1B7D8C54570}">
      <dgm:prSet/>
      <dgm:spPr/>
      <dgm:t>
        <a:bodyPr/>
        <a:lstStyle/>
        <a:p>
          <a:endParaRPr lang="pt-BR" b="1"/>
        </a:p>
      </dgm:t>
    </dgm:pt>
    <dgm:pt modelId="{D8474C73-5D3D-4458-8C4E-C7953EBE2E6E}" type="sibTrans" cxnId="{0EFEE8E5-5157-4C51-88AD-E1B7D8C54570}">
      <dgm:prSet/>
      <dgm:spPr/>
      <dgm:t>
        <a:bodyPr/>
        <a:lstStyle/>
        <a:p>
          <a:endParaRPr lang="pt-BR" b="1"/>
        </a:p>
      </dgm:t>
    </dgm:pt>
    <dgm:pt modelId="{7DE06199-59F8-4E5C-ABAA-34219403FFCD}">
      <dgm:prSet phldrT="[Texto]"/>
      <dgm:spPr/>
      <dgm:t>
        <a:bodyPr/>
        <a:lstStyle/>
        <a:p>
          <a:r>
            <a:rPr lang="pt-BR" b="1" dirty="0"/>
            <a:t>NPC2</a:t>
          </a:r>
        </a:p>
      </dgm:t>
    </dgm:pt>
    <dgm:pt modelId="{38DC73EB-2865-45F9-A5B5-A8D22B58635D}" type="parTrans" cxnId="{AF7B4A19-6C7F-47BB-809D-D2D649D0A990}">
      <dgm:prSet/>
      <dgm:spPr/>
      <dgm:t>
        <a:bodyPr/>
        <a:lstStyle/>
        <a:p>
          <a:endParaRPr lang="pt-BR" b="1"/>
        </a:p>
      </dgm:t>
    </dgm:pt>
    <dgm:pt modelId="{1D2F1911-B7BD-4E16-A28E-C68CA1DAFFE8}" type="sibTrans" cxnId="{AF7B4A19-6C7F-47BB-809D-D2D649D0A990}">
      <dgm:prSet/>
      <dgm:spPr/>
      <dgm:t>
        <a:bodyPr/>
        <a:lstStyle/>
        <a:p>
          <a:endParaRPr lang="pt-BR" b="1"/>
        </a:p>
      </dgm:t>
    </dgm:pt>
    <dgm:pt modelId="{B3423270-6BE9-4B4D-9EA2-864AD053268A}">
      <dgm:prSet/>
      <dgm:spPr/>
      <dgm:t>
        <a:bodyPr/>
        <a:lstStyle/>
        <a:p>
          <a:r>
            <a:rPr lang="pt-BR" b="1" dirty="0"/>
            <a:t>AT3</a:t>
          </a:r>
        </a:p>
      </dgm:t>
    </dgm:pt>
    <dgm:pt modelId="{C7FF2EA6-CB05-4831-BA20-1DD5CCEC460C}" type="parTrans" cxnId="{CC49E416-EDDE-4353-BB3F-38EC56A91414}">
      <dgm:prSet/>
      <dgm:spPr/>
      <dgm:t>
        <a:bodyPr/>
        <a:lstStyle/>
        <a:p>
          <a:endParaRPr lang="pt-BR" b="1"/>
        </a:p>
      </dgm:t>
    </dgm:pt>
    <dgm:pt modelId="{80D56856-9084-4FE9-A95A-5917C2D0A44B}" type="sibTrans" cxnId="{CC49E416-EDDE-4353-BB3F-38EC56A91414}">
      <dgm:prSet/>
      <dgm:spPr/>
      <dgm:t>
        <a:bodyPr/>
        <a:lstStyle/>
        <a:p>
          <a:endParaRPr lang="pt-BR" b="1"/>
        </a:p>
      </dgm:t>
    </dgm:pt>
    <dgm:pt modelId="{B6EEB10D-2D4A-4784-925C-903DA5F036D5}">
      <dgm:prSet/>
      <dgm:spPr/>
      <dgm:t>
        <a:bodyPr/>
        <a:lstStyle/>
        <a:p>
          <a:r>
            <a:rPr lang="pt-BR" b="1" dirty="0"/>
            <a:t>Auto</a:t>
          </a:r>
        </a:p>
      </dgm:t>
    </dgm:pt>
    <dgm:pt modelId="{C5E8A01A-3361-4164-BEDD-CBB4FA0DCAF0}" type="parTrans" cxnId="{0109D8C2-64AB-4EBF-BDF2-9F2D8E7F23D9}">
      <dgm:prSet/>
      <dgm:spPr/>
      <dgm:t>
        <a:bodyPr/>
        <a:lstStyle/>
        <a:p>
          <a:endParaRPr lang="pt-BR" b="1"/>
        </a:p>
      </dgm:t>
    </dgm:pt>
    <dgm:pt modelId="{8E24FD37-6ED5-4B1F-A444-470D290B021F}" type="sibTrans" cxnId="{0109D8C2-64AB-4EBF-BDF2-9F2D8E7F23D9}">
      <dgm:prSet/>
      <dgm:spPr/>
      <dgm:t>
        <a:bodyPr/>
        <a:lstStyle/>
        <a:p>
          <a:endParaRPr lang="pt-BR" b="1"/>
        </a:p>
      </dgm:t>
    </dgm:pt>
    <dgm:pt modelId="{32FBD759-76AF-450B-911B-FEC376E4DA12}" type="pres">
      <dgm:prSet presAssocID="{988D90F0-430C-470D-8ED1-44C4D029D007}" presName="linearFlow" presStyleCnt="0">
        <dgm:presLayoutVars>
          <dgm:dir/>
          <dgm:resizeHandles val="exact"/>
        </dgm:presLayoutVars>
      </dgm:prSet>
      <dgm:spPr/>
    </dgm:pt>
    <dgm:pt modelId="{6266E487-EE4C-474A-BA6F-6490C5B15EC3}" type="pres">
      <dgm:prSet presAssocID="{606DCC74-5F3C-4DB7-BD3C-EFAE21C730FA}" presName="node" presStyleLbl="node1" presStyleIdx="0" presStyleCnt="5" custLinFactNeighborX="69466" custLinFactNeighborY="0">
        <dgm:presLayoutVars>
          <dgm:bulletEnabled val="1"/>
        </dgm:presLayoutVars>
      </dgm:prSet>
      <dgm:spPr/>
    </dgm:pt>
    <dgm:pt modelId="{1290ABA5-5B1C-4CA1-AE55-5B3429B58BB1}" type="pres">
      <dgm:prSet presAssocID="{7077635C-65E1-456C-ABD0-7534E161607B}" presName="spacerL" presStyleCnt="0"/>
      <dgm:spPr/>
    </dgm:pt>
    <dgm:pt modelId="{B64C62EB-730D-4B5D-BE1C-6152DE391C6A}" type="pres">
      <dgm:prSet presAssocID="{7077635C-65E1-456C-ABD0-7534E161607B}" presName="sibTrans" presStyleLbl="sibTrans2D1" presStyleIdx="0" presStyleCnt="4"/>
      <dgm:spPr/>
    </dgm:pt>
    <dgm:pt modelId="{58873BF1-F1AA-422A-B2EA-DE22CB148C9F}" type="pres">
      <dgm:prSet presAssocID="{7077635C-65E1-456C-ABD0-7534E161607B}" presName="spacerR" presStyleCnt="0"/>
      <dgm:spPr/>
    </dgm:pt>
    <dgm:pt modelId="{F59335E6-1F59-431F-9875-2881A61AAD95}" type="pres">
      <dgm:prSet presAssocID="{64684FFE-BCFF-42E4-B92C-008A371DE816}" presName="node" presStyleLbl="node1" presStyleIdx="1" presStyleCnt="5">
        <dgm:presLayoutVars>
          <dgm:bulletEnabled val="1"/>
        </dgm:presLayoutVars>
      </dgm:prSet>
      <dgm:spPr/>
    </dgm:pt>
    <dgm:pt modelId="{062C29AD-7F8C-4BA6-BEEB-FE8D3A1553F5}" type="pres">
      <dgm:prSet presAssocID="{D8474C73-5D3D-4458-8C4E-C7953EBE2E6E}" presName="spacerL" presStyleCnt="0"/>
      <dgm:spPr/>
    </dgm:pt>
    <dgm:pt modelId="{59620F05-A7D6-4E5E-B0D7-8E2610AF0317}" type="pres">
      <dgm:prSet presAssocID="{D8474C73-5D3D-4458-8C4E-C7953EBE2E6E}" presName="sibTrans" presStyleLbl="sibTrans2D1" presStyleIdx="1" presStyleCnt="4"/>
      <dgm:spPr/>
    </dgm:pt>
    <dgm:pt modelId="{E55DAC1F-EA78-4571-BE49-C130EC3F2937}" type="pres">
      <dgm:prSet presAssocID="{D8474C73-5D3D-4458-8C4E-C7953EBE2E6E}" presName="spacerR" presStyleCnt="0"/>
      <dgm:spPr/>
    </dgm:pt>
    <dgm:pt modelId="{5B175518-675C-4EFA-9DD6-C649856F1150}" type="pres">
      <dgm:prSet presAssocID="{B3423270-6BE9-4B4D-9EA2-864AD053268A}" presName="node" presStyleLbl="node1" presStyleIdx="2" presStyleCnt="5">
        <dgm:presLayoutVars>
          <dgm:bulletEnabled val="1"/>
        </dgm:presLayoutVars>
      </dgm:prSet>
      <dgm:spPr/>
    </dgm:pt>
    <dgm:pt modelId="{B2A5116A-9902-4CDD-BF93-0025B3F86310}" type="pres">
      <dgm:prSet presAssocID="{80D56856-9084-4FE9-A95A-5917C2D0A44B}" presName="spacerL" presStyleCnt="0"/>
      <dgm:spPr/>
    </dgm:pt>
    <dgm:pt modelId="{6E564FDF-6AF0-4E2D-8526-DF090E0D1441}" type="pres">
      <dgm:prSet presAssocID="{80D56856-9084-4FE9-A95A-5917C2D0A44B}" presName="sibTrans" presStyleLbl="sibTrans2D1" presStyleIdx="2" presStyleCnt="4"/>
      <dgm:spPr/>
    </dgm:pt>
    <dgm:pt modelId="{FE613E54-F8EF-4F77-9709-85D5FFF8EC1A}" type="pres">
      <dgm:prSet presAssocID="{80D56856-9084-4FE9-A95A-5917C2D0A44B}" presName="spacerR" presStyleCnt="0"/>
      <dgm:spPr/>
    </dgm:pt>
    <dgm:pt modelId="{2ACED078-0A4E-4ABC-A7DC-125100E200A9}" type="pres">
      <dgm:prSet presAssocID="{B6EEB10D-2D4A-4784-925C-903DA5F036D5}" presName="node" presStyleLbl="node1" presStyleIdx="3" presStyleCnt="5">
        <dgm:presLayoutVars>
          <dgm:bulletEnabled val="1"/>
        </dgm:presLayoutVars>
      </dgm:prSet>
      <dgm:spPr/>
    </dgm:pt>
    <dgm:pt modelId="{37FF76AB-818A-4F64-B56C-9757D96A2AB0}" type="pres">
      <dgm:prSet presAssocID="{8E24FD37-6ED5-4B1F-A444-470D290B021F}" presName="spacerL" presStyleCnt="0"/>
      <dgm:spPr/>
    </dgm:pt>
    <dgm:pt modelId="{57D224FB-8717-42FC-B054-708E42BA72AF}" type="pres">
      <dgm:prSet presAssocID="{8E24FD37-6ED5-4B1F-A444-470D290B021F}" presName="sibTrans" presStyleLbl="sibTrans2D1" presStyleIdx="3" presStyleCnt="4"/>
      <dgm:spPr/>
    </dgm:pt>
    <dgm:pt modelId="{E6572B11-8EF0-4951-8EC8-D4CC3D774260}" type="pres">
      <dgm:prSet presAssocID="{8E24FD37-6ED5-4B1F-A444-470D290B021F}" presName="spacerR" presStyleCnt="0"/>
      <dgm:spPr/>
    </dgm:pt>
    <dgm:pt modelId="{EB1B1835-1274-4663-9F38-993C82BD6CA3}" type="pres">
      <dgm:prSet presAssocID="{7DE06199-59F8-4E5C-ABAA-34219403FFCD}" presName="node" presStyleLbl="node1" presStyleIdx="4" presStyleCnt="5">
        <dgm:presLayoutVars>
          <dgm:bulletEnabled val="1"/>
        </dgm:presLayoutVars>
      </dgm:prSet>
      <dgm:spPr/>
    </dgm:pt>
  </dgm:ptLst>
  <dgm:cxnLst>
    <dgm:cxn modelId="{6A40AD0B-5CE8-4A80-97EA-80D827ABF23D}" type="presOf" srcId="{8E24FD37-6ED5-4B1F-A444-470D290B021F}" destId="{57D224FB-8717-42FC-B054-708E42BA72AF}" srcOrd="0" destOrd="0" presId="urn:microsoft.com/office/officeart/2005/8/layout/equation1"/>
    <dgm:cxn modelId="{CC49E416-EDDE-4353-BB3F-38EC56A91414}" srcId="{988D90F0-430C-470D-8ED1-44C4D029D007}" destId="{B3423270-6BE9-4B4D-9EA2-864AD053268A}" srcOrd="2" destOrd="0" parTransId="{C7FF2EA6-CB05-4831-BA20-1DD5CCEC460C}" sibTransId="{80D56856-9084-4FE9-A95A-5917C2D0A44B}"/>
    <dgm:cxn modelId="{AF7B4A19-6C7F-47BB-809D-D2D649D0A990}" srcId="{988D90F0-430C-470D-8ED1-44C4D029D007}" destId="{7DE06199-59F8-4E5C-ABAA-34219403FFCD}" srcOrd="4" destOrd="0" parTransId="{38DC73EB-2865-45F9-A5B5-A8D22B58635D}" sibTransId="{1D2F1911-B7BD-4E16-A28E-C68CA1DAFFE8}"/>
    <dgm:cxn modelId="{C1CB325E-1D1E-42CB-9AFD-F59B611D872C}" type="presOf" srcId="{7DE06199-59F8-4E5C-ABAA-34219403FFCD}" destId="{EB1B1835-1274-4663-9F38-993C82BD6CA3}" srcOrd="0" destOrd="0" presId="urn:microsoft.com/office/officeart/2005/8/layout/equation1"/>
    <dgm:cxn modelId="{16678B75-D83F-44AF-827E-99F611115725}" type="presOf" srcId="{606DCC74-5F3C-4DB7-BD3C-EFAE21C730FA}" destId="{6266E487-EE4C-474A-BA6F-6490C5B15EC3}" srcOrd="0" destOrd="0" presId="urn:microsoft.com/office/officeart/2005/8/layout/equation1"/>
    <dgm:cxn modelId="{8EB8387E-3BD1-4D60-8C96-F775E5160EF4}" type="presOf" srcId="{64684FFE-BCFF-42E4-B92C-008A371DE816}" destId="{F59335E6-1F59-431F-9875-2881A61AAD95}" srcOrd="0" destOrd="0" presId="urn:microsoft.com/office/officeart/2005/8/layout/equation1"/>
    <dgm:cxn modelId="{12DDA487-B5D6-4F2B-A65C-B239DB382D9E}" type="presOf" srcId="{D8474C73-5D3D-4458-8C4E-C7953EBE2E6E}" destId="{59620F05-A7D6-4E5E-B0D7-8E2610AF0317}" srcOrd="0" destOrd="0" presId="urn:microsoft.com/office/officeart/2005/8/layout/equation1"/>
    <dgm:cxn modelId="{A32985A1-0767-4239-A873-29455F7F8E53}" type="presOf" srcId="{7077635C-65E1-456C-ABD0-7534E161607B}" destId="{B64C62EB-730D-4B5D-BE1C-6152DE391C6A}" srcOrd="0" destOrd="0" presId="urn:microsoft.com/office/officeart/2005/8/layout/equation1"/>
    <dgm:cxn modelId="{A626C4B7-03AA-499B-9854-EDEBB0904B34}" type="presOf" srcId="{80D56856-9084-4FE9-A95A-5917C2D0A44B}" destId="{6E564FDF-6AF0-4E2D-8526-DF090E0D1441}" srcOrd="0" destOrd="0" presId="urn:microsoft.com/office/officeart/2005/8/layout/equation1"/>
    <dgm:cxn modelId="{E512BAB8-7883-4F24-9AA4-C25A1F76A7D7}" type="presOf" srcId="{988D90F0-430C-470D-8ED1-44C4D029D007}" destId="{32FBD759-76AF-450B-911B-FEC376E4DA12}" srcOrd="0" destOrd="0" presId="urn:microsoft.com/office/officeart/2005/8/layout/equation1"/>
    <dgm:cxn modelId="{0109D8C2-64AB-4EBF-BDF2-9F2D8E7F23D9}" srcId="{988D90F0-430C-470D-8ED1-44C4D029D007}" destId="{B6EEB10D-2D4A-4784-925C-903DA5F036D5}" srcOrd="3" destOrd="0" parTransId="{C5E8A01A-3361-4164-BEDD-CBB4FA0DCAF0}" sibTransId="{8E24FD37-6ED5-4B1F-A444-470D290B021F}"/>
    <dgm:cxn modelId="{62C788D9-9F41-4F8C-8E6E-31AA4E49C353}" type="presOf" srcId="{B6EEB10D-2D4A-4784-925C-903DA5F036D5}" destId="{2ACED078-0A4E-4ABC-A7DC-125100E200A9}" srcOrd="0" destOrd="0" presId="urn:microsoft.com/office/officeart/2005/8/layout/equation1"/>
    <dgm:cxn modelId="{0EFEE8E5-5157-4C51-88AD-E1B7D8C54570}" srcId="{988D90F0-430C-470D-8ED1-44C4D029D007}" destId="{64684FFE-BCFF-42E4-B92C-008A371DE816}" srcOrd="1" destOrd="0" parTransId="{63ECE924-461D-4E90-B2DA-7B1BF76F7650}" sibTransId="{D8474C73-5D3D-4458-8C4E-C7953EBE2E6E}"/>
    <dgm:cxn modelId="{0A2DB2E9-B6F3-466E-8651-690C5D04EF4A}" type="presOf" srcId="{B3423270-6BE9-4B4D-9EA2-864AD053268A}" destId="{5B175518-675C-4EFA-9DD6-C649856F1150}" srcOrd="0" destOrd="0" presId="urn:microsoft.com/office/officeart/2005/8/layout/equation1"/>
    <dgm:cxn modelId="{BE8CA2F0-6A4D-4330-93AC-F920A64044C7}" srcId="{988D90F0-430C-470D-8ED1-44C4D029D007}" destId="{606DCC74-5F3C-4DB7-BD3C-EFAE21C730FA}" srcOrd="0" destOrd="0" parTransId="{2A8B14EC-C93F-4CB6-ADC0-CD9CE8C2B05A}" sibTransId="{7077635C-65E1-456C-ABD0-7534E161607B}"/>
    <dgm:cxn modelId="{B1C9BF91-E393-49ED-995A-3D40624DA4D5}" type="presParOf" srcId="{32FBD759-76AF-450B-911B-FEC376E4DA12}" destId="{6266E487-EE4C-474A-BA6F-6490C5B15EC3}" srcOrd="0" destOrd="0" presId="urn:microsoft.com/office/officeart/2005/8/layout/equation1"/>
    <dgm:cxn modelId="{E9504A98-9C6B-426F-8193-44C2006F180E}" type="presParOf" srcId="{32FBD759-76AF-450B-911B-FEC376E4DA12}" destId="{1290ABA5-5B1C-4CA1-AE55-5B3429B58BB1}" srcOrd="1" destOrd="0" presId="urn:microsoft.com/office/officeart/2005/8/layout/equation1"/>
    <dgm:cxn modelId="{474BAABC-F4B4-4E10-B129-AA41363932DA}" type="presParOf" srcId="{32FBD759-76AF-450B-911B-FEC376E4DA12}" destId="{B64C62EB-730D-4B5D-BE1C-6152DE391C6A}" srcOrd="2" destOrd="0" presId="urn:microsoft.com/office/officeart/2005/8/layout/equation1"/>
    <dgm:cxn modelId="{5D7B4D2F-CF53-41E2-A5F4-114DBC9BE2FB}" type="presParOf" srcId="{32FBD759-76AF-450B-911B-FEC376E4DA12}" destId="{58873BF1-F1AA-422A-B2EA-DE22CB148C9F}" srcOrd="3" destOrd="0" presId="urn:microsoft.com/office/officeart/2005/8/layout/equation1"/>
    <dgm:cxn modelId="{C9D03049-CA82-4785-94F3-3C51D23D77E8}" type="presParOf" srcId="{32FBD759-76AF-450B-911B-FEC376E4DA12}" destId="{F59335E6-1F59-431F-9875-2881A61AAD95}" srcOrd="4" destOrd="0" presId="urn:microsoft.com/office/officeart/2005/8/layout/equation1"/>
    <dgm:cxn modelId="{783F739E-F150-4DBE-964A-8C47898CA3D6}" type="presParOf" srcId="{32FBD759-76AF-450B-911B-FEC376E4DA12}" destId="{062C29AD-7F8C-4BA6-BEEB-FE8D3A1553F5}" srcOrd="5" destOrd="0" presId="urn:microsoft.com/office/officeart/2005/8/layout/equation1"/>
    <dgm:cxn modelId="{C1A75DC2-E093-4FA7-A4CF-F1E1408DEC3F}" type="presParOf" srcId="{32FBD759-76AF-450B-911B-FEC376E4DA12}" destId="{59620F05-A7D6-4E5E-B0D7-8E2610AF0317}" srcOrd="6" destOrd="0" presId="urn:microsoft.com/office/officeart/2005/8/layout/equation1"/>
    <dgm:cxn modelId="{A03A3D7D-21CF-4BAD-94BD-44639583CAF9}" type="presParOf" srcId="{32FBD759-76AF-450B-911B-FEC376E4DA12}" destId="{E55DAC1F-EA78-4571-BE49-C130EC3F2937}" srcOrd="7" destOrd="0" presId="urn:microsoft.com/office/officeart/2005/8/layout/equation1"/>
    <dgm:cxn modelId="{059ACA10-3A2E-4CCA-A540-EFF78528D2A2}" type="presParOf" srcId="{32FBD759-76AF-450B-911B-FEC376E4DA12}" destId="{5B175518-675C-4EFA-9DD6-C649856F1150}" srcOrd="8" destOrd="0" presId="urn:microsoft.com/office/officeart/2005/8/layout/equation1"/>
    <dgm:cxn modelId="{4B564588-62B4-4212-A89E-DF171D59AFAA}" type="presParOf" srcId="{32FBD759-76AF-450B-911B-FEC376E4DA12}" destId="{B2A5116A-9902-4CDD-BF93-0025B3F86310}" srcOrd="9" destOrd="0" presId="urn:microsoft.com/office/officeart/2005/8/layout/equation1"/>
    <dgm:cxn modelId="{3F1B6AAD-D18C-44C7-B833-8482D83C866C}" type="presParOf" srcId="{32FBD759-76AF-450B-911B-FEC376E4DA12}" destId="{6E564FDF-6AF0-4E2D-8526-DF090E0D1441}" srcOrd="10" destOrd="0" presId="urn:microsoft.com/office/officeart/2005/8/layout/equation1"/>
    <dgm:cxn modelId="{0433F208-053D-411C-8CB9-7CC0D8F9220C}" type="presParOf" srcId="{32FBD759-76AF-450B-911B-FEC376E4DA12}" destId="{FE613E54-F8EF-4F77-9709-85D5FFF8EC1A}" srcOrd="11" destOrd="0" presId="urn:microsoft.com/office/officeart/2005/8/layout/equation1"/>
    <dgm:cxn modelId="{347DAAFA-0C0F-48C3-8688-CAB2CD0B9C17}" type="presParOf" srcId="{32FBD759-76AF-450B-911B-FEC376E4DA12}" destId="{2ACED078-0A4E-4ABC-A7DC-125100E200A9}" srcOrd="12" destOrd="0" presId="urn:microsoft.com/office/officeart/2005/8/layout/equation1"/>
    <dgm:cxn modelId="{D79F9A6C-C0B3-40E8-A309-AA699082E390}" type="presParOf" srcId="{32FBD759-76AF-450B-911B-FEC376E4DA12}" destId="{37FF76AB-818A-4F64-B56C-9757D96A2AB0}" srcOrd="13" destOrd="0" presId="urn:microsoft.com/office/officeart/2005/8/layout/equation1"/>
    <dgm:cxn modelId="{99FDD512-37FE-4BA8-A2EE-E16104248E88}" type="presParOf" srcId="{32FBD759-76AF-450B-911B-FEC376E4DA12}" destId="{57D224FB-8717-42FC-B054-708E42BA72AF}" srcOrd="14" destOrd="0" presId="urn:microsoft.com/office/officeart/2005/8/layout/equation1"/>
    <dgm:cxn modelId="{2E2402A9-7350-434D-BC28-8F2E78FF1130}" type="presParOf" srcId="{32FBD759-76AF-450B-911B-FEC376E4DA12}" destId="{E6572B11-8EF0-4951-8EC8-D4CC3D774260}" srcOrd="15" destOrd="0" presId="urn:microsoft.com/office/officeart/2005/8/layout/equation1"/>
    <dgm:cxn modelId="{0EB986BE-09FC-40D7-93A9-23E708E16F8C}" type="presParOf" srcId="{32FBD759-76AF-450B-911B-FEC376E4DA12}" destId="{EB1B1835-1274-4663-9F38-993C82BD6CA3}" srcOrd="16"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FD15E7-15EE-45E0-B9B0-8BE60D7957EA}"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811A9C8C-68B8-4DC9-A56A-60707031BEED}">
      <dgm:prSet custT="1"/>
      <dgm:spPr/>
      <dgm:t>
        <a:bodyPr/>
        <a:lstStyle/>
        <a:p>
          <a:r>
            <a:rPr lang="pt-BR" sz="2400" dirty="0"/>
            <a:t>Desenvolver capacidades a curto prazo </a:t>
          </a:r>
          <a:endParaRPr lang="en-US" sz="2400" dirty="0"/>
        </a:p>
      </dgm:t>
    </dgm:pt>
    <dgm:pt modelId="{59FE75EF-6EA7-4F00-9CA3-EF01EE329819}" type="parTrans" cxnId="{4472D5EC-2E23-4B23-ADF4-0D418D9EE4C1}">
      <dgm:prSet/>
      <dgm:spPr/>
      <dgm:t>
        <a:bodyPr/>
        <a:lstStyle/>
        <a:p>
          <a:endParaRPr lang="en-US" sz="1600"/>
        </a:p>
      </dgm:t>
    </dgm:pt>
    <dgm:pt modelId="{6D32A336-F3F7-4380-9A2F-A96C5EBB186A}" type="sibTrans" cxnId="{4472D5EC-2E23-4B23-ADF4-0D418D9EE4C1}">
      <dgm:prSet/>
      <dgm:spPr/>
      <dgm:t>
        <a:bodyPr/>
        <a:lstStyle/>
        <a:p>
          <a:endParaRPr lang="en-US" sz="1600"/>
        </a:p>
      </dgm:t>
    </dgm:pt>
    <dgm:pt modelId="{DB03B972-34F8-4CD7-A0A5-A17D22D00876}">
      <dgm:prSet custT="1"/>
      <dgm:spPr/>
      <dgm:t>
        <a:bodyPr/>
        <a:lstStyle/>
        <a:p>
          <a:r>
            <a:rPr lang="pt-BR" sz="2400" dirty="0"/>
            <a:t>Aumentar conhecimentos </a:t>
          </a:r>
          <a:endParaRPr lang="en-US" sz="2400" dirty="0"/>
        </a:p>
      </dgm:t>
    </dgm:pt>
    <dgm:pt modelId="{36821509-D92F-4CEF-8A8E-651B56EA73F0}" type="parTrans" cxnId="{DC038024-1ED0-4917-90A3-037A0879CA2D}">
      <dgm:prSet/>
      <dgm:spPr/>
      <dgm:t>
        <a:bodyPr/>
        <a:lstStyle/>
        <a:p>
          <a:endParaRPr lang="en-US" sz="1600"/>
        </a:p>
      </dgm:t>
    </dgm:pt>
    <dgm:pt modelId="{9DB95FA5-ABAB-4144-855E-FC4DB080FFF9}" type="sibTrans" cxnId="{DC038024-1ED0-4917-90A3-037A0879CA2D}">
      <dgm:prSet/>
      <dgm:spPr/>
      <dgm:t>
        <a:bodyPr/>
        <a:lstStyle/>
        <a:p>
          <a:endParaRPr lang="en-US" sz="1600"/>
        </a:p>
      </dgm:t>
    </dgm:pt>
    <dgm:pt modelId="{5D7DDCA1-CE2A-4BF5-AD99-D6CA38B3C532}">
      <dgm:prSet custT="1"/>
      <dgm:spPr/>
      <dgm:t>
        <a:bodyPr/>
        <a:lstStyle/>
        <a:p>
          <a:r>
            <a:rPr lang="pt-BR" sz="2400" dirty="0"/>
            <a:t>Melhorar atitudes e comportamentos </a:t>
          </a:r>
          <a:endParaRPr lang="en-US" sz="2400" dirty="0"/>
        </a:p>
      </dgm:t>
    </dgm:pt>
    <dgm:pt modelId="{9A04D54F-FDAD-4529-AA69-5F41A6F0B6B5}" type="parTrans" cxnId="{8083B5F8-4C7B-4396-84D1-D988834B06E8}">
      <dgm:prSet/>
      <dgm:spPr/>
      <dgm:t>
        <a:bodyPr/>
        <a:lstStyle/>
        <a:p>
          <a:endParaRPr lang="en-US" sz="1600"/>
        </a:p>
      </dgm:t>
    </dgm:pt>
    <dgm:pt modelId="{804BC576-1F5C-4144-9C7F-5EDB7EA41D81}" type="sibTrans" cxnId="{8083B5F8-4C7B-4396-84D1-D988834B06E8}">
      <dgm:prSet/>
      <dgm:spPr/>
      <dgm:t>
        <a:bodyPr/>
        <a:lstStyle/>
        <a:p>
          <a:endParaRPr lang="en-US" sz="1600"/>
        </a:p>
      </dgm:t>
    </dgm:pt>
    <dgm:pt modelId="{FCEE1333-4362-48DB-A46F-00146BACD0DD}">
      <dgm:prSet custT="1"/>
      <dgm:spPr/>
      <dgm:t>
        <a:bodyPr/>
        <a:lstStyle/>
        <a:p>
          <a:r>
            <a:rPr lang="pt-BR" sz="2400" dirty="0"/>
            <a:t>Modificar hábitos</a:t>
          </a:r>
          <a:endParaRPr lang="en-US" sz="2400" dirty="0"/>
        </a:p>
      </dgm:t>
    </dgm:pt>
    <dgm:pt modelId="{AC5D7F43-CA0B-4E81-ACF2-AC4D9D16C161}" type="parTrans" cxnId="{8AF8BB23-F890-42F8-B290-A9DB95FEDC37}">
      <dgm:prSet/>
      <dgm:spPr/>
      <dgm:t>
        <a:bodyPr/>
        <a:lstStyle/>
        <a:p>
          <a:endParaRPr lang="en-US" sz="1600"/>
        </a:p>
      </dgm:t>
    </dgm:pt>
    <dgm:pt modelId="{DF665D97-3143-4BA9-A06D-64ED1D1AA270}" type="sibTrans" cxnId="{8AF8BB23-F890-42F8-B290-A9DB95FEDC37}">
      <dgm:prSet/>
      <dgm:spPr/>
      <dgm:t>
        <a:bodyPr/>
        <a:lstStyle/>
        <a:p>
          <a:endParaRPr lang="en-US" sz="1600"/>
        </a:p>
      </dgm:t>
    </dgm:pt>
    <dgm:pt modelId="{FD27186D-E616-4F7C-9AF6-5946ACF0C08D}">
      <dgm:prSet custT="1"/>
      <dgm:spPr/>
      <dgm:t>
        <a:bodyPr/>
        <a:lstStyle/>
        <a:p>
          <a:r>
            <a:rPr lang="pt-BR" sz="2400" dirty="0"/>
            <a:t>Desenvolver a </a:t>
          </a:r>
          <a:r>
            <a:rPr lang="pt-BR" sz="2400" dirty="0" err="1"/>
            <a:t>auto-aprendizagem</a:t>
          </a:r>
          <a:endParaRPr lang="en-US" sz="2400" dirty="0"/>
        </a:p>
      </dgm:t>
    </dgm:pt>
    <dgm:pt modelId="{28DD963B-8EFA-4D45-8731-1598FA9D6D60}" type="parTrans" cxnId="{61361C7D-7436-4527-B487-ED2704383111}">
      <dgm:prSet/>
      <dgm:spPr/>
      <dgm:t>
        <a:bodyPr/>
        <a:lstStyle/>
        <a:p>
          <a:endParaRPr lang="en-US" sz="1600"/>
        </a:p>
      </dgm:t>
    </dgm:pt>
    <dgm:pt modelId="{98B41D5A-3ED9-4DFC-9990-D143F5527162}" type="sibTrans" cxnId="{61361C7D-7436-4527-B487-ED2704383111}">
      <dgm:prSet/>
      <dgm:spPr/>
      <dgm:t>
        <a:bodyPr/>
        <a:lstStyle/>
        <a:p>
          <a:endParaRPr lang="en-US" sz="1600"/>
        </a:p>
      </dgm:t>
    </dgm:pt>
    <dgm:pt modelId="{BA2226D7-5119-47D1-9CBA-34C24D8B82C1}" type="pres">
      <dgm:prSet presAssocID="{ABFD15E7-15EE-45E0-B9B0-8BE60D7957EA}" presName="diagram" presStyleCnt="0">
        <dgm:presLayoutVars>
          <dgm:dir/>
          <dgm:resizeHandles val="exact"/>
        </dgm:presLayoutVars>
      </dgm:prSet>
      <dgm:spPr/>
    </dgm:pt>
    <dgm:pt modelId="{3D9C094A-7E73-4C1E-B5DF-2B1760F1C32D}" type="pres">
      <dgm:prSet presAssocID="{811A9C8C-68B8-4DC9-A56A-60707031BEED}" presName="node" presStyleLbl="node1" presStyleIdx="0" presStyleCnt="5">
        <dgm:presLayoutVars>
          <dgm:bulletEnabled val="1"/>
        </dgm:presLayoutVars>
      </dgm:prSet>
      <dgm:spPr/>
    </dgm:pt>
    <dgm:pt modelId="{AB3866DD-74C4-4353-BA94-92392F8C7CFC}" type="pres">
      <dgm:prSet presAssocID="{6D32A336-F3F7-4380-9A2F-A96C5EBB186A}" presName="sibTrans" presStyleCnt="0"/>
      <dgm:spPr/>
    </dgm:pt>
    <dgm:pt modelId="{371D3434-9285-48A4-8A0E-785EBEAD2F7F}" type="pres">
      <dgm:prSet presAssocID="{DB03B972-34F8-4CD7-A0A5-A17D22D00876}" presName="node" presStyleLbl="node1" presStyleIdx="1" presStyleCnt="5">
        <dgm:presLayoutVars>
          <dgm:bulletEnabled val="1"/>
        </dgm:presLayoutVars>
      </dgm:prSet>
      <dgm:spPr/>
    </dgm:pt>
    <dgm:pt modelId="{94F82F6D-4B7E-4899-B7C4-D9E2412CAFEF}" type="pres">
      <dgm:prSet presAssocID="{9DB95FA5-ABAB-4144-855E-FC4DB080FFF9}" presName="sibTrans" presStyleCnt="0"/>
      <dgm:spPr/>
    </dgm:pt>
    <dgm:pt modelId="{5D4766C7-2FA0-480A-B6CF-320F7991E322}" type="pres">
      <dgm:prSet presAssocID="{5D7DDCA1-CE2A-4BF5-AD99-D6CA38B3C532}" presName="node" presStyleLbl="node1" presStyleIdx="2" presStyleCnt="5" custScaleX="108668">
        <dgm:presLayoutVars>
          <dgm:bulletEnabled val="1"/>
        </dgm:presLayoutVars>
      </dgm:prSet>
      <dgm:spPr/>
    </dgm:pt>
    <dgm:pt modelId="{CF7B2635-A519-4E71-8282-6C7B99A29E37}" type="pres">
      <dgm:prSet presAssocID="{804BC576-1F5C-4144-9C7F-5EDB7EA41D81}" presName="sibTrans" presStyleCnt="0"/>
      <dgm:spPr/>
    </dgm:pt>
    <dgm:pt modelId="{D5AD2F3B-050D-46D8-A025-4DCFB3F71F33}" type="pres">
      <dgm:prSet presAssocID="{FCEE1333-4362-48DB-A46F-00146BACD0DD}" presName="node" presStyleLbl="node1" presStyleIdx="3" presStyleCnt="5">
        <dgm:presLayoutVars>
          <dgm:bulletEnabled val="1"/>
        </dgm:presLayoutVars>
      </dgm:prSet>
      <dgm:spPr/>
    </dgm:pt>
    <dgm:pt modelId="{29CA1548-1384-4C38-850F-DCA06C5A58E9}" type="pres">
      <dgm:prSet presAssocID="{DF665D97-3143-4BA9-A06D-64ED1D1AA270}" presName="sibTrans" presStyleCnt="0"/>
      <dgm:spPr/>
    </dgm:pt>
    <dgm:pt modelId="{2F9A995D-1682-4205-AAFF-81710DDE8822}" type="pres">
      <dgm:prSet presAssocID="{FD27186D-E616-4F7C-9AF6-5946ACF0C08D}" presName="node" presStyleLbl="node1" presStyleIdx="4" presStyleCnt="5">
        <dgm:presLayoutVars>
          <dgm:bulletEnabled val="1"/>
        </dgm:presLayoutVars>
      </dgm:prSet>
      <dgm:spPr/>
    </dgm:pt>
  </dgm:ptLst>
  <dgm:cxnLst>
    <dgm:cxn modelId="{34E92E14-60F1-4D75-80E2-D4BA12770FA0}" type="presOf" srcId="{5D7DDCA1-CE2A-4BF5-AD99-D6CA38B3C532}" destId="{5D4766C7-2FA0-480A-B6CF-320F7991E322}" srcOrd="0" destOrd="0" presId="urn:microsoft.com/office/officeart/2005/8/layout/default"/>
    <dgm:cxn modelId="{80D03817-B37F-41B9-A39D-96DB5FB2700C}" type="presOf" srcId="{DB03B972-34F8-4CD7-A0A5-A17D22D00876}" destId="{371D3434-9285-48A4-8A0E-785EBEAD2F7F}" srcOrd="0" destOrd="0" presId="urn:microsoft.com/office/officeart/2005/8/layout/default"/>
    <dgm:cxn modelId="{8AF8BB23-F890-42F8-B290-A9DB95FEDC37}" srcId="{ABFD15E7-15EE-45E0-B9B0-8BE60D7957EA}" destId="{FCEE1333-4362-48DB-A46F-00146BACD0DD}" srcOrd="3" destOrd="0" parTransId="{AC5D7F43-CA0B-4E81-ACF2-AC4D9D16C161}" sibTransId="{DF665D97-3143-4BA9-A06D-64ED1D1AA270}"/>
    <dgm:cxn modelId="{DC038024-1ED0-4917-90A3-037A0879CA2D}" srcId="{ABFD15E7-15EE-45E0-B9B0-8BE60D7957EA}" destId="{DB03B972-34F8-4CD7-A0A5-A17D22D00876}" srcOrd="1" destOrd="0" parTransId="{36821509-D92F-4CEF-8A8E-651B56EA73F0}" sibTransId="{9DB95FA5-ABAB-4144-855E-FC4DB080FFF9}"/>
    <dgm:cxn modelId="{61361C7D-7436-4527-B487-ED2704383111}" srcId="{ABFD15E7-15EE-45E0-B9B0-8BE60D7957EA}" destId="{FD27186D-E616-4F7C-9AF6-5946ACF0C08D}" srcOrd="4" destOrd="0" parTransId="{28DD963B-8EFA-4D45-8731-1598FA9D6D60}" sibTransId="{98B41D5A-3ED9-4DFC-9990-D143F5527162}"/>
    <dgm:cxn modelId="{AD10BD87-0C7F-4109-9370-8A82F816A629}" type="presOf" srcId="{FCEE1333-4362-48DB-A46F-00146BACD0DD}" destId="{D5AD2F3B-050D-46D8-A025-4DCFB3F71F33}" srcOrd="0" destOrd="0" presId="urn:microsoft.com/office/officeart/2005/8/layout/default"/>
    <dgm:cxn modelId="{76DBC99A-E1E8-423E-85DC-23149248BC0C}" type="presOf" srcId="{FD27186D-E616-4F7C-9AF6-5946ACF0C08D}" destId="{2F9A995D-1682-4205-AAFF-81710DDE8822}" srcOrd="0" destOrd="0" presId="urn:microsoft.com/office/officeart/2005/8/layout/default"/>
    <dgm:cxn modelId="{EDC604D2-EB91-4F2C-9D59-1205F0704871}" type="presOf" srcId="{811A9C8C-68B8-4DC9-A56A-60707031BEED}" destId="{3D9C094A-7E73-4C1E-B5DF-2B1760F1C32D}" srcOrd="0" destOrd="0" presId="urn:microsoft.com/office/officeart/2005/8/layout/default"/>
    <dgm:cxn modelId="{4472D5EC-2E23-4B23-ADF4-0D418D9EE4C1}" srcId="{ABFD15E7-15EE-45E0-B9B0-8BE60D7957EA}" destId="{811A9C8C-68B8-4DC9-A56A-60707031BEED}" srcOrd="0" destOrd="0" parTransId="{59FE75EF-6EA7-4F00-9CA3-EF01EE329819}" sibTransId="{6D32A336-F3F7-4380-9A2F-A96C5EBB186A}"/>
    <dgm:cxn modelId="{8083B5F8-4C7B-4396-84D1-D988834B06E8}" srcId="{ABFD15E7-15EE-45E0-B9B0-8BE60D7957EA}" destId="{5D7DDCA1-CE2A-4BF5-AD99-D6CA38B3C532}" srcOrd="2" destOrd="0" parTransId="{9A04D54F-FDAD-4529-AA69-5F41A6F0B6B5}" sibTransId="{804BC576-1F5C-4144-9C7F-5EDB7EA41D81}"/>
    <dgm:cxn modelId="{DC7E4AFC-B158-4914-96AA-69F14F38C01F}" type="presOf" srcId="{ABFD15E7-15EE-45E0-B9B0-8BE60D7957EA}" destId="{BA2226D7-5119-47D1-9CBA-34C24D8B82C1}" srcOrd="0" destOrd="0" presId="urn:microsoft.com/office/officeart/2005/8/layout/default"/>
    <dgm:cxn modelId="{E423E4D1-E531-465B-AE73-8FA6431A2231}" type="presParOf" srcId="{BA2226D7-5119-47D1-9CBA-34C24D8B82C1}" destId="{3D9C094A-7E73-4C1E-B5DF-2B1760F1C32D}" srcOrd="0" destOrd="0" presId="urn:microsoft.com/office/officeart/2005/8/layout/default"/>
    <dgm:cxn modelId="{F37F9CD4-8CE4-4219-843A-CC6BB976EC95}" type="presParOf" srcId="{BA2226D7-5119-47D1-9CBA-34C24D8B82C1}" destId="{AB3866DD-74C4-4353-BA94-92392F8C7CFC}" srcOrd="1" destOrd="0" presId="urn:microsoft.com/office/officeart/2005/8/layout/default"/>
    <dgm:cxn modelId="{3D414777-E40E-49EB-A312-39205CBA343F}" type="presParOf" srcId="{BA2226D7-5119-47D1-9CBA-34C24D8B82C1}" destId="{371D3434-9285-48A4-8A0E-785EBEAD2F7F}" srcOrd="2" destOrd="0" presId="urn:microsoft.com/office/officeart/2005/8/layout/default"/>
    <dgm:cxn modelId="{DD250C04-D426-4F7B-B516-CE47E86899D3}" type="presParOf" srcId="{BA2226D7-5119-47D1-9CBA-34C24D8B82C1}" destId="{94F82F6D-4B7E-4899-B7C4-D9E2412CAFEF}" srcOrd="3" destOrd="0" presId="urn:microsoft.com/office/officeart/2005/8/layout/default"/>
    <dgm:cxn modelId="{4D12B126-7BC8-460F-9F0F-26C703803ADF}" type="presParOf" srcId="{BA2226D7-5119-47D1-9CBA-34C24D8B82C1}" destId="{5D4766C7-2FA0-480A-B6CF-320F7991E322}" srcOrd="4" destOrd="0" presId="urn:microsoft.com/office/officeart/2005/8/layout/default"/>
    <dgm:cxn modelId="{9BAFD346-CCA4-44AF-AD30-DF92381B0019}" type="presParOf" srcId="{BA2226D7-5119-47D1-9CBA-34C24D8B82C1}" destId="{CF7B2635-A519-4E71-8282-6C7B99A29E37}" srcOrd="5" destOrd="0" presId="urn:microsoft.com/office/officeart/2005/8/layout/default"/>
    <dgm:cxn modelId="{82BBDCF5-8A76-4208-8433-88CC6C20D7BA}" type="presParOf" srcId="{BA2226D7-5119-47D1-9CBA-34C24D8B82C1}" destId="{D5AD2F3B-050D-46D8-A025-4DCFB3F71F33}" srcOrd="6" destOrd="0" presId="urn:microsoft.com/office/officeart/2005/8/layout/default"/>
    <dgm:cxn modelId="{3917C3F7-5DD6-43B4-8B83-90001EB9093D}" type="presParOf" srcId="{BA2226D7-5119-47D1-9CBA-34C24D8B82C1}" destId="{29CA1548-1384-4C38-850F-DCA06C5A58E9}" srcOrd="7" destOrd="0" presId="urn:microsoft.com/office/officeart/2005/8/layout/default"/>
    <dgm:cxn modelId="{835580A1-CDC1-474E-9339-FE982BA0A496}" type="presParOf" srcId="{BA2226D7-5119-47D1-9CBA-34C24D8B82C1}" destId="{2F9A995D-1682-4205-AAFF-81710DDE8822}"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D157EB-B8E3-4359-B7A7-204129D8566A}" type="doc">
      <dgm:prSet loTypeId="urn:microsoft.com/office/officeart/2005/8/layout/vList2" loCatId="list" qsTypeId="urn:microsoft.com/office/officeart/2005/8/quickstyle/simple4" qsCatId="simple" csTypeId="urn:microsoft.com/office/officeart/2005/8/colors/colorful3" csCatId="colorful"/>
      <dgm:spPr/>
      <dgm:t>
        <a:bodyPr/>
        <a:lstStyle/>
        <a:p>
          <a:endParaRPr lang="en-US"/>
        </a:p>
      </dgm:t>
    </dgm:pt>
    <dgm:pt modelId="{619DAE65-9718-4D41-94D7-209F7A5B44AE}">
      <dgm:prSet custT="1"/>
      <dgm:spPr/>
      <dgm:t>
        <a:bodyPr/>
        <a:lstStyle/>
        <a:p>
          <a:r>
            <a:rPr lang="pt-BR" sz="2400" b="1"/>
            <a:t>Alunos/professor</a:t>
          </a:r>
          <a:r>
            <a:rPr lang="pt-BR" sz="2400"/>
            <a:t>: a interação aluno/professor se dá tanto presencial como a distância. </a:t>
          </a:r>
          <a:endParaRPr lang="en-US" sz="2400"/>
        </a:p>
      </dgm:t>
    </dgm:pt>
    <dgm:pt modelId="{872EEE3B-3944-44BE-8049-E62483551ED7}" type="parTrans" cxnId="{B6318BEA-DBCE-4FAE-BECD-824E95720EA1}">
      <dgm:prSet/>
      <dgm:spPr/>
      <dgm:t>
        <a:bodyPr/>
        <a:lstStyle/>
        <a:p>
          <a:endParaRPr lang="en-US" sz="3600"/>
        </a:p>
      </dgm:t>
    </dgm:pt>
    <dgm:pt modelId="{41C2AD9A-63FB-46B8-95BF-FF74669B8792}" type="sibTrans" cxnId="{B6318BEA-DBCE-4FAE-BECD-824E95720EA1}">
      <dgm:prSet/>
      <dgm:spPr/>
      <dgm:t>
        <a:bodyPr/>
        <a:lstStyle/>
        <a:p>
          <a:endParaRPr lang="en-US" sz="3600"/>
        </a:p>
      </dgm:t>
    </dgm:pt>
    <dgm:pt modelId="{0533CB3F-AEEF-4DF0-B0FE-689324027BDB}">
      <dgm:prSet custT="1"/>
      <dgm:spPr/>
      <dgm:t>
        <a:bodyPr/>
        <a:lstStyle/>
        <a:p>
          <a:r>
            <a:rPr lang="pt-BR" sz="2400" b="1"/>
            <a:t>Aluno/aluno: </a:t>
          </a:r>
          <a:r>
            <a:rPr lang="pt-BR" sz="2400"/>
            <a:t>com uso da interface disponibilizada no Ambiente Virtual de Aprendizagem Moodle, os alunos se comunicam usando o fórum de interação, e-mail e outras ferramentas. </a:t>
          </a:r>
          <a:endParaRPr lang="en-US" sz="2400"/>
        </a:p>
      </dgm:t>
    </dgm:pt>
    <dgm:pt modelId="{58E9973F-DBC2-48C8-B05D-F69401894B5B}" type="parTrans" cxnId="{380FECAF-681D-4366-BB29-A97F4C12ABF7}">
      <dgm:prSet/>
      <dgm:spPr/>
      <dgm:t>
        <a:bodyPr/>
        <a:lstStyle/>
        <a:p>
          <a:endParaRPr lang="en-US" sz="3600"/>
        </a:p>
      </dgm:t>
    </dgm:pt>
    <dgm:pt modelId="{71BF1760-7151-4AF1-AC39-B64A24D88CA5}" type="sibTrans" cxnId="{380FECAF-681D-4366-BB29-A97F4C12ABF7}">
      <dgm:prSet/>
      <dgm:spPr/>
      <dgm:t>
        <a:bodyPr/>
        <a:lstStyle/>
        <a:p>
          <a:endParaRPr lang="en-US" sz="3600"/>
        </a:p>
      </dgm:t>
    </dgm:pt>
    <dgm:pt modelId="{B8C3FE0D-BE44-4F01-A89A-4948E384FF09}">
      <dgm:prSet custT="1"/>
      <dgm:spPr/>
      <dgm:t>
        <a:bodyPr/>
        <a:lstStyle/>
        <a:p>
          <a:r>
            <a:rPr lang="pt-BR" sz="2400" b="1"/>
            <a:t>Aluno/conteúdo:</a:t>
          </a:r>
          <a:r>
            <a:rPr lang="pt-BR" sz="2400"/>
            <a:t> esta interação se dá através da disponibilização do livro texto básico produzido especificamente para a disciplina e colocado no AVA Moodle em formato pdf para acesso pelos alunos, bem como distribuído em modo impresso para os mesmos. </a:t>
          </a:r>
          <a:endParaRPr lang="en-US" sz="2400"/>
        </a:p>
      </dgm:t>
    </dgm:pt>
    <dgm:pt modelId="{477BB1F5-70DE-4310-8F35-4BA874A60FE4}" type="parTrans" cxnId="{806AE9B9-3CA4-4C3F-9D7B-A37BAF66488C}">
      <dgm:prSet/>
      <dgm:spPr/>
      <dgm:t>
        <a:bodyPr/>
        <a:lstStyle/>
        <a:p>
          <a:endParaRPr lang="en-US" sz="3600"/>
        </a:p>
      </dgm:t>
    </dgm:pt>
    <dgm:pt modelId="{CA71857D-68E7-4556-B8D4-8F3AF6B95A99}" type="sibTrans" cxnId="{806AE9B9-3CA4-4C3F-9D7B-A37BAF66488C}">
      <dgm:prSet/>
      <dgm:spPr/>
      <dgm:t>
        <a:bodyPr/>
        <a:lstStyle/>
        <a:p>
          <a:endParaRPr lang="en-US" sz="3600"/>
        </a:p>
      </dgm:t>
    </dgm:pt>
    <dgm:pt modelId="{A9A32F6D-8C0F-4643-B974-AE3D304BC592}" type="pres">
      <dgm:prSet presAssocID="{86D157EB-B8E3-4359-B7A7-204129D8566A}" presName="linear" presStyleCnt="0">
        <dgm:presLayoutVars>
          <dgm:animLvl val="lvl"/>
          <dgm:resizeHandles val="exact"/>
        </dgm:presLayoutVars>
      </dgm:prSet>
      <dgm:spPr/>
    </dgm:pt>
    <dgm:pt modelId="{E4D6F5EF-FDEB-4684-A675-A5D21664B6FB}" type="pres">
      <dgm:prSet presAssocID="{619DAE65-9718-4D41-94D7-209F7A5B44AE}" presName="parentText" presStyleLbl="node1" presStyleIdx="0" presStyleCnt="3">
        <dgm:presLayoutVars>
          <dgm:chMax val="0"/>
          <dgm:bulletEnabled val="1"/>
        </dgm:presLayoutVars>
      </dgm:prSet>
      <dgm:spPr/>
    </dgm:pt>
    <dgm:pt modelId="{46B0DFC9-0234-4EF9-9A88-CAE5B430F675}" type="pres">
      <dgm:prSet presAssocID="{41C2AD9A-63FB-46B8-95BF-FF74669B8792}" presName="spacer" presStyleCnt="0"/>
      <dgm:spPr/>
    </dgm:pt>
    <dgm:pt modelId="{285F84B4-9848-4FCF-8881-3C76A911FDBF}" type="pres">
      <dgm:prSet presAssocID="{0533CB3F-AEEF-4DF0-B0FE-689324027BDB}" presName="parentText" presStyleLbl="node1" presStyleIdx="1" presStyleCnt="3">
        <dgm:presLayoutVars>
          <dgm:chMax val="0"/>
          <dgm:bulletEnabled val="1"/>
        </dgm:presLayoutVars>
      </dgm:prSet>
      <dgm:spPr/>
    </dgm:pt>
    <dgm:pt modelId="{634E95D8-875B-465A-AE8D-DFB586EB9C8D}" type="pres">
      <dgm:prSet presAssocID="{71BF1760-7151-4AF1-AC39-B64A24D88CA5}" presName="spacer" presStyleCnt="0"/>
      <dgm:spPr/>
    </dgm:pt>
    <dgm:pt modelId="{EF6933FA-3147-424D-BA7A-DC691C5A31F3}" type="pres">
      <dgm:prSet presAssocID="{B8C3FE0D-BE44-4F01-A89A-4948E384FF09}" presName="parentText" presStyleLbl="node1" presStyleIdx="2" presStyleCnt="3">
        <dgm:presLayoutVars>
          <dgm:chMax val="0"/>
          <dgm:bulletEnabled val="1"/>
        </dgm:presLayoutVars>
      </dgm:prSet>
      <dgm:spPr/>
    </dgm:pt>
  </dgm:ptLst>
  <dgm:cxnLst>
    <dgm:cxn modelId="{A3C0592C-1E55-46CC-AC35-CC7DA0749836}" type="presOf" srcId="{B8C3FE0D-BE44-4F01-A89A-4948E384FF09}" destId="{EF6933FA-3147-424D-BA7A-DC691C5A31F3}" srcOrd="0" destOrd="0" presId="urn:microsoft.com/office/officeart/2005/8/layout/vList2"/>
    <dgm:cxn modelId="{380FECAF-681D-4366-BB29-A97F4C12ABF7}" srcId="{86D157EB-B8E3-4359-B7A7-204129D8566A}" destId="{0533CB3F-AEEF-4DF0-B0FE-689324027BDB}" srcOrd="1" destOrd="0" parTransId="{58E9973F-DBC2-48C8-B05D-F69401894B5B}" sibTransId="{71BF1760-7151-4AF1-AC39-B64A24D88CA5}"/>
    <dgm:cxn modelId="{C6EAD8B8-3073-4626-994D-711EF998AD2A}" type="presOf" srcId="{86D157EB-B8E3-4359-B7A7-204129D8566A}" destId="{A9A32F6D-8C0F-4643-B974-AE3D304BC592}" srcOrd="0" destOrd="0" presId="urn:microsoft.com/office/officeart/2005/8/layout/vList2"/>
    <dgm:cxn modelId="{806AE9B9-3CA4-4C3F-9D7B-A37BAF66488C}" srcId="{86D157EB-B8E3-4359-B7A7-204129D8566A}" destId="{B8C3FE0D-BE44-4F01-A89A-4948E384FF09}" srcOrd="2" destOrd="0" parTransId="{477BB1F5-70DE-4310-8F35-4BA874A60FE4}" sibTransId="{CA71857D-68E7-4556-B8D4-8F3AF6B95A99}"/>
    <dgm:cxn modelId="{2102E8C3-53C2-4FC8-842B-CFC19650B3C6}" type="presOf" srcId="{619DAE65-9718-4D41-94D7-209F7A5B44AE}" destId="{E4D6F5EF-FDEB-4684-A675-A5D21664B6FB}" srcOrd="0" destOrd="0" presId="urn:microsoft.com/office/officeart/2005/8/layout/vList2"/>
    <dgm:cxn modelId="{B6318BEA-DBCE-4FAE-BECD-824E95720EA1}" srcId="{86D157EB-B8E3-4359-B7A7-204129D8566A}" destId="{619DAE65-9718-4D41-94D7-209F7A5B44AE}" srcOrd="0" destOrd="0" parTransId="{872EEE3B-3944-44BE-8049-E62483551ED7}" sibTransId="{41C2AD9A-63FB-46B8-95BF-FF74669B8792}"/>
    <dgm:cxn modelId="{99AD9FF3-A85C-492E-8A97-7DFF8DBB0DF6}" type="presOf" srcId="{0533CB3F-AEEF-4DF0-B0FE-689324027BDB}" destId="{285F84B4-9848-4FCF-8881-3C76A911FDBF}" srcOrd="0" destOrd="0" presId="urn:microsoft.com/office/officeart/2005/8/layout/vList2"/>
    <dgm:cxn modelId="{F73421B6-F3FD-483A-B4D1-C767D97FF562}" type="presParOf" srcId="{A9A32F6D-8C0F-4643-B974-AE3D304BC592}" destId="{E4D6F5EF-FDEB-4684-A675-A5D21664B6FB}" srcOrd="0" destOrd="0" presId="urn:microsoft.com/office/officeart/2005/8/layout/vList2"/>
    <dgm:cxn modelId="{B25EDCD6-2885-4FA3-AAF0-F5A65B19E59E}" type="presParOf" srcId="{A9A32F6D-8C0F-4643-B974-AE3D304BC592}" destId="{46B0DFC9-0234-4EF9-9A88-CAE5B430F675}" srcOrd="1" destOrd="0" presId="urn:microsoft.com/office/officeart/2005/8/layout/vList2"/>
    <dgm:cxn modelId="{79E46CFB-9BC7-46E8-AE8A-F2B74237BE7E}" type="presParOf" srcId="{A9A32F6D-8C0F-4643-B974-AE3D304BC592}" destId="{285F84B4-9848-4FCF-8881-3C76A911FDBF}" srcOrd="2" destOrd="0" presId="urn:microsoft.com/office/officeart/2005/8/layout/vList2"/>
    <dgm:cxn modelId="{602A9A4B-BA8C-4223-9125-A34D3D901391}" type="presParOf" srcId="{A9A32F6D-8C0F-4643-B974-AE3D304BC592}" destId="{634E95D8-875B-465A-AE8D-DFB586EB9C8D}" srcOrd="3" destOrd="0" presId="urn:microsoft.com/office/officeart/2005/8/layout/vList2"/>
    <dgm:cxn modelId="{4B05EF58-003A-4589-B8B3-3414861010E2}" type="presParOf" srcId="{A9A32F6D-8C0F-4643-B974-AE3D304BC592}" destId="{EF6933FA-3147-424D-BA7A-DC691C5A31F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76933F-2DD6-4E6A-96E2-E51D060758EF}" type="doc">
      <dgm:prSet loTypeId="urn:microsoft.com/office/officeart/2005/8/layout/vList2" loCatId="list" qsTypeId="urn:microsoft.com/office/officeart/2005/8/quickstyle/simple4" qsCatId="simple" csTypeId="urn:microsoft.com/office/officeart/2005/8/colors/colorful3" csCatId="colorful" phldr="1"/>
      <dgm:spPr/>
      <dgm:t>
        <a:bodyPr/>
        <a:lstStyle/>
        <a:p>
          <a:endParaRPr lang="en-US"/>
        </a:p>
      </dgm:t>
    </dgm:pt>
    <dgm:pt modelId="{C2F50EAA-1995-464A-9354-AAAC70819528}">
      <dgm:prSet custT="1"/>
      <dgm:spPr/>
      <dgm:t>
        <a:bodyPr/>
        <a:lstStyle/>
        <a:p>
          <a:r>
            <a:rPr lang="pt-BR" sz="2400" b="1" dirty="0"/>
            <a:t>Alunos/professor</a:t>
          </a:r>
          <a:r>
            <a:rPr lang="pt-BR" sz="2400" dirty="0"/>
            <a:t>: a interação aluno/professor se dá tanto presencial como a distância. Cada disciplina do curso prevê um conjunto de encontros presenciais que contam com a deste com o conteúdo, o professor, os tutores e outros alunos. </a:t>
          </a:r>
          <a:endParaRPr lang="en-US" sz="2400" dirty="0"/>
        </a:p>
      </dgm:t>
    </dgm:pt>
    <dgm:pt modelId="{AC689D0D-AEA5-4309-ADA0-B642FD8A63C0}" type="parTrans" cxnId="{062D5441-BD44-4619-90E2-563CCB9628D4}">
      <dgm:prSet/>
      <dgm:spPr/>
      <dgm:t>
        <a:bodyPr/>
        <a:lstStyle/>
        <a:p>
          <a:endParaRPr lang="en-US" sz="2400"/>
        </a:p>
      </dgm:t>
    </dgm:pt>
    <dgm:pt modelId="{552DA755-F2B0-4AF9-BC18-3C4D022ECCEB}" type="sibTrans" cxnId="{062D5441-BD44-4619-90E2-563CCB9628D4}">
      <dgm:prSet/>
      <dgm:spPr/>
      <dgm:t>
        <a:bodyPr/>
        <a:lstStyle/>
        <a:p>
          <a:endParaRPr lang="en-US" sz="2400"/>
        </a:p>
      </dgm:t>
    </dgm:pt>
    <dgm:pt modelId="{1821AD0A-F641-477D-A4B6-AD1BFD24E985}">
      <dgm:prSet custT="1"/>
      <dgm:spPr/>
      <dgm:t>
        <a:bodyPr/>
        <a:lstStyle/>
        <a:p>
          <a:r>
            <a:rPr lang="pt-BR" sz="2400" b="1" dirty="0"/>
            <a:t>Aluno/interface: </a:t>
          </a:r>
          <a:r>
            <a:rPr lang="pt-BR" sz="2400" dirty="0"/>
            <a:t>é um tipo de interação que ocorre entre o aluno e a tecnologia, uma vez que esta é a mediadora das possibilidades de interação </a:t>
          </a:r>
          <a:endParaRPr lang="en-US" sz="2400" dirty="0"/>
        </a:p>
      </dgm:t>
    </dgm:pt>
    <dgm:pt modelId="{F0401E82-9445-4C45-8FC9-46B7F22C6916}" type="parTrans" cxnId="{5C0B4BD1-0225-480F-BAC2-D934E3021958}">
      <dgm:prSet/>
      <dgm:spPr/>
      <dgm:t>
        <a:bodyPr/>
        <a:lstStyle/>
        <a:p>
          <a:endParaRPr lang="en-US" sz="2400"/>
        </a:p>
      </dgm:t>
    </dgm:pt>
    <dgm:pt modelId="{4C3BF56C-41BF-4D40-BFAD-5B6F745FC7DA}" type="sibTrans" cxnId="{5C0B4BD1-0225-480F-BAC2-D934E3021958}">
      <dgm:prSet/>
      <dgm:spPr/>
      <dgm:t>
        <a:bodyPr/>
        <a:lstStyle/>
        <a:p>
          <a:endParaRPr lang="en-US" sz="2400"/>
        </a:p>
      </dgm:t>
    </dgm:pt>
    <dgm:pt modelId="{38B8F1BF-2E86-49A3-B59E-3A9900E3652A}">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2400" b="1" dirty="0"/>
            <a:t>Interação Interpessoal: </a:t>
          </a:r>
          <a:r>
            <a:rPr lang="pt-BR" sz="2400" dirty="0"/>
            <a:t>inclui as reflexões do aluno sobre o conteúdo e o próprio processo de aprendizado. </a:t>
          </a:r>
          <a:endParaRPr lang="en-US" sz="2400" dirty="0"/>
        </a:p>
        <a:p>
          <a:pPr marL="0" lvl="0" defTabSz="889000">
            <a:lnSpc>
              <a:spcPct val="90000"/>
            </a:lnSpc>
            <a:spcBef>
              <a:spcPct val="0"/>
            </a:spcBef>
            <a:spcAft>
              <a:spcPct val="35000"/>
            </a:spcAft>
            <a:buNone/>
          </a:pPr>
          <a:endParaRPr lang="en-US" sz="2400" dirty="0"/>
        </a:p>
      </dgm:t>
    </dgm:pt>
    <dgm:pt modelId="{245B4405-EFEE-4543-AFFD-5F97D3C8B609}" type="parTrans" cxnId="{1FD20E2D-75AA-4327-9CB7-560303C963D3}">
      <dgm:prSet/>
      <dgm:spPr/>
      <dgm:t>
        <a:bodyPr/>
        <a:lstStyle/>
        <a:p>
          <a:endParaRPr lang="en-US" sz="2400"/>
        </a:p>
      </dgm:t>
    </dgm:pt>
    <dgm:pt modelId="{868EC3C1-C005-49D5-A21F-46F768E9C285}" type="sibTrans" cxnId="{1FD20E2D-75AA-4327-9CB7-560303C963D3}">
      <dgm:prSet/>
      <dgm:spPr/>
      <dgm:t>
        <a:bodyPr/>
        <a:lstStyle/>
        <a:p>
          <a:endParaRPr lang="en-US" sz="2400"/>
        </a:p>
      </dgm:t>
    </dgm:pt>
    <dgm:pt modelId="{49AC338B-EC0B-4612-BEA5-660809084A5B}">
      <dgm:prSet custT="1"/>
      <dgm:spPr/>
      <dgm:t>
        <a:bodyPr/>
        <a:lstStyle/>
        <a:p>
          <a:r>
            <a:rPr lang="pt-BR" sz="2000" b="1" dirty="0"/>
            <a:t>Interação vicária:</a:t>
          </a:r>
          <a:r>
            <a:rPr lang="pt-BR" sz="2000" dirty="0"/>
            <a:t> embora seja um tipo de interação invisível do ponto de vista formal, o aluno pode estar realizando complexas operações mentais com vistas ao aprendizado.</a:t>
          </a:r>
        </a:p>
      </dgm:t>
    </dgm:pt>
    <dgm:pt modelId="{9E5ABD6D-1000-4DFC-A8CC-9F6AE4F6566C}" type="parTrans" cxnId="{93099B5C-6D50-40D9-B8C7-E52D1559B085}">
      <dgm:prSet/>
      <dgm:spPr/>
      <dgm:t>
        <a:bodyPr/>
        <a:lstStyle/>
        <a:p>
          <a:endParaRPr lang="pt-BR" sz="2000"/>
        </a:p>
      </dgm:t>
    </dgm:pt>
    <dgm:pt modelId="{85091B98-5412-4B50-8FAC-C6C9B2858A7F}" type="sibTrans" cxnId="{93099B5C-6D50-40D9-B8C7-E52D1559B085}">
      <dgm:prSet/>
      <dgm:spPr/>
      <dgm:t>
        <a:bodyPr/>
        <a:lstStyle/>
        <a:p>
          <a:endParaRPr lang="pt-BR" sz="2000"/>
        </a:p>
      </dgm:t>
    </dgm:pt>
    <dgm:pt modelId="{3A18C3A2-0963-407B-B827-070913F184AC}" type="pres">
      <dgm:prSet presAssocID="{F476933F-2DD6-4E6A-96E2-E51D060758EF}" presName="linear" presStyleCnt="0">
        <dgm:presLayoutVars>
          <dgm:animLvl val="lvl"/>
          <dgm:resizeHandles val="exact"/>
        </dgm:presLayoutVars>
      </dgm:prSet>
      <dgm:spPr/>
    </dgm:pt>
    <dgm:pt modelId="{2D967BF3-39BB-47E9-BC68-74659F7ACEE0}" type="pres">
      <dgm:prSet presAssocID="{C2F50EAA-1995-464A-9354-AAAC70819528}" presName="parentText" presStyleLbl="node1" presStyleIdx="0" presStyleCnt="4">
        <dgm:presLayoutVars>
          <dgm:chMax val="0"/>
          <dgm:bulletEnabled val="1"/>
        </dgm:presLayoutVars>
      </dgm:prSet>
      <dgm:spPr/>
    </dgm:pt>
    <dgm:pt modelId="{B0AE0447-6469-49C5-BC12-BAC3E4264461}" type="pres">
      <dgm:prSet presAssocID="{552DA755-F2B0-4AF9-BC18-3C4D022ECCEB}" presName="spacer" presStyleCnt="0"/>
      <dgm:spPr/>
    </dgm:pt>
    <dgm:pt modelId="{1254A9CA-A179-48EC-8F94-7075367F07CD}" type="pres">
      <dgm:prSet presAssocID="{1821AD0A-F641-477D-A4B6-AD1BFD24E985}" presName="parentText" presStyleLbl="node1" presStyleIdx="1" presStyleCnt="4">
        <dgm:presLayoutVars>
          <dgm:chMax val="0"/>
          <dgm:bulletEnabled val="1"/>
        </dgm:presLayoutVars>
      </dgm:prSet>
      <dgm:spPr/>
    </dgm:pt>
    <dgm:pt modelId="{16BE4897-238A-481B-95C9-A8AF15BBFFD8}" type="pres">
      <dgm:prSet presAssocID="{4C3BF56C-41BF-4D40-BFAD-5B6F745FC7DA}" presName="spacer" presStyleCnt="0"/>
      <dgm:spPr/>
    </dgm:pt>
    <dgm:pt modelId="{5F461E81-F48F-49CB-992F-D550DCA9AA47}" type="pres">
      <dgm:prSet presAssocID="{38B8F1BF-2E86-49A3-B59E-3A9900E3652A}" presName="parentText" presStyleLbl="node1" presStyleIdx="2" presStyleCnt="4">
        <dgm:presLayoutVars>
          <dgm:chMax val="0"/>
          <dgm:bulletEnabled val="1"/>
        </dgm:presLayoutVars>
      </dgm:prSet>
      <dgm:spPr/>
    </dgm:pt>
    <dgm:pt modelId="{000CD1D2-F3F4-47AF-B29D-D3EFF151BF39}" type="pres">
      <dgm:prSet presAssocID="{868EC3C1-C005-49D5-A21F-46F768E9C285}" presName="spacer" presStyleCnt="0"/>
      <dgm:spPr/>
    </dgm:pt>
    <dgm:pt modelId="{7516CA07-BB7B-4ED6-86DC-96EF2668304E}" type="pres">
      <dgm:prSet presAssocID="{49AC338B-EC0B-4612-BEA5-660809084A5B}" presName="parentText" presStyleLbl="node1" presStyleIdx="3" presStyleCnt="4">
        <dgm:presLayoutVars>
          <dgm:chMax val="0"/>
          <dgm:bulletEnabled val="1"/>
        </dgm:presLayoutVars>
      </dgm:prSet>
      <dgm:spPr/>
    </dgm:pt>
  </dgm:ptLst>
  <dgm:cxnLst>
    <dgm:cxn modelId="{17638A06-BA36-4A81-874B-0A2438FB7104}" type="presOf" srcId="{F476933F-2DD6-4E6A-96E2-E51D060758EF}" destId="{3A18C3A2-0963-407B-B827-070913F184AC}" srcOrd="0" destOrd="0" presId="urn:microsoft.com/office/officeart/2005/8/layout/vList2"/>
    <dgm:cxn modelId="{1FD20E2D-75AA-4327-9CB7-560303C963D3}" srcId="{F476933F-2DD6-4E6A-96E2-E51D060758EF}" destId="{38B8F1BF-2E86-49A3-B59E-3A9900E3652A}" srcOrd="2" destOrd="0" parTransId="{245B4405-EFEE-4543-AFFD-5F97D3C8B609}" sibTransId="{868EC3C1-C005-49D5-A21F-46F768E9C285}"/>
    <dgm:cxn modelId="{BF33EE2E-A9CF-4F28-9471-43BCDC21E4EC}" type="presOf" srcId="{1821AD0A-F641-477D-A4B6-AD1BFD24E985}" destId="{1254A9CA-A179-48EC-8F94-7075367F07CD}" srcOrd="0" destOrd="0" presId="urn:microsoft.com/office/officeart/2005/8/layout/vList2"/>
    <dgm:cxn modelId="{039F6232-FEDC-407A-8CF8-374502DE6367}" type="presOf" srcId="{49AC338B-EC0B-4612-BEA5-660809084A5B}" destId="{7516CA07-BB7B-4ED6-86DC-96EF2668304E}" srcOrd="0" destOrd="0" presId="urn:microsoft.com/office/officeart/2005/8/layout/vList2"/>
    <dgm:cxn modelId="{93099B5C-6D50-40D9-B8C7-E52D1559B085}" srcId="{F476933F-2DD6-4E6A-96E2-E51D060758EF}" destId="{49AC338B-EC0B-4612-BEA5-660809084A5B}" srcOrd="3" destOrd="0" parTransId="{9E5ABD6D-1000-4DFC-A8CC-9F6AE4F6566C}" sibTransId="{85091B98-5412-4B50-8FAC-C6C9B2858A7F}"/>
    <dgm:cxn modelId="{062D5441-BD44-4619-90E2-563CCB9628D4}" srcId="{F476933F-2DD6-4E6A-96E2-E51D060758EF}" destId="{C2F50EAA-1995-464A-9354-AAAC70819528}" srcOrd="0" destOrd="0" parTransId="{AC689D0D-AEA5-4309-ADA0-B642FD8A63C0}" sibTransId="{552DA755-F2B0-4AF9-BC18-3C4D022ECCEB}"/>
    <dgm:cxn modelId="{07BD8DB6-FB07-4550-A4F9-05EAD78586C7}" type="presOf" srcId="{38B8F1BF-2E86-49A3-B59E-3A9900E3652A}" destId="{5F461E81-F48F-49CB-992F-D550DCA9AA47}" srcOrd="0" destOrd="0" presId="urn:microsoft.com/office/officeart/2005/8/layout/vList2"/>
    <dgm:cxn modelId="{A2DB56C9-939B-4E1E-92B8-D477DFCDF0CB}" type="presOf" srcId="{C2F50EAA-1995-464A-9354-AAAC70819528}" destId="{2D967BF3-39BB-47E9-BC68-74659F7ACEE0}" srcOrd="0" destOrd="0" presId="urn:microsoft.com/office/officeart/2005/8/layout/vList2"/>
    <dgm:cxn modelId="{5C0B4BD1-0225-480F-BAC2-D934E3021958}" srcId="{F476933F-2DD6-4E6A-96E2-E51D060758EF}" destId="{1821AD0A-F641-477D-A4B6-AD1BFD24E985}" srcOrd="1" destOrd="0" parTransId="{F0401E82-9445-4C45-8FC9-46B7F22C6916}" sibTransId="{4C3BF56C-41BF-4D40-BFAD-5B6F745FC7DA}"/>
    <dgm:cxn modelId="{F92ED489-B38A-4371-B540-192B87A95648}" type="presParOf" srcId="{3A18C3A2-0963-407B-B827-070913F184AC}" destId="{2D967BF3-39BB-47E9-BC68-74659F7ACEE0}" srcOrd="0" destOrd="0" presId="urn:microsoft.com/office/officeart/2005/8/layout/vList2"/>
    <dgm:cxn modelId="{6EDAE58C-54FD-417E-80A9-49E6CE7B3BEC}" type="presParOf" srcId="{3A18C3A2-0963-407B-B827-070913F184AC}" destId="{B0AE0447-6469-49C5-BC12-BAC3E4264461}" srcOrd="1" destOrd="0" presId="urn:microsoft.com/office/officeart/2005/8/layout/vList2"/>
    <dgm:cxn modelId="{BD4C6D79-2E3E-48DA-AEF0-D2E87F046198}" type="presParOf" srcId="{3A18C3A2-0963-407B-B827-070913F184AC}" destId="{1254A9CA-A179-48EC-8F94-7075367F07CD}" srcOrd="2" destOrd="0" presId="urn:microsoft.com/office/officeart/2005/8/layout/vList2"/>
    <dgm:cxn modelId="{13D02A1B-2CBA-4484-A228-C77D9C27A5F0}" type="presParOf" srcId="{3A18C3A2-0963-407B-B827-070913F184AC}" destId="{16BE4897-238A-481B-95C9-A8AF15BBFFD8}" srcOrd="3" destOrd="0" presId="urn:microsoft.com/office/officeart/2005/8/layout/vList2"/>
    <dgm:cxn modelId="{44DBB450-1EC6-439E-8E7C-9B2E699AA852}" type="presParOf" srcId="{3A18C3A2-0963-407B-B827-070913F184AC}" destId="{5F461E81-F48F-49CB-992F-D550DCA9AA47}" srcOrd="4" destOrd="0" presId="urn:microsoft.com/office/officeart/2005/8/layout/vList2"/>
    <dgm:cxn modelId="{B7555079-E685-47A1-9515-BD6E1DEDAC40}" type="presParOf" srcId="{3A18C3A2-0963-407B-B827-070913F184AC}" destId="{000CD1D2-F3F4-47AF-B29D-D3EFF151BF39}" srcOrd="5" destOrd="0" presId="urn:microsoft.com/office/officeart/2005/8/layout/vList2"/>
    <dgm:cxn modelId="{544E973A-44E2-4CA4-A600-7915565BE603}" type="presParOf" srcId="{3A18C3A2-0963-407B-B827-070913F184AC}" destId="{7516CA07-BB7B-4ED6-86DC-96EF2668304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4AF721-F359-4E82-BC80-80192874EC99}" type="doc">
      <dgm:prSet loTypeId="urn:microsoft.com/office/officeart/2005/8/layout/vList2" loCatId="list" qsTypeId="urn:microsoft.com/office/officeart/2005/8/quickstyle/simple4" qsCatId="simple" csTypeId="urn:microsoft.com/office/officeart/2005/8/colors/colorful3" csCatId="colorful"/>
      <dgm:spPr/>
      <dgm:t>
        <a:bodyPr/>
        <a:lstStyle/>
        <a:p>
          <a:endParaRPr lang="en-US"/>
        </a:p>
      </dgm:t>
    </dgm:pt>
    <dgm:pt modelId="{30C082C8-B698-4009-BDD4-98B730C3FB27}">
      <dgm:prSet/>
      <dgm:spPr/>
      <dgm:t>
        <a:bodyPr/>
        <a:lstStyle/>
        <a:p>
          <a:r>
            <a:rPr lang="pt-BR" b="1" dirty="0"/>
            <a:t>Professor/professor:</a:t>
          </a:r>
          <a:r>
            <a:rPr lang="pt-BR" dirty="0"/>
            <a:t> este tipo de interação existe em qualquer modalidade de oferta educacional. A ação coletiva dos professores é enriquecedora sob todos os aspectos. </a:t>
          </a:r>
          <a:endParaRPr lang="en-US" dirty="0"/>
        </a:p>
      </dgm:t>
    </dgm:pt>
    <dgm:pt modelId="{6E9E6C75-DBD0-4E11-87E3-3D747FE0C0B2}" type="parTrans" cxnId="{3DC570FB-E37F-49BB-BC57-B53E0EA01E66}">
      <dgm:prSet/>
      <dgm:spPr/>
      <dgm:t>
        <a:bodyPr/>
        <a:lstStyle/>
        <a:p>
          <a:endParaRPr lang="en-US"/>
        </a:p>
      </dgm:t>
    </dgm:pt>
    <dgm:pt modelId="{E05CDA33-9B4C-4A93-AA27-2FF579331930}" type="sibTrans" cxnId="{3DC570FB-E37F-49BB-BC57-B53E0EA01E66}">
      <dgm:prSet/>
      <dgm:spPr/>
      <dgm:t>
        <a:bodyPr/>
        <a:lstStyle/>
        <a:p>
          <a:endParaRPr lang="en-US"/>
        </a:p>
      </dgm:t>
    </dgm:pt>
    <dgm:pt modelId="{711CE93D-4D89-4828-A4BB-539133E5AD3E}">
      <dgm:prSet/>
      <dgm:spPr/>
      <dgm:t>
        <a:bodyPr/>
        <a:lstStyle/>
        <a:p>
          <a:r>
            <a:rPr lang="pt-BR" b="1"/>
            <a:t>Professor/conteúdo:</a:t>
          </a:r>
          <a:r>
            <a:rPr lang="pt-BR"/>
            <a:t> objeto basilar do processo ensino-aprendizagem, as relações que os docentes estabelecem com os conteúdos do curso ou disciplina são fundamentais para definição das estratégias didáticas a serem adotadas. </a:t>
          </a:r>
          <a:endParaRPr lang="en-US"/>
        </a:p>
      </dgm:t>
    </dgm:pt>
    <dgm:pt modelId="{EECF99E6-AAA6-4E4D-8A22-C6C4C4E9D2EE}" type="parTrans" cxnId="{51AD8E53-640A-454C-98E7-FB5DA6149A74}">
      <dgm:prSet/>
      <dgm:spPr/>
      <dgm:t>
        <a:bodyPr/>
        <a:lstStyle/>
        <a:p>
          <a:endParaRPr lang="en-US"/>
        </a:p>
      </dgm:t>
    </dgm:pt>
    <dgm:pt modelId="{FAF5EEB4-AA01-4AD8-BAA0-728C3DABF193}" type="sibTrans" cxnId="{51AD8E53-640A-454C-98E7-FB5DA6149A74}">
      <dgm:prSet/>
      <dgm:spPr/>
      <dgm:t>
        <a:bodyPr/>
        <a:lstStyle/>
        <a:p>
          <a:endParaRPr lang="en-US"/>
        </a:p>
      </dgm:t>
    </dgm:pt>
    <dgm:pt modelId="{DEF34C77-CFC4-4983-851B-C75EAB76E644}">
      <dgm:prSet/>
      <dgm:spPr/>
      <dgm:t>
        <a:bodyPr/>
        <a:lstStyle/>
        <a:p>
          <a:r>
            <a:rPr lang="pt-BR" b="1"/>
            <a:t>Conteúdo/conteúdo: </a:t>
          </a:r>
          <a:r>
            <a:rPr lang="pt-BR"/>
            <a:t>um dos aspectos que precisa ser considerado ao se trabalhar determinados conteúdos se refere as questões interdisciplinares, multidisciplinares e transdisciplinares. </a:t>
          </a:r>
          <a:endParaRPr lang="en-US"/>
        </a:p>
      </dgm:t>
    </dgm:pt>
    <dgm:pt modelId="{9BFCC33C-EC21-4D20-B437-5BCD21D76575}" type="parTrans" cxnId="{42892176-F67E-44A8-9EF9-C1B46D3F77DF}">
      <dgm:prSet/>
      <dgm:spPr/>
      <dgm:t>
        <a:bodyPr/>
        <a:lstStyle/>
        <a:p>
          <a:endParaRPr lang="en-US"/>
        </a:p>
      </dgm:t>
    </dgm:pt>
    <dgm:pt modelId="{C419C643-2C0F-4880-BE54-4AEC4E838B73}" type="sibTrans" cxnId="{42892176-F67E-44A8-9EF9-C1B46D3F77DF}">
      <dgm:prSet/>
      <dgm:spPr/>
      <dgm:t>
        <a:bodyPr/>
        <a:lstStyle/>
        <a:p>
          <a:endParaRPr lang="en-US"/>
        </a:p>
      </dgm:t>
    </dgm:pt>
    <dgm:pt modelId="{038CC07B-9605-4311-A9B9-6F3361B15DD7}" type="pres">
      <dgm:prSet presAssocID="{A54AF721-F359-4E82-BC80-80192874EC99}" presName="linear" presStyleCnt="0">
        <dgm:presLayoutVars>
          <dgm:animLvl val="lvl"/>
          <dgm:resizeHandles val="exact"/>
        </dgm:presLayoutVars>
      </dgm:prSet>
      <dgm:spPr/>
    </dgm:pt>
    <dgm:pt modelId="{AD8EEB08-04AD-46ED-91E3-66249141C0E9}" type="pres">
      <dgm:prSet presAssocID="{30C082C8-B698-4009-BDD4-98B730C3FB27}" presName="parentText" presStyleLbl="node1" presStyleIdx="0" presStyleCnt="3">
        <dgm:presLayoutVars>
          <dgm:chMax val="0"/>
          <dgm:bulletEnabled val="1"/>
        </dgm:presLayoutVars>
      </dgm:prSet>
      <dgm:spPr/>
    </dgm:pt>
    <dgm:pt modelId="{0E4B9469-98F6-4868-BC0C-C46FEB3A0B7A}" type="pres">
      <dgm:prSet presAssocID="{E05CDA33-9B4C-4A93-AA27-2FF579331930}" presName="spacer" presStyleCnt="0"/>
      <dgm:spPr/>
    </dgm:pt>
    <dgm:pt modelId="{3F299B38-9D4B-4D43-A372-A61CD4852B8A}" type="pres">
      <dgm:prSet presAssocID="{711CE93D-4D89-4828-A4BB-539133E5AD3E}" presName="parentText" presStyleLbl="node1" presStyleIdx="1" presStyleCnt="3">
        <dgm:presLayoutVars>
          <dgm:chMax val="0"/>
          <dgm:bulletEnabled val="1"/>
        </dgm:presLayoutVars>
      </dgm:prSet>
      <dgm:spPr/>
    </dgm:pt>
    <dgm:pt modelId="{9A55976C-9E3B-4BD8-94F0-B94F9AFA6F78}" type="pres">
      <dgm:prSet presAssocID="{FAF5EEB4-AA01-4AD8-BAA0-728C3DABF193}" presName="spacer" presStyleCnt="0"/>
      <dgm:spPr/>
    </dgm:pt>
    <dgm:pt modelId="{065DC40E-9C14-43C9-A370-868D68079E7B}" type="pres">
      <dgm:prSet presAssocID="{DEF34C77-CFC4-4983-851B-C75EAB76E644}" presName="parentText" presStyleLbl="node1" presStyleIdx="2" presStyleCnt="3">
        <dgm:presLayoutVars>
          <dgm:chMax val="0"/>
          <dgm:bulletEnabled val="1"/>
        </dgm:presLayoutVars>
      </dgm:prSet>
      <dgm:spPr/>
    </dgm:pt>
  </dgm:ptLst>
  <dgm:cxnLst>
    <dgm:cxn modelId="{007A2F23-EB55-4F3B-B3C4-C5534C9ECAFE}" type="presOf" srcId="{30C082C8-B698-4009-BDD4-98B730C3FB27}" destId="{AD8EEB08-04AD-46ED-91E3-66249141C0E9}" srcOrd="0" destOrd="0" presId="urn:microsoft.com/office/officeart/2005/8/layout/vList2"/>
    <dgm:cxn modelId="{4935FB35-6C06-4BFC-9A3E-F1BEFE4437D6}" type="presOf" srcId="{A54AF721-F359-4E82-BC80-80192874EC99}" destId="{038CC07B-9605-4311-A9B9-6F3361B15DD7}" srcOrd="0" destOrd="0" presId="urn:microsoft.com/office/officeart/2005/8/layout/vList2"/>
    <dgm:cxn modelId="{0F1B9641-F71B-4D99-B95B-23E5A65B85A6}" type="presOf" srcId="{711CE93D-4D89-4828-A4BB-539133E5AD3E}" destId="{3F299B38-9D4B-4D43-A372-A61CD4852B8A}" srcOrd="0" destOrd="0" presId="urn:microsoft.com/office/officeart/2005/8/layout/vList2"/>
    <dgm:cxn modelId="{51AD8E53-640A-454C-98E7-FB5DA6149A74}" srcId="{A54AF721-F359-4E82-BC80-80192874EC99}" destId="{711CE93D-4D89-4828-A4BB-539133E5AD3E}" srcOrd="1" destOrd="0" parTransId="{EECF99E6-AAA6-4E4D-8A22-C6C4C4E9D2EE}" sibTransId="{FAF5EEB4-AA01-4AD8-BAA0-728C3DABF193}"/>
    <dgm:cxn modelId="{42892176-F67E-44A8-9EF9-C1B46D3F77DF}" srcId="{A54AF721-F359-4E82-BC80-80192874EC99}" destId="{DEF34C77-CFC4-4983-851B-C75EAB76E644}" srcOrd="2" destOrd="0" parTransId="{9BFCC33C-EC21-4D20-B437-5BCD21D76575}" sibTransId="{C419C643-2C0F-4880-BE54-4AEC4E838B73}"/>
    <dgm:cxn modelId="{91EAF8BF-AEB9-4B23-A4DC-7A063F07070D}" type="presOf" srcId="{DEF34C77-CFC4-4983-851B-C75EAB76E644}" destId="{065DC40E-9C14-43C9-A370-868D68079E7B}" srcOrd="0" destOrd="0" presId="urn:microsoft.com/office/officeart/2005/8/layout/vList2"/>
    <dgm:cxn modelId="{3DC570FB-E37F-49BB-BC57-B53E0EA01E66}" srcId="{A54AF721-F359-4E82-BC80-80192874EC99}" destId="{30C082C8-B698-4009-BDD4-98B730C3FB27}" srcOrd="0" destOrd="0" parTransId="{6E9E6C75-DBD0-4E11-87E3-3D747FE0C0B2}" sibTransId="{E05CDA33-9B4C-4A93-AA27-2FF579331930}"/>
    <dgm:cxn modelId="{6B67A61D-DAE1-42E1-BDA3-3B0B619B9B13}" type="presParOf" srcId="{038CC07B-9605-4311-A9B9-6F3361B15DD7}" destId="{AD8EEB08-04AD-46ED-91E3-66249141C0E9}" srcOrd="0" destOrd="0" presId="urn:microsoft.com/office/officeart/2005/8/layout/vList2"/>
    <dgm:cxn modelId="{B896E5EC-61C1-4859-9E59-D60F633F2B88}" type="presParOf" srcId="{038CC07B-9605-4311-A9B9-6F3361B15DD7}" destId="{0E4B9469-98F6-4868-BC0C-C46FEB3A0B7A}" srcOrd="1" destOrd="0" presId="urn:microsoft.com/office/officeart/2005/8/layout/vList2"/>
    <dgm:cxn modelId="{D8BF3F74-1EB0-4719-A75D-47801F2AAE9F}" type="presParOf" srcId="{038CC07B-9605-4311-A9B9-6F3361B15DD7}" destId="{3F299B38-9D4B-4D43-A372-A61CD4852B8A}" srcOrd="2" destOrd="0" presId="urn:microsoft.com/office/officeart/2005/8/layout/vList2"/>
    <dgm:cxn modelId="{2FF132B7-7C33-4E34-B970-EBFA26BE6043}" type="presParOf" srcId="{038CC07B-9605-4311-A9B9-6F3361B15DD7}" destId="{9A55976C-9E3B-4BD8-94F0-B94F9AFA6F78}" srcOrd="3" destOrd="0" presId="urn:microsoft.com/office/officeart/2005/8/layout/vList2"/>
    <dgm:cxn modelId="{1C9BB6F8-1A3C-4D09-A69E-34FD6066A351}" type="presParOf" srcId="{038CC07B-9605-4311-A9B9-6F3361B15DD7}" destId="{065DC40E-9C14-43C9-A370-868D68079E7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CED3225-B318-42AE-A692-8E443C57BD90}" type="doc">
      <dgm:prSet loTypeId="urn:microsoft.com/office/officeart/2005/8/layout/process2" loCatId="process" qsTypeId="urn:microsoft.com/office/officeart/2005/8/quickstyle/simple4" qsCatId="simple" csTypeId="urn:microsoft.com/office/officeart/2005/8/colors/colorful5" csCatId="colorful" phldr="1"/>
      <dgm:spPr/>
      <dgm:t>
        <a:bodyPr/>
        <a:lstStyle/>
        <a:p>
          <a:endParaRPr lang="en-US"/>
        </a:p>
      </dgm:t>
    </dgm:pt>
    <dgm:pt modelId="{F351455E-3C63-4DA3-8698-9F6133DADA04}">
      <dgm:prSet custT="1"/>
      <dgm:spPr/>
      <dgm:t>
        <a:bodyPr/>
        <a:lstStyle/>
        <a:p>
          <a:r>
            <a:rPr lang="pt-BR" sz="2000" b="1" dirty="0"/>
            <a:t>Professor formador: </a:t>
          </a:r>
          <a:r>
            <a:rPr lang="pt-BR" sz="2000" dirty="0"/>
            <a:t>trabalha diretamente com os professores </a:t>
          </a:r>
          <a:r>
            <a:rPr lang="pt-BR" sz="2000" dirty="0" err="1"/>
            <a:t>conteudistas</a:t>
          </a:r>
          <a:r>
            <a:rPr lang="pt-BR" sz="2000" dirty="0"/>
            <a:t>, os alunos e os tutores</a:t>
          </a:r>
          <a:r>
            <a:rPr lang="pt-BR" sz="2000" b="1" dirty="0"/>
            <a:t> </a:t>
          </a:r>
          <a:r>
            <a:rPr lang="pt-BR" sz="2000" dirty="0"/>
            <a:t>auxiliando-os nas atividades de rotina, disponibilizando o </a:t>
          </a:r>
          <a:r>
            <a:rPr lang="pt-BR" sz="2000" i="1" dirty="0"/>
            <a:t>feedback</a:t>
          </a:r>
          <a:r>
            <a:rPr lang="pt-BR" sz="2000" dirty="0"/>
            <a:t> sobre o desenvolvimento do curso. </a:t>
          </a:r>
          <a:endParaRPr lang="en-US" sz="2000" dirty="0"/>
        </a:p>
      </dgm:t>
    </dgm:pt>
    <dgm:pt modelId="{4EBCE028-549A-413E-B8DF-B015683F2FCE}" type="parTrans" cxnId="{86A16A50-FDCE-452A-8F93-6AF1B06312D6}">
      <dgm:prSet/>
      <dgm:spPr/>
      <dgm:t>
        <a:bodyPr/>
        <a:lstStyle/>
        <a:p>
          <a:endParaRPr lang="en-US" sz="4000"/>
        </a:p>
      </dgm:t>
    </dgm:pt>
    <dgm:pt modelId="{068A5B2F-EDDA-40BD-9EF4-B52AC5A5969E}" type="sibTrans" cxnId="{86A16A50-FDCE-452A-8F93-6AF1B06312D6}">
      <dgm:prSet custT="1"/>
      <dgm:spPr/>
      <dgm:t>
        <a:bodyPr/>
        <a:lstStyle/>
        <a:p>
          <a:endParaRPr lang="en-US" sz="1600"/>
        </a:p>
      </dgm:t>
    </dgm:pt>
    <dgm:pt modelId="{16C2E9F2-7BDE-47F6-993D-4D0156322590}">
      <dgm:prSet custT="1"/>
      <dgm:spPr/>
      <dgm:t>
        <a:bodyPr/>
        <a:lstStyle/>
        <a:p>
          <a:r>
            <a:rPr lang="pt-BR" sz="2000" b="1" dirty="0"/>
            <a:t>Tutor a distância: </a:t>
          </a:r>
          <a:r>
            <a:rPr lang="pt-BR" sz="2000" dirty="0"/>
            <a:t>elo de ligação entre os estudantes e os professores formadores e </a:t>
          </a:r>
          <a:r>
            <a:rPr lang="pt-BR" sz="2000" dirty="0" err="1"/>
            <a:t>conteudistas</a:t>
          </a:r>
          <a:r>
            <a:rPr lang="pt-BR" sz="2000" dirty="0"/>
            <a:t>, e entre os estudantes e a instituição. </a:t>
          </a:r>
          <a:endParaRPr lang="en-US" sz="2000" dirty="0"/>
        </a:p>
      </dgm:t>
    </dgm:pt>
    <dgm:pt modelId="{13DF0BEC-DA2A-45F6-A529-6F724FC96D80}" type="parTrans" cxnId="{DEBA484C-7210-48E8-A412-52368415D897}">
      <dgm:prSet/>
      <dgm:spPr/>
      <dgm:t>
        <a:bodyPr/>
        <a:lstStyle/>
        <a:p>
          <a:endParaRPr lang="en-US" sz="4000"/>
        </a:p>
      </dgm:t>
    </dgm:pt>
    <dgm:pt modelId="{383C3E80-C094-4EB4-9620-305EE1585EA5}" type="sibTrans" cxnId="{DEBA484C-7210-48E8-A412-52368415D897}">
      <dgm:prSet custT="1"/>
      <dgm:spPr/>
      <dgm:t>
        <a:bodyPr/>
        <a:lstStyle/>
        <a:p>
          <a:endParaRPr lang="en-US" sz="1600"/>
        </a:p>
      </dgm:t>
    </dgm:pt>
    <dgm:pt modelId="{551E5C94-2812-4CA3-A52D-D1013ED2251A}">
      <dgm:prSet custT="1"/>
      <dgm:spPr/>
      <dgm:t>
        <a:bodyPr/>
        <a:lstStyle/>
        <a:p>
          <a:r>
            <a:rPr lang="pt-BR" sz="2000" b="1" dirty="0"/>
            <a:t>Tutor presencial: </a:t>
          </a:r>
          <a:r>
            <a:rPr lang="pt-BR" sz="2000" dirty="0"/>
            <a:t>elo entre o estudante, os professores formadores e </a:t>
          </a:r>
          <a:r>
            <a:rPr lang="pt-BR" sz="2000" dirty="0" err="1"/>
            <a:t>conteudistas</a:t>
          </a:r>
          <a:r>
            <a:rPr lang="pt-BR" sz="2000" dirty="0"/>
            <a:t>, os tutores a distância, os coordenadores de curso e tutoria e a instituição. </a:t>
          </a:r>
          <a:endParaRPr lang="en-US" sz="2000" dirty="0"/>
        </a:p>
      </dgm:t>
    </dgm:pt>
    <dgm:pt modelId="{1E8CA0A1-822D-4B61-A928-08D26A77BCB5}" type="parTrans" cxnId="{D10751F1-0455-41F7-91E3-C46E85F9DD93}">
      <dgm:prSet/>
      <dgm:spPr/>
      <dgm:t>
        <a:bodyPr/>
        <a:lstStyle/>
        <a:p>
          <a:endParaRPr lang="en-US" sz="4000"/>
        </a:p>
      </dgm:t>
    </dgm:pt>
    <dgm:pt modelId="{FBB63F6F-01F7-4A10-A0F1-496DE90FB161}" type="sibTrans" cxnId="{D10751F1-0455-41F7-91E3-C46E85F9DD93}">
      <dgm:prSet/>
      <dgm:spPr/>
      <dgm:t>
        <a:bodyPr/>
        <a:lstStyle/>
        <a:p>
          <a:endParaRPr lang="en-US" sz="2000"/>
        </a:p>
      </dgm:t>
    </dgm:pt>
    <dgm:pt modelId="{D4F09733-C84A-4CF1-A0A4-57F0E2B75DE3}" type="pres">
      <dgm:prSet presAssocID="{2CED3225-B318-42AE-A692-8E443C57BD90}" presName="linearFlow" presStyleCnt="0">
        <dgm:presLayoutVars>
          <dgm:resizeHandles val="exact"/>
        </dgm:presLayoutVars>
      </dgm:prSet>
      <dgm:spPr/>
    </dgm:pt>
    <dgm:pt modelId="{A2A21FED-994D-47E8-A8DE-DBEE0D2D60A0}" type="pres">
      <dgm:prSet presAssocID="{F351455E-3C63-4DA3-8698-9F6133DADA04}" presName="node" presStyleLbl="node1" presStyleIdx="0" presStyleCnt="3">
        <dgm:presLayoutVars>
          <dgm:bulletEnabled val="1"/>
        </dgm:presLayoutVars>
      </dgm:prSet>
      <dgm:spPr/>
    </dgm:pt>
    <dgm:pt modelId="{71A1FE23-52EF-45C1-A434-17064CD1A91E}" type="pres">
      <dgm:prSet presAssocID="{068A5B2F-EDDA-40BD-9EF4-B52AC5A5969E}" presName="sibTrans" presStyleLbl="sibTrans2D1" presStyleIdx="0" presStyleCnt="2"/>
      <dgm:spPr/>
    </dgm:pt>
    <dgm:pt modelId="{49C3CFBD-8AD6-41D6-9D9F-A4F9E4467348}" type="pres">
      <dgm:prSet presAssocID="{068A5B2F-EDDA-40BD-9EF4-B52AC5A5969E}" presName="connectorText" presStyleLbl="sibTrans2D1" presStyleIdx="0" presStyleCnt="2"/>
      <dgm:spPr/>
    </dgm:pt>
    <dgm:pt modelId="{69590E73-9703-42F2-9DEE-232A9F0823EB}" type="pres">
      <dgm:prSet presAssocID="{16C2E9F2-7BDE-47F6-993D-4D0156322590}" presName="node" presStyleLbl="node1" presStyleIdx="1" presStyleCnt="3">
        <dgm:presLayoutVars>
          <dgm:bulletEnabled val="1"/>
        </dgm:presLayoutVars>
      </dgm:prSet>
      <dgm:spPr/>
    </dgm:pt>
    <dgm:pt modelId="{114355DF-F1D6-4AB8-AAC2-CD17D89FCD4C}" type="pres">
      <dgm:prSet presAssocID="{383C3E80-C094-4EB4-9620-305EE1585EA5}" presName="sibTrans" presStyleLbl="sibTrans2D1" presStyleIdx="1" presStyleCnt="2"/>
      <dgm:spPr/>
    </dgm:pt>
    <dgm:pt modelId="{A91DA78E-761B-4F35-9CA5-B8E1A99E8E1E}" type="pres">
      <dgm:prSet presAssocID="{383C3E80-C094-4EB4-9620-305EE1585EA5}" presName="connectorText" presStyleLbl="sibTrans2D1" presStyleIdx="1" presStyleCnt="2"/>
      <dgm:spPr/>
    </dgm:pt>
    <dgm:pt modelId="{A7D9D0AD-2F24-4586-BC50-CFF7E498E8A3}" type="pres">
      <dgm:prSet presAssocID="{551E5C94-2812-4CA3-A52D-D1013ED2251A}" presName="node" presStyleLbl="node1" presStyleIdx="2" presStyleCnt="3">
        <dgm:presLayoutVars>
          <dgm:bulletEnabled val="1"/>
        </dgm:presLayoutVars>
      </dgm:prSet>
      <dgm:spPr/>
    </dgm:pt>
  </dgm:ptLst>
  <dgm:cxnLst>
    <dgm:cxn modelId="{E1C9FF18-FA5A-4739-839E-3E7DE70E4858}" type="presOf" srcId="{16C2E9F2-7BDE-47F6-993D-4D0156322590}" destId="{69590E73-9703-42F2-9DEE-232A9F0823EB}" srcOrd="0" destOrd="0" presId="urn:microsoft.com/office/officeart/2005/8/layout/process2"/>
    <dgm:cxn modelId="{68B85320-44E1-413D-99DE-5F16314850DA}" type="presOf" srcId="{F351455E-3C63-4DA3-8698-9F6133DADA04}" destId="{A2A21FED-994D-47E8-A8DE-DBEE0D2D60A0}" srcOrd="0" destOrd="0" presId="urn:microsoft.com/office/officeart/2005/8/layout/process2"/>
    <dgm:cxn modelId="{AE98EA2F-5418-46AA-91FB-13504293DE5B}" type="presOf" srcId="{068A5B2F-EDDA-40BD-9EF4-B52AC5A5969E}" destId="{71A1FE23-52EF-45C1-A434-17064CD1A91E}" srcOrd="0" destOrd="0" presId="urn:microsoft.com/office/officeart/2005/8/layout/process2"/>
    <dgm:cxn modelId="{06625062-706E-44D4-873A-C25C9C38CE54}" type="presOf" srcId="{068A5B2F-EDDA-40BD-9EF4-B52AC5A5969E}" destId="{49C3CFBD-8AD6-41D6-9D9F-A4F9E4467348}" srcOrd="1" destOrd="0" presId="urn:microsoft.com/office/officeart/2005/8/layout/process2"/>
    <dgm:cxn modelId="{DEBA484C-7210-48E8-A412-52368415D897}" srcId="{2CED3225-B318-42AE-A692-8E443C57BD90}" destId="{16C2E9F2-7BDE-47F6-993D-4D0156322590}" srcOrd="1" destOrd="0" parTransId="{13DF0BEC-DA2A-45F6-A529-6F724FC96D80}" sibTransId="{383C3E80-C094-4EB4-9620-305EE1585EA5}"/>
    <dgm:cxn modelId="{4D1A9D6E-EF25-4B82-A3C8-CCFDF2985E08}" type="presOf" srcId="{383C3E80-C094-4EB4-9620-305EE1585EA5}" destId="{A91DA78E-761B-4F35-9CA5-B8E1A99E8E1E}" srcOrd="1" destOrd="0" presId="urn:microsoft.com/office/officeart/2005/8/layout/process2"/>
    <dgm:cxn modelId="{86A16A50-FDCE-452A-8F93-6AF1B06312D6}" srcId="{2CED3225-B318-42AE-A692-8E443C57BD90}" destId="{F351455E-3C63-4DA3-8698-9F6133DADA04}" srcOrd="0" destOrd="0" parTransId="{4EBCE028-549A-413E-B8DF-B015683F2FCE}" sibTransId="{068A5B2F-EDDA-40BD-9EF4-B52AC5A5969E}"/>
    <dgm:cxn modelId="{58168FA7-E23B-4784-89FD-6DA1E1952692}" type="presOf" srcId="{383C3E80-C094-4EB4-9620-305EE1585EA5}" destId="{114355DF-F1D6-4AB8-AAC2-CD17D89FCD4C}" srcOrd="0" destOrd="0" presId="urn:microsoft.com/office/officeart/2005/8/layout/process2"/>
    <dgm:cxn modelId="{639C69D2-25B6-46C2-9EEB-1C31E5F9F3B5}" type="presOf" srcId="{551E5C94-2812-4CA3-A52D-D1013ED2251A}" destId="{A7D9D0AD-2F24-4586-BC50-CFF7E498E8A3}" srcOrd="0" destOrd="0" presId="urn:microsoft.com/office/officeart/2005/8/layout/process2"/>
    <dgm:cxn modelId="{66A78FE4-FA53-4485-8214-7739D8182575}" type="presOf" srcId="{2CED3225-B318-42AE-A692-8E443C57BD90}" destId="{D4F09733-C84A-4CF1-A0A4-57F0E2B75DE3}" srcOrd="0" destOrd="0" presId="urn:microsoft.com/office/officeart/2005/8/layout/process2"/>
    <dgm:cxn modelId="{D10751F1-0455-41F7-91E3-C46E85F9DD93}" srcId="{2CED3225-B318-42AE-A692-8E443C57BD90}" destId="{551E5C94-2812-4CA3-A52D-D1013ED2251A}" srcOrd="2" destOrd="0" parTransId="{1E8CA0A1-822D-4B61-A928-08D26A77BCB5}" sibTransId="{FBB63F6F-01F7-4A10-A0F1-496DE90FB161}"/>
    <dgm:cxn modelId="{DC8B9B66-5463-451A-A5B3-3D6ED51F8377}" type="presParOf" srcId="{D4F09733-C84A-4CF1-A0A4-57F0E2B75DE3}" destId="{A2A21FED-994D-47E8-A8DE-DBEE0D2D60A0}" srcOrd="0" destOrd="0" presId="urn:microsoft.com/office/officeart/2005/8/layout/process2"/>
    <dgm:cxn modelId="{43EBC28A-8079-4080-8E8B-F5A60F4B61E0}" type="presParOf" srcId="{D4F09733-C84A-4CF1-A0A4-57F0E2B75DE3}" destId="{71A1FE23-52EF-45C1-A434-17064CD1A91E}" srcOrd="1" destOrd="0" presId="urn:microsoft.com/office/officeart/2005/8/layout/process2"/>
    <dgm:cxn modelId="{16BF4BB6-093D-4981-8710-5184248F1DB8}" type="presParOf" srcId="{71A1FE23-52EF-45C1-A434-17064CD1A91E}" destId="{49C3CFBD-8AD6-41D6-9D9F-A4F9E4467348}" srcOrd="0" destOrd="0" presId="urn:microsoft.com/office/officeart/2005/8/layout/process2"/>
    <dgm:cxn modelId="{35386840-8E6C-4922-AEBC-C73B0573D05D}" type="presParOf" srcId="{D4F09733-C84A-4CF1-A0A4-57F0E2B75DE3}" destId="{69590E73-9703-42F2-9DEE-232A9F0823EB}" srcOrd="2" destOrd="0" presId="urn:microsoft.com/office/officeart/2005/8/layout/process2"/>
    <dgm:cxn modelId="{C7534429-AB26-4655-8596-D518B5534933}" type="presParOf" srcId="{D4F09733-C84A-4CF1-A0A4-57F0E2B75DE3}" destId="{114355DF-F1D6-4AB8-AAC2-CD17D89FCD4C}" srcOrd="3" destOrd="0" presId="urn:microsoft.com/office/officeart/2005/8/layout/process2"/>
    <dgm:cxn modelId="{29759B14-91E6-4C01-A77C-FAD54CDF9446}" type="presParOf" srcId="{114355DF-F1D6-4AB8-AAC2-CD17D89FCD4C}" destId="{A91DA78E-761B-4F35-9CA5-B8E1A99E8E1E}" srcOrd="0" destOrd="0" presId="urn:microsoft.com/office/officeart/2005/8/layout/process2"/>
    <dgm:cxn modelId="{A63EF1F7-06FF-4A0A-A4BC-083C9E7082F4}" type="presParOf" srcId="{D4F09733-C84A-4CF1-A0A4-57F0E2B75DE3}" destId="{A7D9D0AD-2F24-4586-BC50-CFF7E498E8A3}"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DE2775F-2862-48E6-9468-AE2B6B9301E3}"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pt-BR"/>
        </a:p>
      </dgm:t>
    </dgm:pt>
    <dgm:pt modelId="{F5639AB4-CB54-4B1C-9557-039312C6BC36}">
      <dgm:prSet phldrT="[Texto]" custT="1"/>
      <dgm:spPr/>
      <dgm:t>
        <a:bodyPr/>
        <a:lstStyle/>
        <a:p>
          <a:r>
            <a:rPr lang="pt-BR" sz="1800" b="1"/>
            <a:t>Aluno</a:t>
          </a:r>
        </a:p>
      </dgm:t>
    </dgm:pt>
    <dgm:pt modelId="{43358CAC-0B46-4DCE-83A7-5B4705F2EF25}" type="parTrans" cxnId="{335B8FFA-051F-4248-B201-07D8C782D9B1}">
      <dgm:prSet/>
      <dgm:spPr/>
      <dgm:t>
        <a:bodyPr/>
        <a:lstStyle/>
        <a:p>
          <a:endParaRPr lang="pt-BR" sz="1800"/>
        </a:p>
      </dgm:t>
    </dgm:pt>
    <dgm:pt modelId="{15A36704-E5F5-4200-8839-F173F5F4548B}" type="sibTrans" cxnId="{335B8FFA-051F-4248-B201-07D8C782D9B1}">
      <dgm:prSet/>
      <dgm:spPr/>
      <dgm:t>
        <a:bodyPr/>
        <a:lstStyle/>
        <a:p>
          <a:endParaRPr lang="pt-BR" sz="1800"/>
        </a:p>
      </dgm:t>
    </dgm:pt>
    <dgm:pt modelId="{EB81135F-56C8-4BC5-88EB-20B5E45369F8}">
      <dgm:prSet phldrT="[Texto]" custT="1"/>
      <dgm:spPr/>
      <dgm:t>
        <a:bodyPr/>
        <a:lstStyle/>
        <a:p>
          <a:r>
            <a:rPr lang="pt-BR" sz="1800" b="1"/>
            <a:t>Material Impresso</a:t>
          </a:r>
        </a:p>
      </dgm:t>
    </dgm:pt>
    <dgm:pt modelId="{752CEE5A-FC27-49B6-B7ED-FAF1FEB672F3}" type="parTrans" cxnId="{22AAC42F-9EF9-4A2B-9F23-E1F3AF8D5437}">
      <dgm:prSet custT="1"/>
      <dgm:spPr/>
      <dgm:t>
        <a:bodyPr/>
        <a:lstStyle/>
        <a:p>
          <a:endParaRPr lang="pt-BR" sz="1800"/>
        </a:p>
      </dgm:t>
    </dgm:pt>
    <dgm:pt modelId="{67B8F56F-F9DD-4558-A40E-28A7D2E31B63}" type="sibTrans" cxnId="{22AAC42F-9EF9-4A2B-9F23-E1F3AF8D5437}">
      <dgm:prSet/>
      <dgm:spPr/>
      <dgm:t>
        <a:bodyPr/>
        <a:lstStyle/>
        <a:p>
          <a:endParaRPr lang="pt-BR" sz="1800"/>
        </a:p>
      </dgm:t>
    </dgm:pt>
    <dgm:pt modelId="{C10ED67A-4EC5-418D-8418-A59A13A0A3D3}">
      <dgm:prSet phldrT="[Texto]" custT="1"/>
      <dgm:spPr/>
      <dgm:t>
        <a:bodyPr/>
        <a:lstStyle/>
        <a:p>
          <a:r>
            <a:rPr lang="pt-BR" sz="1800" b="1"/>
            <a:t>Video aulas</a:t>
          </a:r>
        </a:p>
      </dgm:t>
    </dgm:pt>
    <dgm:pt modelId="{E49FC930-BBBF-4FEA-8D35-FC4174525FA4}" type="parTrans" cxnId="{7E83C7B3-457E-43F3-AA65-2895F7EFA4F1}">
      <dgm:prSet custT="1"/>
      <dgm:spPr/>
      <dgm:t>
        <a:bodyPr/>
        <a:lstStyle/>
        <a:p>
          <a:endParaRPr lang="pt-BR" sz="1800"/>
        </a:p>
      </dgm:t>
    </dgm:pt>
    <dgm:pt modelId="{62786889-9F73-45C4-B773-93AC2EFFD1EE}" type="sibTrans" cxnId="{7E83C7B3-457E-43F3-AA65-2895F7EFA4F1}">
      <dgm:prSet/>
      <dgm:spPr/>
      <dgm:t>
        <a:bodyPr/>
        <a:lstStyle/>
        <a:p>
          <a:endParaRPr lang="pt-BR" sz="1800"/>
        </a:p>
      </dgm:t>
    </dgm:pt>
    <dgm:pt modelId="{75719D5C-4863-4CB9-A81B-BE7B3372BB94}">
      <dgm:prSet phldrT="[Texto]" custT="1"/>
      <dgm:spPr/>
      <dgm:t>
        <a:bodyPr/>
        <a:lstStyle/>
        <a:p>
          <a:r>
            <a:rPr lang="pt-BR" sz="1800" b="1" dirty="0"/>
            <a:t>Momentos Presenciais</a:t>
          </a:r>
        </a:p>
      </dgm:t>
    </dgm:pt>
    <dgm:pt modelId="{5304AF1B-97B8-4233-B6B3-AE357CC437E3}" type="parTrans" cxnId="{34A8BBCF-936F-44FA-A7D1-032DE24A5130}">
      <dgm:prSet custT="1"/>
      <dgm:spPr/>
      <dgm:t>
        <a:bodyPr/>
        <a:lstStyle/>
        <a:p>
          <a:endParaRPr lang="pt-BR" sz="1800"/>
        </a:p>
      </dgm:t>
    </dgm:pt>
    <dgm:pt modelId="{46ED2352-D35D-4B83-BE5E-0FA7DC9C62EF}" type="sibTrans" cxnId="{34A8BBCF-936F-44FA-A7D1-032DE24A5130}">
      <dgm:prSet/>
      <dgm:spPr/>
      <dgm:t>
        <a:bodyPr/>
        <a:lstStyle/>
        <a:p>
          <a:endParaRPr lang="pt-BR" sz="1800"/>
        </a:p>
      </dgm:t>
    </dgm:pt>
    <dgm:pt modelId="{3617FE69-AF1B-4859-A3F8-5195291501C4}">
      <dgm:prSet phldrT="[Texto]" custT="1"/>
      <dgm:spPr/>
      <dgm:t>
        <a:bodyPr/>
        <a:lstStyle/>
        <a:p>
          <a:r>
            <a:rPr lang="pt-BR" sz="1800" b="1"/>
            <a:t>AVA-Moodle</a:t>
          </a:r>
        </a:p>
      </dgm:t>
    </dgm:pt>
    <dgm:pt modelId="{04628313-5D06-4AE3-AD93-29100819FEED}" type="parTrans" cxnId="{595FDB59-E10A-4342-B686-6D725F1A0884}">
      <dgm:prSet custT="1"/>
      <dgm:spPr/>
      <dgm:t>
        <a:bodyPr/>
        <a:lstStyle/>
        <a:p>
          <a:endParaRPr lang="pt-BR" sz="1800"/>
        </a:p>
      </dgm:t>
    </dgm:pt>
    <dgm:pt modelId="{326DF2F8-C624-4DDC-B8CE-26D1DFDE95E8}" type="sibTrans" cxnId="{595FDB59-E10A-4342-B686-6D725F1A0884}">
      <dgm:prSet/>
      <dgm:spPr/>
      <dgm:t>
        <a:bodyPr/>
        <a:lstStyle/>
        <a:p>
          <a:endParaRPr lang="pt-BR" sz="1800"/>
        </a:p>
      </dgm:t>
    </dgm:pt>
    <dgm:pt modelId="{814B2A7B-15BD-475C-A3B9-B541D3DD157A}">
      <dgm:prSet custT="1"/>
      <dgm:spPr/>
      <dgm:t>
        <a:bodyPr/>
        <a:lstStyle/>
        <a:p>
          <a:r>
            <a:rPr lang="pt-BR" sz="1800" b="1"/>
            <a:t>Tutoria Presencial</a:t>
          </a:r>
        </a:p>
      </dgm:t>
    </dgm:pt>
    <dgm:pt modelId="{A6200421-CDB1-4BC5-B3F2-86C3E3ED28E0}" type="parTrans" cxnId="{6C403C45-CE25-4161-9017-181FAE97C00A}">
      <dgm:prSet custT="1"/>
      <dgm:spPr/>
      <dgm:t>
        <a:bodyPr/>
        <a:lstStyle/>
        <a:p>
          <a:endParaRPr lang="pt-BR" sz="1800"/>
        </a:p>
      </dgm:t>
    </dgm:pt>
    <dgm:pt modelId="{20E443E8-35C0-45ED-A64F-B2B1563CF912}" type="sibTrans" cxnId="{6C403C45-CE25-4161-9017-181FAE97C00A}">
      <dgm:prSet/>
      <dgm:spPr/>
      <dgm:t>
        <a:bodyPr/>
        <a:lstStyle/>
        <a:p>
          <a:endParaRPr lang="pt-BR" sz="1800"/>
        </a:p>
      </dgm:t>
    </dgm:pt>
    <dgm:pt modelId="{83D4509D-91CE-414B-A879-594FBED801B8}">
      <dgm:prSet custT="1"/>
      <dgm:spPr/>
      <dgm:t>
        <a:bodyPr/>
        <a:lstStyle/>
        <a:p>
          <a:r>
            <a:rPr lang="pt-BR" sz="1800" b="1"/>
            <a:t>Web Conference</a:t>
          </a:r>
        </a:p>
      </dgm:t>
    </dgm:pt>
    <dgm:pt modelId="{82BD890F-7A7C-4137-BE55-5A4331A3FE3D}" type="parTrans" cxnId="{C3BBCC79-78D8-442D-A963-211BDF0796B7}">
      <dgm:prSet custT="1"/>
      <dgm:spPr/>
      <dgm:t>
        <a:bodyPr/>
        <a:lstStyle/>
        <a:p>
          <a:endParaRPr lang="pt-BR" sz="1100"/>
        </a:p>
      </dgm:t>
    </dgm:pt>
    <dgm:pt modelId="{017B161F-6CAC-4CA1-8D59-0E581E1925D0}" type="sibTrans" cxnId="{C3BBCC79-78D8-442D-A963-211BDF0796B7}">
      <dgm:prSet/>
      <dgm:spPr/>
      <dgm:t>
        <a:bodyPr/>
        <a:lstStyle/>
        <a:p>
          <a:endParaRPr lang="pt-BR" sz="4400"/>
        </a:p>
      </dgm:t>
    </dgm:pt>
    <dgm:pt modelId="{D7221160-426A-4D81-B2D9-757E3ED48E64}" type="pres">
      <dgm:prSet presAssocID="{EDE2775F-2862-48E6-9468-AE2B6B9301E3}" presName="cycle" presStyleCnt="0">
        <dgm:presLayoutVars>
          <dgm:chMax val="1"/>
          <dgm:dir/>
          <dgm:animLvl val="ctr"/>
          <dgm:resizeHandles val="exact"/>
        </dgm:presLayoutVars>
      </dgm:prSet>
      <dgm:spPr/>
    </dgm:pt>
    <dgm:pt modelId="{97569A89-609D-49FE-A047-ED5CA5B1641A}" type="pres">
      <dgm:prSet presAssocID="{F5639AB4-CB54-4B1C-9557-039312C6BC36}" presName="centerShape" presStyleLbl="node0" presStyleIdx="0" presStyleCnt="1"/>
      <dgm:spPr/>
    </dgm:pt>
    <dgm:pt modelId="{4C098970-D74B-41CB-B804-A7BF71E84EC8}" type="pres">
      <dgm:prSet presAssocID="{A6200421-CDB1-4BC5-B3F2-86C3E3ED28E0}" presName="Name9" presStyleLbl="parChTrans1D2" presStyleIdx="0" presStyleCnt="6"/>
      <dgm:spPr/>
    </dgm:pt>
    <dgm:pt modelId="{30F94875-93BC-45E9-9E31-6492A6BF607F}" type="pres">
      <dgm:prSet presAssocID="{A6200421-CDB1-4BC5-B3F2-86C3E3ED28E0}" presName="connTx" presStyleLbl="parChTrans1D2" presStyleIdx="0" presStyleCnt="6"/>
      <dgm:spPr/>
    </dgm:pt>
    <dgm:pt modelId="{9E29A9D7-D144-40E3-91A9-771C285306F1}" type="pres">
      <dgm:prSet presAssocID="{814B2A7B-15BD-475C-A3B9-B541D3DD157A}" presName="node" presStyleLbl="node1" presStyleIdx="0" presStyleCnt="6">
        <dgm:presLayoutVars>
          <dgm:bulletEnabled val="1"/>
        </dgm:presLayoutVars>
      </dgm:prSet>
      <dgm:spPr/>
    </dgm:pt>
    <dgm:pt modelId="{502FFF8B-B1DA-45C8-AA25-5DF8908A3EB0}" type="pres">
      <dgm:prSet presAssocID="{5304AF1B-97B8-4233-B6B3-AE357CC437E3}" presName="Name9" presStyleLbl="parChTrans1D2" presStyleIdx="1" presStyleCnt="6"/>
      <dgm:spPr/>
    </dgm:pt>
    <dgm:pt modelId="{F9D51CAC-36C8-4E77-A816-00C4016DE597}" type="pres">
      <dgm:prSet presAssocID="{5304AF1B-97B8-4233-B6B3-AE357CC437E3}" presName="connTx" presStyleLbl="parChTrans1D2" presStyleIdx="1" presStyleCnt="6"/>
      <dgm:spPr/>
    </dgm:pt>
    <dgm:pt modelId="{E7029AA1-CCD1-471D-8340-28184BC43E7E}" type="pres">
      <dgm:prSet presAssocID="{75719D5C-4863-4CB9-A81B-BE7B3372BB94}" presName="node" presStyleLbl="node1" presStyleIdx="1" presStyleCnt="6" custScaleX="108056">
        <dgm:presLayoutVars>
          <dgm:bulletEnabled val="1"/>
        </dgm:presLayoutVars>
      </dgm:prSet>
      <dgm:spPr/>
    </dgm:pt>
    <dgm:pt modelId="{722ECFC0-815B-4282-935F-EBE205E72B29}" type="pres">
      <dgm:prSet presAssocID="{752CEE5A-FC27-49B6-B7ED-FAF1FEB672F3}" presName="Name9" presStyleLbl="parChTrans1D2" presStyleIdx="2" presStyleCnt="6"/>
      <dgm:spPr/>
    </dgm:pt>
    <dgm:pt modelId="{0E7F70B5-7E62-46D9-BCE1-73F787FB9C1B}" type="pres">
      <dgm:prSet presAssocID="{752CEE5A-FC27-49B6-B7ED-FAF1FEB672F3}" presName="connTx" presStyleLbl="parChTrans1D2" presStyleIdx="2" presStyleCnt="6"/>
      <dgm:spPr/>
    </dgm:pt>
    <dgm:pt modelId="{0FC45E96-314C-4901-A04B-4002B6718CB2}" type="pres">
      <dgm:prSet presAssocID="{EB81135F-56C8-4BC5-88EB-20B5E45369F8}" presName="node" presStyleLbl="node1" presStyleIdx="2" presStyleCnt="6">
        <dgm:presLayoutVars>
          <dgm:bulletEnabled val="1"/>
        </dgm:presLayoutVars>
      </dgm:prSet>
      <dgm:spPr/>
    </dgm:pt>
    <dgm:pt modelId="{30C14C97-3E51-4232-91CE-5CA0FBB6A70A}" type="pres">
      <dgm:prSet presAssocID="{E49FC930-BBBF-4FEA-8D35-FC4174525FA4}" presName="Name9" presStyleLbl="parChTrans1D2" presStyleIdx="3" presStyleCnt="6"/>
      <dgm:spPr/>
    </dgm:pt>
    <dgm:pt modelId="{9242E231-6621-4EC5-8929-1BB99A47AC4E}" type="pres">
      <dgm:prSet presAssocID="{E49FC930-BBBF-4FEA-8D35-FC4174525FA4}" presName="connTx" presStyleLbl="parChTrans1D2" presStyleIdx="3" presStyleCnt="6"/>
      <dgm:spPr/>
    </dgm:pt>
    <dgm:pt modelId="{811B1D51-4BB8-48D0-88C9-71A016E9E8AA}" type="pres">
      <dgm:prSet presAssocID="{C10ED67A-4EC5-418D-8418-A59A13A0A3D3}" presName="node" presStyleLbl="node1" presStyleIdx="3" presStyleCnt="6" custRadScaleRad="100286" custRadScaleInc="1834">
        <dgm:presLayoutVars>
          <dgm:bulletEnabled val="1"/>
        </dgm:presLayoutVars>
      </dgm:prSet>
      <dgm:spPr/>
    </dgm:pt>
    <dgm:pt modelId="{47814B05-EA8C-4D08-8C1E-3AF64EC5F15A}" type="pres">
      <dgm:prSet presAssocID="{82BD890F-7A7C-4137-BE55-5A4331A3FE3D}" presName="Name9" presStyleLbl="parChTrans1D2" presStyleIdx="4" presStyleCnt="6"/>
      <dgm:spPr/>
    </dgm:pt>
    <dgm:pt modelId="{B3CF1543-3193-453E-8F42-29C830FA51BD}" type="pres">
      <dgm:prSet presAssocID="{82BD890F-7A7C-4137-BE55-5A4331A3FE3D}" presName="connTx" presStyleLbl="parChTrans1D2" presStyleIdx="4" presStyleCnt="6"/>
      <dgm:spPr/>
    </dgm:pt>
    <dgm:pt modelId="{99D1805C-BB1B-4E03-B180-2A47AADBE656}" type="pres">
      <dgm:prSet presAssocID="{83D4509D-91CE-414B-A879-594FBED801B8}" presName="node" presStyleLbl="node1" presStyleIdx="4" presStyleCnt="6" custScaleX="111724" custRadScaleRad="101161">
        <dgm:presLayoutVars>
          <dgm:bulletEnabled val="1"/>
        </dgm:presLayoutVars>
      </dgm:prSet>
      <dgm:spPr/>
    </dgm:pt>
    <dgm:pt modelId="{858137C1-A0FB-4E0B-881A-F3EDC0FBA413}" type="pres">
      <dgm:prSet presAssocID="{04628313-5D06-4AE3-AD93-29100819FEED}" presName="Name9" presStyleLbl="parChTrans1D2" presStyleIdx="5" presStyleCnt="6"/>
      <dgm:spPr/>
    </dgm:pt>
    <dgm:pt modelId="{44B5A1AF-2922-450C-BA88-5671123EA69A}" type="pres">
      <dgm:prSet presAssocID="{04628313-5D06-4AE3-AD93-29100819FEED}" presName="connTx" presStyleLbl="parChTrans1D2" presStyleIdx="5" presStyleCnt="6"/>
      <dgm:spPr/>
    </dgm:pt>
    <dgm:pt modelId="{9C25C128-0B23-4187-9499-CD42B6008D4C}" type="pres">
      <dgm:prSet presAssocID="{3617FE69-AF1B-4859-A3F8-5195291501C4}" presName="node" presStyleLbl="node1" presStyleIdx="5" presStyleCnt="6">
        <dgm:presLayoutVars>
          <dgm:bulletEnabled val="1"/>
        </dgm:presLayoutVars>
      </dgm:prSet>
      <dgm:spPr/>
    </dgm:pt>
  </dgm:ptLst>
  <dgm:cxnLst>
    <dgm:cxn modelId="{738DA80E-C90F-47FC-9F9A-0AD586E7C513}" type="presOf" srcId="{752CEE5A-FC27-49B6-B7ED-FAF1FEB672F3}" destId="{0E7F70B5-7E62-46D9-BCE1-73F787FB9C1B}" srcOrd="1" destOrd="0" presId="urn:microsoft.com/office/officeart/2005/8/layout/radial1"/>
    <dgm:cxn modelId="{B2C57D10-52B8-426E-AAA1-8125A9CC0FC9}" type="presOf" srcId="{814B2A7B-15BD-475C-A3B9-B541D3DD157A}" destId="{9E29A9D7-D144-40E3-91A9-771C285306F1}" srcOrd="0" destOrd="0" presId="urn:microsoft.com/office/officeart/2005/8/layout/radial1"/>
    <dgm:cxn modelId="{25DB4415-4C0D-44B9-AC48-1875F053BA4F}" type="presOf" srcId="{5304AF1B-97B8-4233-B6B3-AE357CC437E3}" destId="{502FFF8B-B1DA-45C8-AA25-5DF8908A3EB0}" srcOrd="0" destOrd="0" presId="urn:microsoft.com/office/officeart/2005/8/layout/radial1"/>
    <dgm:cxn modelId="{07C7D115-0A36-4B8E-9BB7-F07F93DDF7D1}" type="presOf" srcId="{04628313-5D06-4AE3-AD93-29100819FEED}" destId="{858137C1-A0FB-4E0B-881A-F3EDC0FBA413}" srcOrd="0" destOrd="0" presId="urn:microsoft.com/office/officeart/2005/8/layout/radial1"/>
    <dgm:cxn modelId="{F2E39021-29E2-4D0C-9AEC-F1559C6BC04C}" type="presOf" srcId="{82BD890F-7A7C-4137-BE55-5A4331A3FE3D}" destId="{B3CF1543-3193-453E-8F42-29C830FA51BD}" srcOrd="1" destOrd="0" presId="urn:microsoft.com/office/officeart/2005/8/layout/radial1"/>
    <dgm:cxn modelId="{07FCFB23-449B-4C19-B928-C93A27A2E506}" type="presOf" srcId="{A6200421-CDB1-4BC5-B3F2-86C3E3ED28E0}" destId="{30F94875-93BC-45E9-9E31-6492A6BF607F}" srcOrd="1" destOrd="0" presId="urn:microsoft.com/office/officeart/2005/8/layout/radial1"/>
    <dgm:cxn modelId="{3AEF4627-D364-4C61-8C93-B8B0727C9F3B}" type="presOf" srcId="{E49FC930-BBBF-4FEA-8D35-FC4174525FA4}" destId="{30C14C97-3E51-4232-91CE-5CA0FBB6A70A}" srcOrd="0" destOrd="0" presId="urn:microsoft.com/office/officeart/2005/8/layout/radial1"/>
    <dgm:cxn modelId="{EC24EB27-3AA6-49F8-AE4B-E1BB7DCEBC8B}" type="presOf" srcId="{5304AF1B-97B8-4233-B6B3-AE357CC437E3}" destId="{F9D51CAC-36C8-4E77-A816-00C4016DE597}" srcOrd="1" destOrd="0" presId="urn:microsoft.com/office/officeart/2005/8/layout/radial1"/>
    <dgm:cxn modelId="{22AAC42F-9EF9-4A2B-9F23-E1F3AF8D5437}" srcId="{F5639AB4-CB54-4B1C-9557-039312C6BC36}" destId="{EB81135F-56C8-4BC5-88EB-20B5E45369F8}" srcOrd="2" destOrd="0" parTransId="{752CEE5A-FC27-49B6-B7ED-FAF1FEB672F3}" sibTransId="{67B8F56F-F9DD-4558-A40E-28A7D2E31B63}"/>
    <dgm:cxn modelId="{A56BAA3D-9A54-419E-8B8D-884E8E027EBF}" type="presOf" srcId="{04628313-5D06-4AE3-AD93-29100819FEED}" destId="{44B5A1AF-2922-450C-BA88-5671123EA69A}" srcOrd="1" destOrd="0" presId="urn:microsoft.com/office/officeart/2005/8/layout/radial1"/>
    <dgm:cxn modelId="{6C403C45-CE25-4161-9017-181FAE97C00A}" srcId="{F5639AB4-CB54-4B1C-9557-039312C6BC36}" destId="{814B2A7B-15BD-475C-A3B9-B541D3DD157A}" srcOrd="0" destOrd="0" parTransId="{A6200421-CDB1-4BC5-B3F2-86C3E3ED28E0}" sibTransId="{20E443E8-35C0-45ED-A64F-B2B1563CF912}"/>
    <dgm:cxn modelId="{E5947945-D847-4B1B-B54C-BA71BD5888AC}" type="presOf" srcId="{E49FC930-BBBF-4FEA-8D35-FC4174525FA4}" destId="{9242E231-6621-4EC5-8929-1BB99A47AC4E}" srcOrd="1" destOrd="0" presId="urn:microsoft.com/office/officeart/2005/8/layout/radial1"/>
    <dgm:cxn modelId="{CCACA36A-D3A6-4A2B-8619-837F42F46A6B}" type="presOf" srcId="{EB81135F-56C8-4BC5-88EB-20B5E45369F8}" destId="{0FC45E96-314C-4901-A04B-4002B6718CB2}" srcOrd="0" destOrd="0" presId="urn:microsoft.com/office/officeart/2005/8/layout/radial1"/>
    <dgm:cxn modelId="{476EC678-CE5B-404E-8C94-DB0293CB0E96}" type="presOf" srcId="{3617FE69-AF1B-4859-A3F8-5195291501C4}" destId="{9C25C128-0B23-4187-9499-CD42B6008D4C}" srcOrd="0" destOrd="0" presId="urn:microsoft.com/office/officeart/2005/8/layout/radial1"/>
    <dgm:cxn modelId="{C3BBCC79-78D8-442D-A963-211BDF0796B7}" srcId="{F5639AB4-CB54-4B1C-9557-039312C6BC36}" destId="{83D4509D-91CE-414B-A879-594FBED801B8}" srcOrd="4" destOrd="0" parTransId="{82BD890F-7A7C-4137-BE55-5A4331A3FE3D}" sibTransId="{017B161F-6CAC-4CA1-8D59-0E581E1925D0}"/>
    <dgm:cxn modelId="{595FDB59-E10A-4342-B686-6D725F1A0884}" srcId="{F5639AB4-CB54-4B1C-9557-039312C6BC36}" destId="{3617FE69-AF1B-4859-A3F8-5195291501C4}" srcOrd="5" destOrd="0" parTransId="{04628313-5D06-4AE3-AD93-29100819FEED}" sibTransId="{326DF2F8-C624-4DDC-B8CE-26D1DFDE95E8}"/>
    <dgm:cxn modelId="{7903E182-2D6C-4C88-A6F1-FE84F23F9659}" type="presOf" srcId="{A6200421-CDB1-4BC5-B3F2-86C3E3ED28E0}" destId="{4C098970-D74B-41CB-B804-A7BF71E84EC8}" srcOrd="0" destOrd="0" presId="urn:microsoft.com/office/officeart/2005/8/layout/radial1"/>
    <dgm:cxn modelId="{98BD7B97-B394-4A66-AFBF-7CA18E3149F8}" type="presOf" srcId="{EDE2775F-2862-48E6-9468-AE2B6B9301E3}" destId="{D7221160-426A-4D81-B2D9-757E3ED48E64}" srcOrd="0" destOrd="0" presId="urn:microsoft.com/office/officeart/2005/8/layout/radial1"/>
    <dgm:cxn modelId="{7E83C7B3-457E-43F3-AA65-2895F7EFA4F1}" srcId="{F5639AB4-CB54-4B1C-9557-039312C6BC36}" destId="{C10ED67A-4EC5-418D-8418-A59A13A0A3D3}" srcOrd="3" destOrd="0" parTransId="{E49FC930-BBBF-4FEA-8D35-FC4174525FA4}" sibTransId="{62786889-9F73-45C4-B773-93AC2EFFD1EE}"/>
    <dgm:cxn modelId="{8EB00DC3-D55B-4238-9BF0-1342082D96E2}" type="presOf" srcId="{83D4509D-91CE-414B-A879-594FBED801B8}" destId="{99D1805C-BB1B-4E03-B180-2A47AADBE656}" srcOrd="0" destOrd="0" presId="urn:microsoft.com/office/officeart/2005/8/layout/radial1"/>
    <dgm:cxn modelId="{951979C8-D1DB-4C9C-9A50-4AA55EFDAA5B}" type="presOf" srcId="{75719D5C-4863-4CB9-A81B-BE7B3372BB94}" destId="{E7029AA1-CCD1-471D-8340-28184BC43E7E}" srcOrd="0" destOrd="0" presId="urn:microsoft.com/office/officeart/2005/8/layout/radial1"/>
    <dgm:cxn modelId="{34A8BBCF-936F-44FA-A7D1-032DE24A5130}" srcId="{F5639AB4-CB54-4B1C-9557-039312C6BC36}" destId="{75719D5C-4863-4CB9-A81B-BE7B3372BB94}" srcOrd="1" destOrd="0" parTransId="{5304AF1B-97B8-4233-B6B3-AE357CC437E3}" sibTransId="{46ED2352-D35D-4B83-BE5E-0FA7DC9C62EF}"/>
    <dgm:cxn modelId="{F12472D5-A6C2-4A24-B49A-6F102E69F804}" type="presOf" srcId="{F5639AB4-CB54-4B1C-9557-039312C6BC36}" destId="{97569A89-609D-49FE-A047-ED5CA5B1641A}" srcOrd="0" destOrd="0" presId="urn:microsoft.com/office/officeart/2005/8/layout/radial1"/>
    <dgm:cxn modelId="{58E7B7E8-3ADE-40ED-896A-D25D950C2E3B}" type="presOf" srcId="{C10ED67A-4EC5-418D-8418-A59A13A0A3D3}" destId="{811B1D51-4BB8-48D0-88C9-71A016E9E8AA}" srcOrd="0" destOrd="0" presId="urn:microsoft.com/office/officeart/2005/8/layout/radial1"/>
    <dgm:cxn modelId="{B9EA6CF3-C179-4092-95FC-D6C739C6CD67}" type="presOf" srcId="{752CEE5A-FC27-49B6-B7ED-FAF1FEB672F3}" destId="{722ECFC0-815B-4282-935F-EBE205E72B29}" srcOrd="0" destOrd="0" presId="urn:microsoft.com/office/officeart/2005/8/layout/radial1"/>
    <dgm:cxn modelId="{6A0770F8-5637-42C8-91E2-E2CA08A9FDB7}" type="presOf" srcId="{82BD890F-7A7C-4137-BE55-5A4331A3FE3D}" destId="{47814B05-EA8C-4D08-8C1E-3AF64EC5F15A}" srcOrd="0" destOrd="0" presId="urn:microsoft.com/office/officeart/2005/8/layout/radial1"/>
    <dgm:cxn modelId="{335B8FFA-051F-4248-B201-07D8C782D9B1}" srcId="{EDE2775F-2862-48E6-9468-AE2B6B9301E3}" destId="{F5639AB4-CB54-4B1C-9557-039312C6BC36}" srcOrd="0" destOrd="0" parTransId="{43358CAC-0B46-4DCE-83A7-5B4705F2EF25}" sibTransId="{15A36704-E5F5-4200-8839-F173F5F4548B}"/>
    <dgm:cxn modelId="{3C69CB7E-46A9-449C-8C3A-DD3DC9E14E4F}" type="presParOf" srcId="{D7221160-426A-4D81-B2D9-757E3ED48E64}" destId="{97569A89-609D-49FE-A047-ED5CA5B1641A}" srcOrd="0" destOrd="0" presId="urn:microsoft.com/office/officeart/2005/8/layout/radial1"/>
    <dgm:cxn modelId="{9F8FB99F-FEA1-494B-A317-2D8ECE4D7386}" type="presParOf" srcId="{D7221160-426A-4D81-B2D9-757E3ED48E64}" destId="{4C098970-D74B-41CB-B804-A7BF71E84EC8}" srcOrd="1" destOrd="0" presId="urn:microsoft.com/office/officeart/2005/8/layout/radial1"/>
    <dgm:cxn modelId="{08B692A9-53F8-4F4E-B447-9B5E4A6D86EB}" type="presParOf" srcId="{4C098970-D74B-41CB-B804-A7BF71E84EC8}" destId="{30F94875-93BC-45E9-9E31-6492A6BF607F}" srcOrd="0" destOrd="0" presId="urn:microsoft.com/office/officeart/2005/8/layout/radial1"/>
    <dgm:cxn modelId="{B974552A-3406-4F26-A0B6-C28A67FEB53A}" type="presParOf" srcId="{D7221160-426A-4D81-B2D9-757E3ED48E64}" destId="{9E29A9D7-D144-40E3-91A9-771C285306F1}" srcOrd="2" destOrd="0" presId="urn:microsoft.com/office/officeart/2005/8/layout/radial1"/>
    <dgm:cxn modelId="{A30B72AC-D94F-469C-8C9D-29C8F46AA334}" type="presParOf" srcId="{D7221160-426A-4D81-B2D9-757E3ED48E64}" destId="{502FFF8B-B1DA-45C8-AA25-5DF8908A3EB0}" srcOrd="3" destOrd="0" presId="urn:microsoft.com/office/officeart/2005/8/layout/radial1"/>
    <dgm:cxn modelId="{60337B15-5EFB-47B9-95FD-A9A149813473}" type="presParOf" srcId="{502FFF8B-B1DA-45C8-AA25-5DF8908A3EB0}" destId="{F9D51CAC-36C8-4E77-A816-00C4016DE597}" srcOrd="0" destOrd="0" presId="urn:microsoft.com/office/officeart/2005/8/layout/radial1"/>
    <dgm:cxn modelId="{B31F17C6-3ED5-4A37-809D-9900D0FBA3FA}" type="presParOf" srcId="{D7221160-426A-4D81-B2D9-757E3ED48E64}" destId="{E7029AA1-CCD1-471D-8340-28184BC43E7E}" srcOrd="4" destOrd="0" presId="urn:microsoft.com/office/officeart/2005/8/layout/radial1"/>
    <dgm:cxn modelId="{36A713D3-875F-48A0-B1B4-E227396A6E81}" type="presParOf" srcId="{D7221160-426A-4D81-B2D9-757E3ED48E64}" destId="{722ECFC0-815B-4282-935F-EBE205E72B29}" srcOrd="5" destOrd="0" presId="urn:microsoft.com/office/officeart/2005/8/layout/radial1"/>
    <dgm:cxn modelId="{2C20784C-F4EF-402C-BBA1-2FD27BACFE7B}" type="presParOf" srcId="{722ECFC0-815B-4282-935F-EBE205E72B29}" destId="{0E7F70B5-7E62-46D9-BCE1-73F787FB9C1B}" srcOrd="0" destOrd="0" presId="urn:microsoft.com/office/officeart/2005/8/layout/radial1"/>
    <dgm:cxn modelId="{0E7C901A-8290-4BA0-B94C-437F7BB32064}" type="presParOf" srcId="{D7221160-426A-4D81-B2D9-757E3ED48E64}" destId="{0FC45E96-314C-4901-A04B-4002B6718CB2}" srcOrd="6" destOrd="0" presId="urn:microsoft.com/office/officeart/2005/8/layout/radial1"/>
    <dgm:cxn modelId="{8BB2F03C-6EBA-4404-99D3-191B8A7DBC9C}" type="presParOf" srcId="{D7221160-426A-4D81-B2D9-757E3ED48E64}" destId="{30C14C97-3E51-4232-91CE-5CA0FBB6A70A}" srcOrd="7" destOrd="0" presId="urn:microsoft.com/office/officeart/2005/8/layout/radial1"/>
    <dgm:cxn modelId="{409C8AAE-B6C2-4A85-84A9-A2496B014C77}" type="presParOf" srcId="{30C14C97-3E51-4232-91CE-5CA0FBB6A70A}" destId="{9242E231-6621-4EC5-8929-1BB99A47AC4E}" srcOrd="0" destOrd="0" presId="urn:microsoft.com/office/officeart/2005/8/layout/radial1"/>
    <dgm:cxn modelId="{914CBFDA-BBF9-4AE2-B585-4FA65BF4CC46}" type="presParOf" srcId="{D7221160-426A-4D81-B2D9-757E3ED48E64}" destId="{811B1D51-4BB8-48D0-88C9-71A016E9E8AA}" srcOrd="8" destOrd="0" presId="urn:microsoft.com/office/officeart/2005/8/layout/radial1"/>
    <dgm:cxn modelId="{30E94FB7-9D77-4B2D-8EB0-F6AC0A65321C}" type="presParOf" srcId="{D7221160-426A-4D81-B2D9-757E3ED48E64}" destId="{47814B05-EA8C-4D08-8C1E-3AF64EC5F15A}" srcOrd="9" destOrd="0" presId="urn:microsoft.com/office/officeart/2005/8/layout/radial1"/>
    <dgm:cxn modelId="{D7B3025E-BC19-4648-AB84-B320CE7AA381}" type="presParOf" srcId="{47814B05-EA8C-4D08-8C1E-3AF64EC5F15A}" destId="{B3CF1543-3193-453E-8F42-29C830FA51BD}" srcOrd="0" destOrd="0" presId="urn:microsoft.com/office/officeart/2005/8/layout/radial1"/>
    <dgm:cxn modelId="{087F935C-F2B0-4591-AE9F-C006EB1828A8}" type="presParOf" srcId="{D7221160-426A-4D81-B2D9-757E3ED48E64}" destId="{99D1805C-BB1B-4E03-B180-2A47AADBE656}" srcOrd="10" destOrd="0" presId="urn:microsoft.com/office/officeart/2005/8/layout/radial1"/>
    <dgm:cxn modelId="{FE177994-E964-425E-993D-A50520CA2617}" type="presParOf" srcId="{D7221160-426A-4D81-B2D9-757E3ED48E64}" destId="{858137C1-A0FB-4E0B-881A-F3EDC0FBA413}" srcOrd="11" destOrd="0" presId="urn:microsoft.com/office/officeart/2005/8/layout/radial1"/>
    <dgm:cxn modelId="{DA4D1A79-5DBF-40CF-91E9-3AE2373A26ED}" type="presParOf" srcId="{858137C1-A0FB-4E0B-881A-F3EDC0FBA413}" destId="{44B5A1AF-2922-450C-BA88-5671123EA69A}" srcOrd="0" destOrd="0" presId="urn:microsoft.com/office/officeart/2005/8/layout/radial1"/>
    <dgm:cxn modelId="{E625373C-2A0D-4F46-849E-D4EF90D8824F}" type="presParOf" srcId="{D7221160-426A-4D81-B2D9-757E3ED48E64}" destId="{9C25C128-0B23-4187-9499-CD42B6008D4C}"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7CA4527-9A5F-48F5-B625-C0272A41E4F7}" type="doc">
      <dgm:prSet loTypeId="urn:microsoft.com/office/officeart/2005/8/layout/radial3" loCatId="cycle" qsTypeId="urn:microsoft.com/office/officeart/2005/8/quickstyle/simple4" qsCatId="simple" csTypeId="urn:microsoft.com/office/officeart/2005/8/colors/colorful1" csCatId="colorful" phldr="1"/>
      <dgm:spPr/>
      <dgm:t>
        <a:bodyPr/>
        <a:lstStyle/>
        <a:p>
          <a:endParaRPr lang="pt-BR"/>
        </a:p>
      </dgm:t>
    </dgm:pt>
    <dgm:pt modelId="{5011478D-C4D0-457C-956C-14DF6F58480F}">
      <dgm:prSet phldrT="[Texto]" custT="1"/>
      <dgm:spPr/>
      <dgm:t>
        <a:bodyPr/>
        <a:lstStyle/>
        <a:p>
          <a:r>
            <a:rPr lang="pt-BR" sz="3600" b="1"/>
            <a:t>Aluno</a:t>
          </a:r>
          <a:endParaRPr lang="pt-BR" sz="3600" b="1" dirty="0"/>
        </a:p>
      </dgm:t>
    </dgm:pt>
    <dgm:pt modelId="{A1E8D3B3-6370-4A78-9FFC-1553F74004E5}" type="parTrans" cxnId="{3A211D3C-7802-4296-9BFA-198E1B43D4C3}">
      <dgm:prSet/>
      <dgm:spPr/>
      <dgm:t>
        <a:bodyPr/>
        <a:lstStyle/>
        <a:p>
          <a:endParaRPr lang="pt-BR" sz="2400" b="1"/>
        </a:p>
      </dgm:t>
    </dgm:pt>
    <dgm:pt modelId="{819C9A7C-7418-4831-B3DD-1E6368016FB4}" type="sibTrans" cxnId="{3A211D3C-7802-4296-9BFA-198E1B43D4C3}">
      <dgm:prSet/>
      <dgm:spPr/>
      <dgm:t>
        <a:bodyPr/>
        <a:lstStyle/>
        <a:p>
          <a:endParaRPr lang="pt-BR" sz="2400" b="1"/>
        </a:p>
      </dgm:t>
    </dgm:pt>
    <dgm:pt modelId="{99B36DB2-1B2F-4226-8A53-1F346D73490E}">
      <dgm:prSet phldrT="[Texto]" custT="1"/>
      <dgm:spPr/>
      <dgm:t>
        <a:bodyPr/>
        <a:lstStyle/>
        <a:p>
          <a:r>
            <a:rPr lang="pt-BR" sz="2400" b="1"/>
            <a:t>Coordena- dor de curso</a:t>
          </a:r>
          <a:endParaRPr lang="pt-BR" sz="2400" b="1" dirty="0"/>
        </a:p>
      </dgm:t>
    </dgm:pt>
    <dgm:pt modelId="{CE08B75E-683E-4E37-A4CA-E5F0A450EE5C}" type="parTrans" cxnId="{2171BA4A-95DB-47BC-9209-4F35F54A8879}">
      <dgm:prSet custT="1"/>
      <dgm:spPr/>
      <dgm:t>
        <a:bodyPr/>
        <a:lstStyle/>
        <a:p>
          <a:endParaRPr lang="pt-BR" sz="2400" b="1"/>
        </a:p>
      </dgm:t>
    </dgm:pt>
    <dgm:pt modelId="{E3464FB2-0B97-438D-8DCA-E97E5B1F5667}" type="sibTrans" cxnId="{2171BA4A-95DB-47BC-9209-4F35F54A8879}">
      <dgm:prSet/>
      <dgm:spPr/>
      <dgm:t>
        <a:bodyPr/>
        <a:lstStyle/>
        <a:p>
          <a:endParaRPr lang="pt-BR" sz="2400" b="1"/>
        </a:p>
      </dgm:t>
    </dgm:pt>
    <dgm:pt modelId="{15215086-17A4-402D-886B-266B01039C2B}">
      <dgm:prSet phldrT="[Texto]" custT="1"/>
      <dgm:spPr/>
      <dgm:t>
        <a:bodyPr/>
        <a:lstStyle/>
        <a:p>
          <a:r>
            <a:rPr lang="pt-BR" sz="2400" b="1"/>
            <a:t>Professor Formador</a:t>
          </a:r>
          <a:endParaRPr lang="pt-BR" sz="2400" b="1" dirty="0"/>
        </a:p>
      </dgm:t>
    </dgm:pt>
    <dgm:pt modelId="{37F32929-F487-4193-B3D5-965832C0F56A}" type="parTrans" cxnId="{256C69A6-C595-443D-A0A2-392C4D995424}">
      <dgm:prSet custT="1"/>
      <dgm:spPr/>
      <dgm:t>
        <a:bodyPr/>
        <a:lstStyle/>
        <a:p>
          <a:endParaRPr lang="pt-BR" sz="2400" b="1"/>
        </a:p>
      </dgm:t>
    </dgm:pt>
    <dgm:pt modelId="{7C435E6B-9F7B-48B6-BCEC-58EC032B3BFC}" type="sibTrans" cxnId="{256C69A6-C595-443D-A0A2-392C4D995424}">
      <dgm:prSet/>
      <dgm:spPr/>
      <dgm:t>
        <a:bodyPr/>
        <a:lstStyle/>
        <a:p>
          <a:endParaRPr lang="pt-BR" sz="2400" b="1"/>
        </a:p>
      </dgm:t>
    </dgm:pt>
    <dgm:pt modelId="{5E3509EF-253A-4CCB-97D0-775B90D853C4}">
      <dgm:prSet phldrT="[Texto]" custT="1"/>
      <dgm:spPr/>
      <dgm:t>
        <a:bodyPr/>
        <a:lstStyle/>
        <a:p>
          <a:r>
            <a:rPr lang="pt-BR" sz="2400" b="1"/>
            <a:t>Tutor presencial</a:t>
          </a:r>
          <a:endParaRPr lang="pt-BR" sz="2400" b="1" dirty="0"/>
        </a:p>
      </dgm:t>
    </dgm:pt>
    <dgm:pt modelId="{61A57C23-1C5B-4657-A3DA-1CCB48BD0DDF}" type="parTrans" cxnId="{9E337EF4-1A00-4E2B-AB77-A5F7E92C6F9E}">
      <dgm:prSet custT="1"/>
      <dgm:spPr/>
      <dgm:t>
        <a:bodyPr/>
        <a:lstStyle/>
        <a:p>
          <a:endParaRPr lang="pt-BR" sz="2400" b="1"/>
        </a:p>
      </dgm:t>
    </dgm:pt>
    <dgm:pt modelId="{D0605F1B-5D38-4B80-B2A2-92FCCD11B10C}" type="sibTrans" cxnId="{9E337EF4-1A00-4E2B-AB77-A5F7E92C6F9E}">
      <dgm:prSet/>
      <dgm:spPr/>
      <dgm:t>
        <a:bodyPr/>
        <a:lstStyle/>
        <a:p>
          <a:endParaRPr lang="pt-BR" sz="2400" b="1"/>
        </a:p>
      </dgm:t>
    </dgm:pt>
    <dgm:pt modelId="{291CD958-3D21-4D7F-BA42-7C15B43BCC15}">
      <dgm:prSet phldrT="[Texto]" custT="1"/>
      <dgm:spPr>
        <a:solidFill>
          <a:srgbClr val="99FFCC"/>
        </a:solidFill>
      </dgm:spPr>
      <dgm:t>
        <a:bodyPr/>
        <a:lstStyle/>
        <a:p>
          <a:r>
            <a:rPr lang="pt-BR" sz="2400" b="1"/>
            <a:t>AVA</a:t>
          </a:r>
          <a:endParaRPr lang="pt-BR" sz="2400" b="1" dirty="0"/>
        </a:p>
      </dgm:t>
    </dgm:pt>
    <dgm:pt modelId="{8F279FDB-B7A0-443B-87AA-E44EBF3312B4}" type="parTrans" cxnId="{90D3BB40-3E1B-4ED7-8C3B-04A0D81A7CB0}">
      <dgm:prSet custT="1"/>
      <dgm:spPr/>
      <dgm:t>
        <a:bodyPr/>
        <a:lstStyle/>
        <a:p>
          <a:endParaRPr lang="pt-BR" sz="2400" b="1"/>
        </a:p>
      </dgm:t>
    </dgm:pt>
    <dgm:pt modelId="{2B8AC8E0-0FF9-4612-969F-DFF80D709E2B}" type="sibTrans" cxnId="{90D3BB40-3E1B-4ED7-8C3B-04A0D81A7CB0}">
      <dgm:prSet/>
      <dgm:spPr/>
      <dgm:t>
        <a:bodyPr/>
        <a:lstStyle/>
        <a:p>
          <a:endParaRPr lang="pt-BR" sz="2400" b="1"/>
        </a:p>
      </dgm:t>
    </dgm:pt>
    <dgm:pt modelId="{F32FBD05-402F-4775-9D88-AED451E67FD4}">
      <dgm:prSet custT="1"/>
      <dgm:spPr/>
      <dgm:t>
        <a:bodyPr/>
        <a:lstStyle/>
        <a:p>
          <a:r>
            <a:rPr lang="pt-BR" sz="2400" b="1"/>
            <a:t>Coordena- dor de polo</a:t>
          </a:r>
          <a:endParaRPr lang="pt-BR" sz="2400" b="1" dirty="0"/>
        </a:p>
      </dgm:t>
    </dgm:pt>
    <dgm:pt modelId="{6852EDD3-784E-4C20-A77E-368AA49A1270}" type="parTrans" cxnId="{183F20FA-F53D-4C1C-B289-8B17C10DD425}">
      <dgm:prSet/>
      <dgm:spPr/>
      <dgm:t>
        <a:bodyPr/>
        <a:lstStyle/>
        <a:p>
          <a:endParaRPr lang="pt-BR"/>
        </a:p>
      </dgm:t>
    </dgm:pt>
    <dgm:pt modelId="{8EFEA469-94A6-46D4-AE94-3DDAD9B7040D}" type="sibTrans" cxnId="{183F20FA-F53D-4C1C-B289-8B17C10DD425}">
      <dgm:prSet/>
      <dgm:spPr/>
      <dgm:t>
        <a:bodyPr/>
        <a:lstStyle/>
        <a:p>
          <a:endParaRPr lang="pt-BR"/>
        </a:p>
      </dgm:t>
    </dgm:pt>
    <dgm:pt modelId="{EA7FDE48-ED9C-46D8-99E9-05E00B89DB97}">
      <dgm:prSet custT="1"/>
      <dgm:spPr>
        <a:solidFill>
          <a:srgbClr val="33CCFF"/>
        </a:solidFill>
      </dgm:spPr>
      <dgm:t>
        <a:bodyPr/>
        <a:lstStyle/>
        <a:p>
          <a:r>
            <a:rPr lang="pt-BR" sz="2400" b="1"/>
            <a:t>Tutor a distância</a:t>
          </a:r>
          <a:endParaRPr lang="pt-BR" sz="2400" b="1" dirty="0"/>
        </a:p>
      </dgm:t>
    </dgm:pt>
    <dgm:pt modelId="{3A195467-291D-49F8-A1DF-005C9AD65976}" type="parTrans" cxnId="{124F5C56-EB88-48E5-ACA6-9E1067E9A33C}">
      <dgm:prSet/>
      <dgm:spPr/>
      <dgm:t>
        <a:bodyPr/>
        <a:lstStyle/>
        <a:p>
          <a:endParaRPr lang="pt-BR"/>
        </a:p>
      </dgm:t>
    </dgm:pt>
    <dgm:pt modelId="{C809B58A-5C9B-4C9A-BA48-ABE27766DCC3}" type="sibTrans" cxnId="{124F5C56-EB88-48E5-ACA6-9E1067E9A33C}">
      <dgm:prSet/>
      <dgm:spPr/>
      <dgm:t>
        <a:bodyPr/>
        <a:lstStyle/>
        <a:p>
          <a:endParaRPr lang="pt-BR"/>
        </a:p>
      </dgm:t>
    </dgm:pt>
    <dgm:pt modelId="{7391345E-22F0-4B8A-9F12-612CA0F121AC}" type="pres">
      <dgm:prSet presAssocID="{07CA4527-9A5F-48F5-B625-C0272A41E4F7}" presName="composite" presStyleCnt="0">
        <dgm:presLayoutVars>
          <dgm:chMax val="1"/>
          <dgm:dir/>
          <dgm:resizeHandles val="exact"/>
        </dgm:presLayoutVars>
      </dgm:prSet>
      <dgm:spPr/>
    </dgm:pt>
    <dgm:pt modelId="{1BA49948-F038-4D87-9C24-9395A152477A}" type="pres">
      <dgm:prSet presAssocID="{07CA4527-9A5F-48F5-B625-C0272A41E4F7}" presName="radial" presStyleCnt="0">
        <dgm:presLayoutVars>
          <dgm:animLvl val="ctr"/>
        </dgm:presLayoutVars>
      </dgm:prSet>
      <dgm:spPr/>
    </dgm:pt>
    <dgm:pt modelId="{67ED6610-BA60-42FB-AE23-F9FDA548C08A}" type="pres">
      <dgm:prSet presAssocID="{5011478D-C4D0-457C-956C-14DF6F58480F}" presName="centerShape" presStyleLbl="vennNode1" presStyleIdx="0" presStyleCnt="7"/>
      <dgm:spPr/>
    </dgm:pt>
    <dgm:pt modelId="{546D9487-5CE6-4F4B-B6FB-007F0384D3A2}" type="pres">
      <dgm:prSet presAssocID="{99B36DB2-1B2F-4226-8A53-1F346D73490E}" presName="node" presStyleLbl="vennNode1" presStyleIdx="1" presStyleCnt="7" custScaleX="130584">
        <dgm:presLayoutVars>
          <dgm:bulletEnabled val="1"/>
        </dgm:presLayoutVars>
      </dgm:prSet>
      <dgm:spPr/>
    </dgm:pt>
    <dgm:pt modelId="{6BA12D61-848D-48E6-84A0-19339D4FD43E}" type="pres">
      <dgm:prSet presAssocID="{F32FBD05-402F-4775-9D88-AED451E67FD4}" presName="node" presStyleLbl="vennNode1" presStyleIdx="2" presStyleCnt="7" custScaleX="124783">
        <dgm:presLayoutVars>
          <dgm:bulletEnabled val="1"/>
        </dgm:presLayoutVars>
      </dgm:prSet>
      <dgm:spPr/>
    </dgm:pt>
    <dgm:pt modelId="{868FB520-9D36-46C1-BA53-FD8B11C68545}" type="pres">
      <dgm:prSet presAssocID="{15215086-17A4-402D-886B-266B01039C2B}" presName="node" presStyleLbl="vennNode1" presStyleIdx="3" presStyleCnt="7" custScaleX="129082">
        <dgm:presLayoutVars>
          <dgm:bulletEnabled val="1"/>
        </dgm:presLayoutVars>
      </dgm:prSet>
      <dgm:spPr/>
    </dgm:pt>
    <dgm:pt modelId="{5EAD4034-ED28-4030-BE4A-3348745C5740}" type="pres">
      <dgm:prSet presAssocID="{5E3509EF-253A-4CCB-97D0-775B90D853C4}" presName="node" presStyleLbl="vennNode1" presStyleIdx="4" presStyleCnt="7" custScaleX="127458">
        <dgm:presLayoutVars>
          <dgm:bulletEnabled val="1"/>
        </dgm:presLayoutVars>
      </dgm:prSet>
      <dgm:spPr/>
    </dgm:pt>
    <dgm:pt modelId="{A67722FF-879E-4DEC-9412-9711A61CED40}" type="pres">
      <dgm:prSet presAssocID="{EA7FDE48-ED9C-46D8-99E9-05E00B89DB97}" presName="node" presStyleLbl="vennNode1" presStyleIdx="5" presStyleCnt="7" custScaleX="119411">
        <dgm:presLayoutVars>
          <dgm:bulletEnabled val="1"/>
        </dgm:presLayoutVars>
      </dgm:prSet>
      <dgm:spPr/>
    </dgm:pt>
    <dgm:pt modelId="{D66B6A3D-EDB8-45D3-B967-3B083B8A234C}" type="pres">
      <dgm:prSet presAssocID="{291CD958-3D21-4D7F-BA42-7C15B43BCC15}" presName="node" presStyleLbl="vennNode1" presStyleIdx="6" presStyleCnt="7" custScaleX="122830">
        <dgm:presLayoutVars>
          <dgm:bulletEnabled val="1"/>
        </dgm:presLayoutVars>
      </dgm:prSet>
      <dgm:spPr/>
    </dgm:pt>
  </dgm:ptLst>
  <dgm:cxnLst>
    <dgm:cxn modelId="{2F88AF2F-28EF-4F21-8146-77511A3CDD8A}" type="presOf" srcId="{EA7FDE48-ED9C-46D8-99E9-05E00B89DB97}" destId="{A67722FF-879E-4DEC-9412-9711A61CED40}" srcOrd="0" destOrd="0" presId="urn:microsoft.com/office/officeart/2005/8/layout/radial3"/>
    <dgm:cxn modelId="{3A211D3C-7802-4296-9BFA-198E1B43D4C3}" srcId="{07CA4527-9A5F-48F5-B625-C0272A41E4F7}" destId="{5011478D-C4D0-457C-956C-14DF6F58480F}" srcOrd="0" destOrd="0" parTransId="{A1E8D3B3-6370-4A78-9FFC-1553F74004E5}" sibTransId="{819C9A7C-7418-4831-B3DD-1E6368016FB4}"/>
    <dgm:cxn modelId="{90D3BB40-3E1B-4ED7-8C3B-04A0D81A7CB0}" srcId="{5011478D-C4D0-457C-956C-14DF6F58480F}" destId="{291CD958-3D21-4D7F-BA42-7C15B43BCC15}" srcOrd="5" destOrd="0" parTransId="{8F279FDB-B7A0-443B-87AA-E44EBF3312B4}" sibTransId="{2B8AC8E0-0FF9-4612-969F-DFF80D709E2B}"/>
    <dgm:cxn modelId="{BE784769-05F5-4DC8-8EA2-DFAFD09DBD81}" type="presOf" srcId="{99B36DB2-1B2F-4226-8A53-1F346D73490E}" destId="{546D9487-5CE6-4F4B-B6FB-007F0384D3A2}" srcOrd="0" destOrd="0" presId="urn:microsoft.com/office/officeart/2005/8/layout/radial3"/>
    <dgm:cxn modelId="{2171BA4A-95DB-47BC-9209-4F35F54A8879}" srcId="{5011478D-C4D0-457C-956C-14DF6F58480F}" destId="{99B36DB2-1B2F-4226-8A53-1F346D73490E}" srcOrd="0" destOrd="0" parTransId="{CE08B75E-683E-4E37-A4CA-E5F0A450EE5C}" sibTransId="{E3464FB2-0B97-438D-8DCA-E97E5B1F5667}"/>
    <dgm:cxn modelId="{DAFABD55-9241-4597-B551-21CD5F7533EE}" type="presOf" srcId="{F32FBD05-402F-4775-9D88-AED451E67FD4}" destId="{6BA12D61-848D-48E6-84A0-19339D4FD43E}" srcOrd="0" destOrd="0" presId="urn:microsoft.com/office/officeart/2005/8/layout/radial3"/>
    <dgm:cxn modelId="{124F5C56-EB88-48E5-ACA6-9E1067E9A33C}" srcId="{5011478D-C4D0-457C-956C-14DF6F58480F}" destId="{EA7FDE48-ED9C-46D8-99E9-05E00B89DB97}" srcOrd="4" destOrd="0" parTransId="{3A195467-291D-49F8-A1DF-005C9AD65976}" sibTransId="{C809B58A-5C9B-4C9A-BA48-ABE27766DCC3}"/>
    <dgm:cxn modelId="{256C69A6-C595-443D-A0A2-392C4D995424}" srcId="{5011478D-C4D0-457C-956C-14DF6F58480F}" destId="{15215086-17A4-402D-886B-266B01039C2B}" srcOrd="2" destOrd="0" parTransId="{37F32929-F487-4193-B3D5-965832C0F56A}" sibTransId="{7C435E6B-9F7B-48B6-BCEC-58EC032B3BFC}"/>
    <dgm:cxn modelId="{B56CF2CC-DB54-471A-B291-FDF7CB34D5DE}" type="presOf" srcId="{291CD958-3D21-4D7F-BA42-7C15B43BCC15}" destId="{D66B6A3D-EDB8-45D3-B967-3B083B8A234C}" srcOrd="0" destOrd="0" presId="urn:microsoft.com/office/officeart/2005/8/layout/radial3"/>
    <dgm:cxn modelId="{5B5BE5CD-8C56-4F10-AC94-29065B1E2E5F}" type="presOf" srcId="{07CA4527-9A5F-48F5-B625-C0272A41E4F7}" destId="{7391345E-22F0-4B8A-9F12-612CA0F121AC}" srcOrd="0" destOrd="0" presId="urn:microsoft.com/office/officeart/2005/8/layout/radial3"/>
    <dgm:cxn modelId="{14165DDC-CD3D-4879-9E07-26E2F41DB34C}" type="presOf" srcId="{15215086-17A4-402D-886B-266B01039C2B}" destId="{868FB520-9D36-46C1-BA53-FD8B11C68545}" srcOrd="0" destOrd="0" presId="urn:microsoft.com/office/officeart/2005/8/layout/radial3"/>
    <dgm:cxn modelId="{EE0431F0-5FA7-461C-92DF-D914863848C1}" type="presOf" srcId="{5E3509EF-253A-4CCB-97D0-775B90D853C4}" destId="{5EAD4034-ED28-4030-BE4A-3348745C5740}" srcOrd="0" destOrd="0" presId="urn:microsoft.com/office/officeart/2005/8/layout/radial3"/>
    <dgm:cxn modelId="{9E337EF4-1A00-4E2B-AB77-A5F7E92C6F9E}" srcId="{5011478D-C4D0-457C-956C-14DF6F58480F}" destId="{5E3509EF-253A-4CCB-97D0-775B90D853C4}" srcOrd="3" destOrd="0" parTransId="{61A57C23-1C5B-4657-A3DA-1CCB48BD0DDF}" sibTransId="{D0605F1B-5D38-4B80-B2A2-92FCCD11B10C}"/>
    <dgm:cxn modelId="{ECCC4EF5-C583-4555-9E52-A7AA0A9FFEDE}" type="presOf" srcId="{5011478D-C4D0-457C-956C-14DF6F58480F}" destId="{67ED6610-BA60-42FB-AE23-F9FDA548C08A}" srcOrd="0" destOrd="0" presId="urn:microsoft.com/office/officeart/2005/8/layout/radial3"/>
    <dgm:cxn modelId="{183F20FA-F53D-4C1C-B289-8B17C10DD425}" srcId="{5011478D-C4D0-457C-956C-14DF6F58480F}" destId="{F32FBD05-402F-4775-9D88-AED451E67FD4}" srcOrd="1" destOrd="0" parTransId="{6852EDD3-784E-4C20-A77E-368AA49A1270}" sibTransId="{8EFEA469-94A6-46D4-AE94-3DDAD9B7040D}"/>
    <dgm:cxn modelId="{0176F542-DD1D-49A1-835E-D1961346452B}" type="presParOf" srcId="{7391345E-22F0-4B8A-9F12-612CA0F121AC}" destId="{1BA49948-F038-4D87-9C24-9395A152477A}" srcOrd="0" destOrd="0" presId="urn:microsoft.com/office/officeart/2005/8/layout/radial3"/>
    <dgm:cxn modelId="{5D53A714-1806-41A8-B173-FC0862EA2F53}" type="presParOf" srcId="{1BA49948-F038-4D87-9C24-9395A152477A}" destId="{67ED6610-BA60-42FB-AE23-F9FDA548C08A}" srcOrd="0" destOrd="0" presId="urn:microsoft.com/office/officeart/2005/8/layout/radial3"/>
    <dgm:cxn modelId="{0CA44D32-5A3D-49B5-AC5A-7F0D10027F89}" type="presParOf" srcId="{1BA49948-F038-4D87-9C24-9395A152477A}" destId="{546D9487-5CE6-4F4B-B6FB-007F0384D3A2}" srcOrd="1" destOrd="0" presId="urn:microsoft.com/office/officeart/2005/8/layout/radial3"/>
    <dgm:cxn modelId="{1FE9AA3A-AB3B-4FDD-BA30-7945F0495964}" type="presParOf" srcId="{1BA49948-F038-4D87-9C24-9395A152477A}" destId="{6BA12D61-848D-48E6-84A0-19339D4FD43E}" srcOrd="2" destOrd="0" presId="urn:microsoft.com/office/officeart/2005/8/layout/radial3"/>
    <dgm:cxn modelId="{416E3EF1-DF0C-46AE-9DE2-16C6384E50A8}" type="presParOf" srcId="{1BA49948-F038-4D87-9C24-9395A152477A}" destId="{868FB520-9D36-46C1-BA53-FD8B11C68545}" srcOrd="3" destOrd="0" presId="urn:microsoft.com/office/officeart/2005/8/layout/radial3"/>
    <dgm:cxn modelId="{9F50457E-3060-4AFA-A6F6-C2C3F609A65D}" type="presParOf" srcId="{1BA49948-F038-4D87-9C24-9395A152477A}" destId="{5EAD4034-ED28-4030-BE4A-3348745C5740}" srcOrd="4" destOrd="0" presId="urn:microsoft.com/office/officeart/2005/8/layout/radial3"/>
    <dgm:cxn modelId="{FFE7958B-7BE0-4578-9769-C48D687A887E}" type="presParOf" srcId="{1BA49948-F038-4D87-9C24-9395A152477A}" destId="{A67722FF-879E-4DEC-9412-9711A61CED40}" srcOrd="5" destOrd="0" presId="urn:microsoft.com/office/officeart/2005/8/layout/radial3"/>
    <dgm:cxn modelId="{EA892C9E-303A-437E-BB54-476BAF4E5D28}" type="presParOf" srcId="{1BA49948-F038-4D87-9C24-9395A152477A}" destId="{D66B6A3D-EDB8-45D3-B967-3B083B8A234C}"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AA11A56-F2B2-4F2D-82F5-4D553312D147}" type="doc">
      <dgm:prSet loTypeId="urn:microsoft.com/office/officeart/2005/8/layout/hierarchy1" loCatId="hierarchy" qsTypeId="urn:microsoft.com/office/officeart/2005/8/quickstyle/simple5" qsCatId="simple" csTypeId="urn:microsoft.com/office/officeart/2005/8/colors/colorful3" csCatId="colorful" phldr="1"/>
      <dgm:spPr/>
      <dgm:t>
        <a:bodyPr/>
        <a:lstStyle/>
        <a:p>
          <a:endParaRPr lang="pt-BR"/>
        </a:p>
      </dgm:t>
    </dgm:pt>
    <dgm:pt modelId="{AFAFFF8C-E131-4B4E-9223-4CCEE05A778D}">
      <dgm:prSet phldrT="[Texto]" custT="1"/>
      <dgm:spPr/>
      <dgm:t>
        <a:bodyPr/>
        <a:lstStyle/>
        <a:p>
          <a:r>
            <a:rPr lang="pt-BR" sz="1600" b="1"/>
            <a:t>Avaliação </a:t>
          </a:r>
        </a:p>
      </dgm:t>
    </dgm:pt>
    <dgm:pt modelId="{0F4E9410-E262-4812-92AB-F536887E9CA9}" type="parTrans" cxnId="{F4E0F72A-A9F5-40E0-968E-A7D9AFECD959}">
      <dgm:prSet/>
      <dgm:spPr/>
      <dgm:t>
        <a:bodyPr/>
        <a:lstStyle/>
        <a:p>
          <a:endParaRPr lang="pt-BR" sz="4800" b="1"/>
        </a:p>
      </dgm:t>
    </dgm:pt>
    <dgm:pt modelId="{5C9B96D5-6D8D-4075-8687-A8D64FE41F00}" type="sibTrans" cxnId="{F4E0F72A-A9F5-40E0-968E-A7D9AFECD959}">
      <dgm:prSet/>
      <dgm:spPr/>
      <dgm:t>
        <a:bodyPr/>
        <a:lstStyle/>
        <a:p>
          <a:endParaRPr lang="pt-BR" sz="4800" b="1"/>
        </a:p>
      </dgm:t>
    </dgm:pt>
    <dgm:pt modelId="{8AFB76FE-4DB1-48BE-B8EB-CC5C070031D8}">
      <dgm:prSet phldrT="[Texto]" custT="1"/>
      <dgm:spPr/>
      <dgm:t>
        <a:bodyPr/>
        <a:lstStyle/>
        <a:p>
          <a:r>
            <a:rPr lang="pt-BR" sz="1600" b="1"/>
            <a:t>ANTES do ensino </a:t>
          </a:r>
        </a:p>
      </dgm:t>
    </dgm:pt>
    <dgm:pt modelId="{7D7F8D4B-B7DA-4F02-A05D-B07052D2951B}" type="parTrans" cxnId="{84E1DA39-8892-4A6F-9D0A-9B4B2D024C8C}">
      <dgm:prSet/>
      <dgm:spPr/>
      <dgm:t>
        <a:bodyPr/>
        <a:lstStyle/>
        <a:p>
          <a:endParaRPr lang="pt-BR" sz="4800" b="1"/>
        </a:p>
      </dgm:t>
    </dgm:pt>
    <dgm:pt modelId="{DC71DD61-40EA-4435-9232-1ECD9C6DA557}" type="sibTrans" cxnId="{84E1DA39-8892-4A6F-9D0A-9B4B2D024C8C}">
      <dgm:prSet/>
      <dgm:spPr/>
      <dgm:t>
        <a:bodyPr/>
        <a:lstStyle/>
        <a:p>
          <a:endParaRPr lang="pt-BR" sz="4800" b="1"/>
        </a:p>
      </dgm:t>
    </dgm:pt>
    <dgm:pt modelId="{4FE3321A-BA27-44F7-8105-09F6865B0A16}">
      <dgm:prSet phldrT="[Texto]" custT="1"/>
      <dgm:spPr/>
      <dgm:t>
        <a:bodyPr/>
        <a:lstStyle/>
        <a:p>
          <a:r>
            <a:rPr lang="pt-BR" sz="1600" b="1"/>
            <a:t>INICIAL</a:t>
          </a:r>
        </a:p>
      </dgm:t>
    </dgm:pt>
    <dgm:pt modelId="{06E3B867-757A-4C26-91AE-35C635BCA3FE}" type="parTrans" cxnId="{0AC7D1EA-86C1-4668-8CC3-7033A965E987}">
      <dgm:prSet/>
      <dgm:spPr/>
      <dgm:t>
        <a:bodyPr/>
        <a:lstStyle/>
        <a:p>
          <a:endParaRPr lang="pt-BR" sz="4800" b="1"/>
        </a:p>
      </dgm:t>
    </dgm:pt>
    <dgm:pt modelId="{DB6F789C-D1BB-4E13-8CF2-A1D0C57A4EC5}" type="sibTrans" cxnId="{0AC7D1EA-86C1-4668-8CC3-7033A965E987}">
      <dgm:prSet/>
      <dgm:spPr/>
      <dgm:t>
        <a:bodyPr/>
        <a:lstStyle/>
        <a:p>
          <a:endParaRPr lang="pt-BR" sz="4800" b="1"/>
        </a:p>
      </dgm:t>
    </dgm:pt>
    <dgm:pt modelId="{83E57A18-8D30-4C6D-8A07-5D200092C561}">
      <dgm:prSet phldrT="[Texto]" custT="1"/>
      <dgm:spPr/>
      <dgm:t>
        <a:bodyPr/>
        <a:lstStyle/>
        <a:p>
          <a:r>
            <a:rPr lang="pt-BR" sz="1600" b="1"/>
            <a:t>DURANTE o ensino </a:t>
          </a:r>
        </a:p>
      </dgm:t>
    </dgm:pt>
    <dgm:pt modelId="{EC967934-2FF1-4A90-B17B-2EFCFF8E1447}" type="parTrans" cxnId="{B8B330F4-50F9-484A-BF05-19E7CD773D18}">
      <dgm:prSet/>
      <dgm:spPr/>
      <dgm:t>
        <a:bodyPr/>
        <a:lstStyle/>
        <a:p>
          <a:endParaRPr lang="pt-BR" sz="4800" b="1"/>
        </a:p>
      </dgm:t>
    </dgm:pt>
    <dgm:pt modelId="{CDC633C3-278A-4584-AF44-741E431F8960}" type="sibTrans" cxnId="{B8B330F4-50F9-484A-BF05-19E7CD773D18}">
      <dgm:prSet/>
      <dgm:spPr/>
      <dgm:t>
        <a:bodyPr/>
        <a:lstStyle/>
        <a:p>
          <a:endParaRPr lang="pt-BR" sz="4800" b="1"/>
        </a:p>
      </dgm:t>
    </dgm:pt>
    <dgm:pt modelId="{7E26F425-1B73-4168-9298-B9321BB21412}">
      <dgm:prSet phldrT="[Texto]" custT="1"/>
      <dgm:spPr/>
      <dgm:t>
        <a:bodyPr/>
        <a:lstStyle/>
        <a:p>
          <a:r>
            <a:rPr lang="pt-BR" sz="1600" b="1"/>
            <a:t>FORMATIVA</a:t>
          </a:r>
        </a:p>
      </dgm:t>
    </dgm:pt>
    <dgm:pt modelId="{21B9071F-D274-494E-9AA7-8774F541022D}" type="parTrans" cxnId="{C275F82A-772C-44C8-8B6E-6C067CD09A1E}">
      <dgm:prSet/>
      <dgm:spPr/>
      <dgm:t>
        <a:bodyPr/>
        <a:lstStyle/>
        <a:p>
          <a:endParaRPr lang="pt-BR" sz="4800" b="1"/>
        </a:p>
      </dgm:t>
    </dgm:pt>
    <dgm:pt modelId="{0132C496-B33A-42F1-B528-5FF0C596FD66}" type="sibTrans" cxnId="{C275F82A-772C-44C8-8B6E-6C067CD09A1E}">
      <dgm:prSet/>
      <dgm:spPr/>
      <dgm:t>
        <a:bodyPr/>
        <a:lstStyle/>
        <a:p>
          <a:endParaRPr lang="pt-BR" sz="4800" b="1"/>
        </a:p>
      </dgm:t>
    </dgm:pt>
    <dgm:pt modelId="{BBA5E5AC-8EE5-4F2F-B6D0-DE68DE763C9A}">
      <dgm:prSet custT="1"/>
      <dgm:spPr/>
      <dgm:t>
        <a:bodyPr/>
        <a:lstStyle/>
        <a:p>
          <a:r>
            <a:rPr lang="pt-BR" sz="1600" b="1"/>
            <a:t>DEPOIS do ensino</a:t>
          </a:r>
        </a:p>
      </dgm:t>
    </dgm:pt>
    <dgm:pt modelId="{1569B70D-905B-4AE8-A3B2-4F0070E7C564}" type="parTrans" cxnId="{3AA7295C-A2A7-4DC7-9F0F-9283DA0AFB05}">
      <dgm:prSet/>
      <dgm:spPr/>
      <dgm:t>
        <a:bodyPr/>
        <a:lstStyle/>
        <a:p>
          <a:endParaRPr lang="pt-BR" sz="4800" b="1"/>
        </a:p>
      </dgm:t>
    </dgm:pt>
    <dgm:pt modelId="{A8EB3C55-74B7-4EF1-A4C9-92E0E7EDC3BD}" type="sibTrans" cxnId="{3AA7295C-A2A7-4DC7-9F0F-9283DA0AFB05}">
      <dgm:prSet/>
      <dgm:spPr/>
      <dgm:t>
        <a:bodyPr/>
        <a:lstStyle/>
        <a:p>
          <a:endParaRPr lang="pt-BR" sz="4800" b="1"/>
        </a:p>
      </dgm:t>
    </dgm:pt>
    <dgm:pt modelId="{4D5D0E43-0C51-45A0-85B6-70C160C9A762}">
      <dgm:prSet custT="1"/>
      <dgm:spPr/>
      <dgm:t>
        <a:bodyPr/>
        <a:lstStyle/>
        <a:p>
          <a:r>
            <a:rPr lang="pt-BR" sz="1600" b="1"/>
            <a:t>SOMATIVA</a:t>
          </a:r>
        </a:p>
      </dgm:t>
    </dgm:pt>
    <dgm:pt modelId="{6BC1A076-6CF7-468F-BB06-51F6C76347FC}" type="parTrans" cxnId="{BFCB251D-60D1-408A-B57C-A8E8623A155D}">
      <dgm:prSet/>
      <dgm:spPr/>
      <dgm:t>
        <a:bodyPr/>
        <a:lstStyle/>
        <a:p>
          <a:endParaRPr lang="pt-BR" sz="4800" b="1"/>
        </a:p>
      </dgm:t>
    </dgm:pt>
    <dgm:pt modelId="{3C05253B-8C55-4BF3-9C9F-A6E7BBF7DF2B}" type="sibTrans" cxnId="{BFCB251D-60D1-408A-B57C-A8E8623A155D}">
      <dgm:prSet/>
      <dgm:spPr/>
      <dgm:t>
        <a:bodyPr/>
        <a:lstStyle/>
        <a:p>
          <a:endParaRPr lang="pt-BR" sz="4800" b="1"/>
        </a:p>
      </dgm:t>
    </dgm:pt>
    <dgm:pt modelId="{DF084B98-4AB4-4DCA-ABB5-AC95B4627B29}">
      <dgm:prSet custT="1"/>
      <dgm:spPr/>
      <dgm:t>
        <a:bodyPr/>
        <a:lstStyle/>
        <a:p>
          <a:r>
            <a:rPr lang="pt-BR" sz="1600" b="1"/>
            <a:t>DIFERENCIADA: diagnóstico</a:t>
          </a:r>
        </a:p>
      </dgm:t>
    </dgm:pt>
    <dgm:pt modelId="{3BD2B5E7-E796-4274-BF0B-B6B5D060EE52}" type="parTrans" cxnId="{46C418A5-5F38-4287-86C7-48274FB59733}">
      <dgm:prSet/>
      <dgm:spPr/>
      <dgm:t>
        <a:bodyPr/>
        <a:lstStyle/>
        <a:p>
          <a:endParaRPr lang="pt-BR" sz="4800" b="1"/>
        </a:p>
      </dgm:t>
    </dgm:pt>
    <dgm:pt modelId="{DECB338B-E249-4CBA-9FA1-96AD79D2EA40}" type="sibTrans" cxnId="{46C418A5-5F38-4287-86C7-48274FB59733}">
      <dgm:prSet/>
      <dgm:spPr/>
      <dgm:t>
        <a:bodyPr/>
        <a:lstStyle/>
        <a:p>
          <a:endParaRPr lang="pt-BR" sz="4800" b="1"/>
        </a:p>
      </dgm:t>
    </dgm:pt>
    <dgm:pt modelId="{AF9557AD-3AF5-46AF-AB16-08333C5A9445}">
      <dgm:prSet custT="1"/>
      <dgm:spPr/>
      <dgm:t>
        <a:bodyPr/>
        <a:lstStyle/>
        <a:p>
          <a:r>
            <a:rPr lang="pt-BR" sz="1600" b="1"/>
            <a:t>COLETIVA: prognósitco</a:t>
          </a:r>
        </a:p>
      </dgm:t>
    </dgm:pt>
    <dgm:pt modelId="{41A472D4-1FBD-4443-ACF7-9BFD3956758F}" type="parTrans" cxnId="{A937F45D-F3BD-4802-A8BD-81DFA9A14802}">
      <dgm:prSet/>
      <dgm:spPr/>
      <dgm:t>
        <a:bodyPr/>
        <a:lstStyle/>
        <a:p>
          <a:endParaRPr lang="pt-BR" sz="4800" b="1"/>
        </a:p>
      </dgm:t>
    </dgm:pt>
    <dgm:pt modelId="{DB25565A-B755-46A7-B2F3-5E7E52EAB045}" type="sibTrans" cxnId="{A937F45D-F3BD-4802-A8BD-81DFA9A14802}">
      <dgm:prSet/>
      <dgm:spPr/>
      <dgm:t>
        <a:bodyPr/>
        <a:lstStyle/>
        <a:p>
          <a:endParaRPr lang="pt-BR" sz="4800" b="1"/>
        </a:p>
      </dgm:t>
    </dgm:pt>
    <dgm:pt modelId="{9D1BB6F4-1625-42A5-B064-3367ACA0F44F}" type="pres">
      <dgm:prSet presAssocID="{2AA11A56-F2B2-4F2D-82F5-4D553312D147}" presName="hierChild1" presStyleCnt="0">
        <dgm:presLayoutVars>
          <dgm:chPref val="1"/>
          <dgm:dir/>
          <dgm:animOne val="branch"/>
          <dgm:animLvl val="lvl"/>
          <dgm:resizeHandles/>
        </dgm:presLayoutVars>
      </dgm:prSet>
      <dgm:spPr/>
    </dgm:pt>
    <dgm:pt modelId="{1B9D0B2F-4D52-428A-8AF3-0804384A7F7C}" type="pres">
      <dgm:prSet presAssocID="{AFAFFF8C-E131-4B4E-9223-4CCEE05A778D}" presName="hierRoot1" presStyleCnt="0"/>
      <dgm:spPr/>
    </dgm:pt>
    <dgm:pt modelId="{9D161FA4-8CD2-4C42-A56A-8D299EA760AE}" type="pres">
      <dgm:prSet presAssocID="{AFAFFF8C-E131-4B4E-9223-4CCEE05A778D}" presName="composite" presStyleCnt="0"/>
      <dgm:spPr/>
    </dgm:pt>
    <dgm:pt modelId="{9D041C90-995E-474C-8ECD-3EFBAEDCD40D}" type="pres">
      <dgm:prSet presAssocID="{AFAFFF8C-E131-4B4E-9223-4CCEE05A778D}" presName="background" presStyleLbl="node0" presStyleIdx="0" presStyleCnt="1"/>
      <dgm:spPr/>
    </dgm:pt>
    <dgm:pt modelId="{63A19564-F812-4785-9D78-CBAA5D6A1351}" type="pres">
      <dgm:prSet presAssocID="{AFAFFF8C-E131-4B4E-9223-4CCEE05A778D}" presName="text" presStyleLbl="fgAcc0" presStyleIdx="0" presStyleCnt="1">
        <dgm:presLayoutVars>
          <dgm:chPref val="3"/>
        </dgm:presLayoutVars>
      </dgm:prSet>
      <dgm:spPr/>
    </dgm:pt>
    <dgm:pt modelId="{85CCB159-C99A-4736-B9F9-30813FDD0E7D}" type="pres">
      <dgm:prSet presAssocID="{AFAFFF8C-E131-4B4E-9223-4CCEE05A778D}" presName="hierChild2" presStyleCnt="0"/>
      <dgm:spPr/>
    </dgm:pt>
    <dgm:pt modelId="{3C793C7A-3983-4C1B-8365-D4960EAA86AB}" type="pres">
      <dgm:prSet presAssocID="{7D7F8D4B-B7DA-4F02-A05D-B07052D2951B}" presName="Name10" presStyleLbl="parChTrans1D2" presStyleIdx="0" presStyleCnt="3"/>
      <dgm:spPr/>
    </dgm:pt>
    <dgm:pt modelId="{CF6278DF-8E2E-4CD7-82C5-90C1C44E83B7}" type="pres">
      <dgm:prSet presAssocID="{8AFB76FE-4DB1-48BE-B8EB-CC5C070031D8}" presName="hierRoot2" presStyleCnt="0"/>
      <dgm:spPr/>
    </dgm:pt>
    <dgm:pt modelId="{B9232574-560E-44BF-BD09-C9B910D86161}" type="pres">
      <dgm:prSet presAssocID="{8AFB76FE-4DB1-48BE-B8EB-CC5C070031D8}" presName="composite2" presStyleCnt="0"/>
      <dgm:spPr/>
    </dgm:pt>
    <dgm:pt modelId="{A9E9FD2C-D579-4D98-A288-065B3F9CFBA3}" type="pres">
      <dgm:prSet presAssocID="{8AFB76FE-4DB1-48BE-B8EB-CC5C070031D8}" presName="background2" presStyleLbl="node2" presStyleIdx="0" presStyleCnt="3"/>
      <dgm:spPr/>
    </dgm:pt>
    <dgm:pt modelId="{E5C1C935-CC59-4FFB-A192-DA6754C3D8D5}" type="pres">
      <dgm:prSet presAssocID="{8AFB76FE-4DB1-48BE-B8EB-CC5C070031D8}" presName="text2" presStyleLbl="fgAcc2" presStyleIdx="0" presStyleCnt="3">
        <dgm:presLayoutVars>
          <dgm:chPref val="3"/>
        </dgm:presLayoutVars>
      </dgm:prSet>
      <dgm:spPr/>
    </dgm:pt>
    <dgm:pt modelId="{93B5A644-1E84-40EE-81AE-B159F8726B4B}" type="pres">
      <dgm:prSet presAssocID="{8AFB76FE-4DB1-48BE-B8EB-CC5C070031D8}" presName="hierChild3" presStyleCnt="0"/>
      <dgm:spPr/>
    </dgm:pt>
    <dgm:pt modelId="{1E72542C-BE29-4F12-83F8-3484A9D3765B}" type="pres">
      <dgm:prSet presAssocID="{06E3B867-757A-4C26-91AE-35C635BCA3FE}" presName="Name17" presStyleLbl="parChTrans1D3" presStyleIdx="0" presStyleCnt="3"/>
      <dgm:spPr/>
    </dgm:pt>
    <dgm:pt modelId="{CCD595E5-67BC-4097-9B40-ACC89DEC5DBE}" type="pres">
      <dgm:prSet presAssocID="{4FE3321A-BA27-44F7-8105-09F6865B0A16}" presName="hierRoot3" presStyleCnt="0"/>
      <dgm:spPr/>
    </dgm:pt>
    <dgm:pt modelId="{6354DEFA-8395-4B26-A3BD-081AB895D857}" type="pres">
      <dgm:prSet presAssocID="{4FE3321A-BA27-44F7-8105-09F6865B0A16}" presName="composite3" presStyleCnt="0"/>
      <dgm:spPr/>
    </dgm:pt>
    <dgm:pt modelId="{51603E68-571F-4D48-80B5-9BF67C01C6C5}" type="pres">
      <dgm:prSet presAssocID="{4FE3321A-BA27-44F7-8105-09F6865B0A16}" presName="background3" presStyleLbl="node3" presStyleIdx="0" presStyleCnt="3"/>
      <dgm:spPr/>
    </dgm:pt>
    <dgm:pt modelId="{ACAF7802-F8EE-403C-9B1D-09F9E06DD3A4}" type="pres">
      <dgm:prSet presAssocID="{4FE3321A-BA27-44F7-8105-09F6865B0A16}" presName="text3" presStyleLbl="fgAcc3" presStyleIdx="0" presStyleCnt="3">
        <dgm:presLayoutVars>
          <dgm:chPref val="3"/>
        </dgm:presLayoutVars>
      </dgm:prSet>
      <dgm:spPr/>
    </dgm:pt>
    <dgm:pt modelId="{4E1BAFAD-4B5A-45C9-A894-B767B5FE8B1D}" type="pres">
      <dgm:prSet presAssocID="{4FE3321A-BA27-44F7-8105-09F6865B0A16}" presName="hierChild4" presStyleCnt="0"/>
      <dgm:spPr/>
    </dgm:pt>
    <dgm:pt modelId="{E0F77BAC-96FA-4727-B039-1E9C6E73B8AB}" type="pres">
      <dgm:prSet presAssocID="{41A472D4-1FBD-4443-ACF7-9BFD3956758F}" presName="Name23" presStyleLbl="parChTrans1D4" presStyleIdx="0" presStyleCnt="2"/>
      <dgm:spPr/>
    </dgm:pt>
    <dgm:pt modelId="{6ED45A7F-010A-4210-B8A0-A13B500F6812}" type="pres">
      <dgm:prSet presAssocID="{AF9557AD-3AF5-46AF-AB16-08333C5A9445}" presName="hierRoot4" presStyleCnt="0"/>
      <dgm:spPr/>
    </dgm:pt>
    <dgm:pt modelId="{B55E0004-CE6E-4A1A-BDA7-D97FD22867A7}" type="pres">
      <dgm:prSet presAssocID="{AF9557AD-3AF5-46AF-AB16-08333C5A9445}" presName="composite4" presStyleCnt="0"/>
      <dgm:spPr/>
    </dgm:pt>
    <dgm:pt modelId="{F626E72D-206F-4424-BE11-489CEB7CE0C6}" type="pres">
      <dgm:prSet presAssocID="{AF9557AD-3AF5-46AF-AB16-08333C5A9445}" presName="background4" presStyleLbl="node4" presStyleIdx="0" presStyleCnt="2"/>
      <dgm:spPr/>
    </dgm:pt>
    <dgm:pt modelId="{1D83BF42-070C-4F85-BB44-078C446D96E7}" type="pres">
      <dgm:prSet presAssocID="{AF9557AD-3AF5-46AF-AB16-08333C5A9445}" presName="text4" presStyleLbl="fgAcc4" presStyleIdx="0" presStyleCnt="2" custScaleX="116192">
        <dgm:presLayoutVars>
          <dgm:chPref val="3"/>
        </dgm:presLayoutVars>
      </dgm:prSet>
      <dgm:spPr/>
    </dgm:pt>
    <dgm:pt modelId="{A6213D10-E368-4D02-BA12-EB6BD65E4400}" type="pres">
      <dgm:prSet presAssocID="{AF9557AD-3AF5-46AF-AB16-08333C5A9445}" presName="hierChild5" presStyleCnt="0"/>
      <dgm:spPr/>
    </dgm:pt>
    <dgm:pt modelId="{59CA008E-6735-4D58-999C-7864A0200A47}" type="pres">
      <dgm:prSet presAssocID="{3BD2B5E7-E796-4274-BF0B-B6B5D060EE52}" presName="Name23" presStyleLbl="parChTrans1D4" presStyleIdx="1" presStyleCnt="2"/>
      <dgm:spPr/>
    </dgm:pt>
    <dgm:pt modelId="{B869415C-C96E-4906-A285-6FABA5FC6F1E}" type="pres">
      <dgm:prSet presAssocID="{DF084B98-4AB4-4DCA-ABB5-AC95B4627B29}" presName="hierRoot4" presStyleCnt="0"/>
      <dgm:spPr/>
    </dgm:pt>
    <dgm:pt modelId="{B3E3514A-A117-4167-AB55-01345B2874E6}" type="pres">
      <dgm:prSet presAssocID="{DF084B98-4AB4-4DCA-ABB5-AC95B4627B29}" presName="composite4" presStyleCnt="0"/>
      <dgm:spPr/>
    </dgm:pt>
    <dgm:pt modelId="{75C26F52-FE78-4CFB-9EAC-DB114DDB1E4E}" type="pres">
      <dgm:prSet presAssocID="{DF084B98-4AB4-4DCA-ABB5-AC95B4627B29}" presName="background4" presStyleLbl="node4" presStyleIdx="1" presStyleCnt="2"/>
      <dgm:spPr/>
    </dgm:pt>
    <dgm:pt modelId="{530EA563-68F8-4F3B-B652-FBD13E28D821}" type="pres">
      <dgm:prSet presAssocID="{DF084B98-4AB4-4DCA-ABB5-AC95B4627B29}" presName="text4" presStyleLbl="fgAcc4" presStyleIdx="1" presStyleCnt="2" custScaleX="127497">
        <dgm:presLayoutVars>
          <dgm:chPref val="3"/>
        </dgm:presLayoutVars>
      </dgm:prSet>
      <dgm:spPr/>
    </dgm:pt>
    <dgm:pt modelId="{DDB488B7-AFB0-4C44-BAD7-262F8A5D97D9}" type="pres">
      <dgm:prSet presAssocID="{DF084B98-4AB4-4DCA-ABB5-AC95B4627B29}" presName="hierChild5" presStyleCnt="0"/>
      <dgm:spPr/>
    </dgm:pt>
    <dgm:pt modelId="{F5975B1B-FD01-4306-A3DD-C49DEBA7EC7D}" type="pres">
      <dgm:prSet presAssocID="{EC967934-2FF1-4A90-B17B-2EFCFF8E1447}" presName="Name10" presStyleLbl="parChTrans1D2" presStyleIdx="1" presStyleCnt="3"/>
      <dgm:spPr/>
    </dgm:pt>
    <dgm:pt modelId="{4A144F4D-15FE-4338-BBBA-7EDD1DD77BFC}" type="pres">
      <dgm:prSet presAssocID="{83E57A18-8D30-4C6D-8A07-5D200092C561}" presName="hierRoot2" presStyleCnt="0"/>
      <dgm:spPr/>
    </dgm:pt>
    <dgm:pt modelId="{67A857BF-49B6-4D23-84EA-8E16D6446590}" type="pres">
      <dgm:prSet presAssocID="{83E57A18-8D30-4C6D-8A07-5D200092C561}" presName="composite2" presStyleCnt="0"/>
      <dgm:spPr/>
    </dgm:pt>
    <dgm:pt modelId="{C89A7B6F-12E1-4A55-830D-281CA246CF1D}" type="pres">
      <dgm:prSet presAssocID="{83E57A18-8D30-4C6D-8A07-5D200092C561}" presName="background2" presStyleLbl="node2" presStyleIdx="1" presStyleCnt="3"/>
      <dgm:spPr/>
    </dgm:pt>
    <dgm:pt modelId="{A7C8699F-88F6-409D-BCB9-054B69F87932}" type="pres">
      <dgm:prSet presAssocID="{83E57A18-8D30-4C6D-8A07-5D200092C561}" presName="text2" presStyleLbl="fgAcc2" presStyleIdx="1" presStyleCnt="3">
        <dgm:presLayoutVars>
          <dgm:chPref val="3"/>
        </dgm:presLayoutVars>
      </dgm:prSet>
      <dgm:spPr/>
    </dgm:pt>
    <dgm:pt modelId="{E4CE1F4C-A4C5-4F3F-B9A5-3E280BED344D}" type="pres">
      <dgm:prSet presAssocID="{83E57A18-8D30-4C6D-8A07-5D200092C561}" presName="hierChild3" presStyleCnt="0"/>
      <dgm:spPr/>
    </dgm:pt>
    <dgm:pt modelId="{E900EF8A-867D-43A1-8BA6-7AF3BC86B11D}" type="pres">
      <dgm:prSet presAssocID="{21B9071F-D274-494E-9AA7-8774F541022D}" presName="Name17" presStyleLbl="parChTrans1D3" presStyleIdx="1" presStyleCnt="3"/>
      <dgm:spPr/>
    </dgm:pt>
    <dgm:pt modelId="{629EBD80-FC2C-4B18-B278-7AB98E759B30}" type="pres">
      <dgm:prSet presAssocID="{7E26F425-1B73-4168-9298-B9321BB21412}" presName="hierRoot3" presStyleCnt="0"/>
      <dgm:spPr/>
    </dgm:pt>
    <dgm:pt modelId="{F5A2BC78-7053-45B5-9461-68B0FE93B469}" type="pres">
      <dgm:prSet presAssocID="{7E26F425-1B73-4168-9298-B9321BB21412}" presName="composite3" presStyleCnt="0"/>
      <dgm:spPr/>
    </dgm:pt>
    <dgm:pt modelId="{552E31AA-A93D-4635-A33A-627CA10A65A9}" type="pres">
      <dgm:prSet presAssocID="{7E26F425-1B73-4168-9298-B9321BB21412}" presName="background3" presStyleLbl="node3" presStyleIdx="1" presStyleCnt="3"/>
      <dgm:spPr/>
    </dgm:pt>
    <dgm:pt modelId="{847C6188-D128-4FBA-8264-D59F9A04AEA8}" type="pres">
      <dgm:prSet presAssocID="{7E26F425-1B73-4168-9298-B9321BB21412}" presName="text3" presStyleLbl="fgAcc3" presStyleIdx="1" presStyleCnt="3">
        <dgm:presLayoutVars>
          <dgm:chPref val="3"/>
        </dgm:presLayoutVars>
      </dgm:prSet>
      <dgm:spPr/>
    </dgm:pt>
    <dgm:pt modelId="{084DC065-3021-4D0A-BE8E-2C133D5857DF}" type="pres">
      <dgm:prSet presAssocID="{7E26F425-1B73-4168-9298-B9321BB21412}" presName="hierChild4" presStyleCnt="0"/>
      <dgm:spPr/>
    </dgm:pt>
    <dgm:pt modelId="{AF08EF1B-D4B3-4BC4-8158-2A564C6BE8EF}" type="pres">
      <dgm:prSet presAssocID="{1569B70D-905B-4AE8-A3B2-4F0070E7C564}" presName="Name10" presStyleLbl="parChTrans1D2" presStyleIdx="2" presStyleCnt="3"/>
      <dgm:spPr/>
    </dgm:pt>
    <dgm:pt modelId="{D065E28C-45CF-408C-844C-896432F5C844}" type="pres">
      <dgm:prSet presAssocID="{BBA5E5AC-8EE5-4F2F-B6D0-DE68DE763C9A}" presName="hierRoot2" presStyleCnt="0"/>
      <dgm:spPr/>
    </dgm:pt>
    <dgm:pt modelId="{B83D5D93-457E-41AB-8008-97B13D578990}" type="pres">
      <dgm:prSet presAssocID="{BBA5E5AC-8EE5-4F2F-B6D0-DE68DE763C9A}" presName="composite2" presStyleCnt="0"/>
      <dgm:spPr/>
    </dgm:pt>
    <dgm:pt modelId="{A58DE35B-B6E9-4734-BA7B-9E3F81D7A62B}" type="pres">
      <dgm:prSet presAssocID="{BBA5E5AC-8EE5-4F2F-B6D0-DE68DE763C9A}" presName="background2" presStyleLbl="node2" presStyleIdx="2" presStyleCnt="3"/>
      <dgm:spPr/>
    </dgm:pt>
    <dgm:pt modelId="{219F8201-5120-4AD5-80C2-546CDA3D763E}" type="pres">
      <dgm:prSet presAssocID="{BBA5E5AC-8EE5-4F2F-B6D0-DE68DE763C9A}" presName="text2" presStyleLbl="fgAcc2" presStyleIdx="2" presStyleCnt="3">
        <dgm:presLayoutVars>
          <dgm:chPref val="3"/>
        </dgm:presLayoutVars>
      </dgm:prSet>
      <dgm:spPr/>
    </dgm:pt>
    <dgm:pt modelId="{5DA3FE83-A768-46E9-A3E7-DC47EC974D90}" type="pres">
      <dgm:prSet presAssocID="{BBA5E5AC-8EE5-4F2F-B6D0-DE68DE763C9A}" presName="hierChild3" presStyleCnt="0"/>
      <dgm:spPr/>
    </dgm:pt>
    <dgm:pt modelId="{85128C74-CCF0-4191-837D-F5B5EEB2189C}" type="pres">
      <dgm:prSet presAssocID="{6BC1A076-6CF7-468F-BB06-51F6C76347FC}" presName="Name17" presStyleLbl="parChTrans1D3" presStyleIdx="2" presStyleCnt="3"/>
      <dgm:spPr/>
    </dgm:pt>
    <dgm:pt modelId="{20C873B3-B398-4D3A-8EDF-68D1AA75A8FD}" type="pres">
      <dgm:prSet presAssocID="{4D5D0E43-0C51-45A0-85B6-70C160C9A762}" presName="hierRoot3" presStyleCnt="0"/>
      <dgm:spPr/>
    </dgm:pt>
    <dgm:pt modelId="{AFCEE164-88F6-4D77-BB3A-3023FB6A5D85}" type="pres">
      <dgm:prSet presAssocID="{4D5D0E43-0C51-45A0-85B6-70C160C9A762}" presName="composite3" presStyleCnt="0"/>
      <dgm:spPr/>
    </dgm:pt>
    <dgm:pt modelId="{4AAADFD0-D1EA-42CE-8E1D-9CF9B9281B6E}" type="pres">
      <dgm:prSet presAssocID="{4D5D0E43-0C51-45A0-85B6-70C160C9A762}" presName="background3" presStyleLbl="node3" presStyleIdx="2" presStyleCnt="3"/>
      <dgm:spPr/>
    </dgm:pt>
    <dgm:pt modelId="{51F8E56E-E48D-4F9D-A506-ABB4C2C7685C}" type="pres">
      <dgm:prSet presAssocID="{4D5D0E43-0C51-45A0-85B6-70C160C9A762}" presName="text3" presStyleLbl="fgAcc3" presStyleIdx="2" presStyleCnt="3">
        <dgm:presLayoutVars>
          <dgm:chPref val="3"/>
        </dgm:presLayoutVars>
      </dgm:prSet>
      <dgm:spPr/>
    </dgm:pt>
    <dgm:pt modelId="{7EC8905D-FDEA-4B61-91FA-9A980CDC59A2}" type="pres">
      <dgm:prSet presAssocID="{4D5D0E43-0C51-45A0-85B6-70C160C9A762}" presName="hierChild4" presStyleCnt="0"/>
      <dgm:spPr/>
    </dgm:pt>
  </dgm:ptLst>
  <dgm:cxnLst>
    <dgm:cxn modelId="{0C10B107-A31F-4F1A-BDD7-C94ACFF57AE6}" type="presOf" srcId="{BBA5E5AC-8EE5-4F2F-B6D0-DE68DE763C9A}" destId="{219F8201-5120-4AD5-80C2-546CDA3D763E}" srcOrd="0" destOrd="0" presId="urn:microsoft.com/office/officeart/2005/8/layout/hierarchy1"/>
    <dgm:cxn modelId="{625F1E19-6FE8-4613-ABCB-05C48C1C7076}" type="presOf" srcId="{1569B70D-905B-4AE8-A3B2-4F0070E7C564}" destId="{AF08EF1B-D4B3-4BC4-8158-2A564C6BE8EF}" srcOrd="0" destOrd="0" presId="urn:microsoft.com/office/officeart/2005/8/layout/hierarchy1"/>
    <dgm:cxn modelId="{2B07AD1A-264F-4235-B350-F440A51865BA}" type="presOf" srcId="{4D5D0E43-0C51-45A0-85B6-70C160C9A762}" destId="{51F8E56E-E48D-4F9D-A506-ABB4C2C7685C}" srcOrd="0" destOrd="0" presId="urn:microsoft.com/office/officeart/2005/8/layout/hierarchy1"/>
    <dgm:cxn modelId="{BFCB251D-60D1-408A-B57C-A8E8623A155D}" srcId="{BBA5E5AC-8EE5-4F2F-B6D0-DE68DE763C9A}" destId="{4D5D0E43-0C51-45A0-85B6-70C160C9A762}" srcOrd="0" destOrd="0" parTransId="{6BC1A076-6CF7-468F-BB06-51F6C76347FC}" sibTransId="{3C05253B-8C55-4BF3-9C9F-A6E7BBF7DF2B}"/>
    <dgm:cxn modelId="{E295F526-DE80-4504-9230-DF892FAA6D83}" type="presOf" srcId="{7D7F8D4B-B7DA-4F02-A05D-B07052D2951B}" destId="{3C793C7A-3983-4C1B-8365-D4960EAA86AB}" srcOrd="0" destOrd="0" presId="urn:microsoft.com/office/officeart/2005/8/layout/hierarchy1"/>
    <dgm:cxn modelId="{F4E0F72A-A9F5-40E0-968E-A7D9AFECD959}" srcId="{2AA11A56-F2B2-4F2D-82F5-4D553312D147}" destId="{AFAFFF8C-E131-4B4E-9223-4CCEE05A778D}" srcOrd="0" destOrd="0" parTransId="{0F4E9410-E262-4812-92AB-F536887E9CA9}" sibTransId="{5C9B96D5-6D8D-4075-8687-A8D64FE41F00}"/>
    <dgm:cxn modelId="{C275F82A-772C-44C8-8B6E-6C067CD09A1E}" srcId="{83E57A18-8D30-4C6D-8A07-5D200092C561}" destId="{7E26F425-1B73-4168-9298-B9321BB21412}" srcOrd="0" destOrd="0" parTransId="{21B9071F-D274-494E-9AA7-8774F541022D}" sibTransId="{0132C496-B33A-42F1-B528-5FF0C596FD66}"/>
    <dgm:cxn modelId="{F2DD1733-DB9B-4919-9EB1-DC8CB918F2EC}" type="presOf" srcId="{6BC1A076-6CF7-468F-BB06-51F6C76347FC}" destId="{85128C74-CCF0-4191-837D-F5B5EEB2189C}" srcOrd="0" destOrd="0" presId="urn:microsoft.com/office/officeart/2005/8/layout/hierarchy1"/>
    <dgm:cxn modelId="{84E1DA39-8892-4A6F-9D0A-9B4B2D024C8C}" srcId="{AFAFFF8C-E131-4B4E-9223-4CCEE05A778D}" destId="{8AFB76FE-4DB1-48BE-B8EB-CC5C070031D8}" srcOrd="0" destOrd="0" parTransId="{7D7F8D4B-B7DA-4F02-A05D-B07052D2951B}" sibTransId="{DC71DD61-40EA-4435-9232-1ECD9C6DA557}"/>
    <dgm:cxn modelId="{3AA7295C-A2A7-4DC7-9F0F-9283DA0AFB05}" srcId="{AFAFFF8C-E131-4B4E-9223-4CCEE05A778D}" destId="{BBA5E5AC-8EE5-4F2F-B6D0-DE68DE763C9A}" srcOrd="2" destOrd="0" parTransId="{1569B70D-905B-4AE8-A3B2-4F0070E7C564}" sibTransId="{A8EB3C55-74B7-4EF1-A4C9-92E0E7EDC3BD}"/>
    <dgm:cxn modelId="{A937F45D-F3BD-4802-A8BD-81DFA9A14802}" srcId="{4FE3321A-BA27-44F7-8105-09F6865B0A16}" destId="{AF9557AD-3AF5-46AF-AB16-08333C5A9445}" srcOrd="0" destOrd="0" parTransId="{41A472D4-1FBD-4443-ACF7-9BFD3956758F}" sibTransId="{DB25565A-B755-46A7-B2F3-5E7E52EAB045}"/>
    <dgm:cxn modelId="{4A1A2A45-D35E-4976-A3CA-574502B9CC47}" type="presOf" srcId="{41A472D4-1FBD-4443-ACF7-9BFD3956758F}" destId="{E0F77BAC-96FA-4727-B039-1E9C6E73B8AB}" srcOrd="0" destOrd="0" presId="urn:microsoft.com/office/officeart/2005/8/layout/hierarchy1"/>
    <dgm:cxn modelId="{E258F965-43A5-445C-A1F0-41CFBA0A45E4}" type="presOf" srcId="{8AFB76FE-4DB1-48BE-B8EB-CC5C070031D8}" destId="{E5C1C935-CC59-4FFB-A192-DA6754C3D8D5}" srcOrd="0" destOrd="0" presId="urn:microsoft.com/office/officeart/2005/8/layout/hierarchy1"/>
    <dgm:cxn modelId="{E8DDCE6E-6C85-4927-9A6A-A120715137F7}" type="presOf" srcId="{21B9071F-D274-494E-9AA7-8774F541022D}" destId="{E900EF8A-867D-43A1-8BA6-7AF3BC86B11D}" srcOrd="0" destOrd="0" presId="urn:microsoft.com/office/officeart/2005/8/layout/hierarchy1"/>
    <dgm:cxn modelId="{1A420A76-7726-49A7-AD97-1DFC857D34B2}" type="presOf" srcId="{7E26F425-1B73-4168-9298-B9321BB21412}" destId="{847C6188-D128-4FBA-8264-D59F9A04AEA8}" srcOrd="0" destOrd="0" presId="urn:microsoft.com/office/officeart/2005/8/layout/hierarchy1"/>
    <dgm:cxn modelId="{31FA8457-5B15-43A6-A526-57571DBD6796}" type="presOf" srcId="{EC967934-2FF1-4A90-B17B-2EFCFF8E1447}" destId="{F5975B1B-FD01-4306-A3DD-C49DEBA7EC7D}" srcOrd="0" destOrd="0" presId="urn:microsoft.com/office/officeart/2005/8/layout/hierarchy1"/>
    <dgm:cxn modelId="{E3B0407C-40BD-442C-A51A-9F33FA58EF4B}" type="presOf" srcId="{2AA11A56-F2B2-4F2D-82F5-4D553312D147}" destId="{9D1BB6F4-1625-42A5-B064-3367ACA0F44F}" srcOrd="0" destOrd="0" presId="urn:microsoft.com/office/officeart/2005/8/layout/hierarchy1"/>
    <dgm:cxn modelId="{0FA6B682-9217-47F3-A6E0-1ADF30CDEBCF}" type="presOf" srcId="{4FE3321A-BA27-44F7-8105-09F6865B0A16}" destId="{ACAF7802-F8EE-403C-9B1D-09F9E06DD3A4}" srcOrd="0" destOrd="0" presId="urn:microsoft.com/office/officeart/2005/8/layout/hierarchy1"/>
    <dgm:cxn modelId="{62E4DE87-9901-4BF0-B88C-1BEA79316559}" type="presOf" srcId="{AF9557AD-3AF5-46AF-AB16-08333C5A9445}" destId="{1D83BF42-070C-4F85-BB44-078C446D96E7}" srcOrd="0" destOrd="0" presId="urn:microsoft.com/office/officeart/2005/8/layout/hierarchy1"/>
    <dgm:cxn modelId="{CDBB2CA1-2A50-474E-935F-2FD323147EBA}" type="presOf" srcId="{06E3B867-757A-4C26-91AE-35C635BCA3FE}" destId="{1E72542C-BE29-4F12-83F8-3484A9D3765B}" srcOrd="0" destOrd="0" presId="urn:microsoft.com/office/officeart/2005/8/layout/hierarchy1"/>
    <dgm:cxn modelId="{46C418A5-5F38-4287-86C7-48274FB59733}" srcId="{4FE3321A-BA27-44F7-8105-09F6865B0A16}" destId="{DF084B98-4AB4-4DCA-ABB5-AC95B4627B29}" srcOrd="1" destOrd="0" parTransId="{3BD2B5E7-E796-4274-BF0B-B6B5D060EE52}" sibTransId="{DECB338B-E249-4CBA-9FA1-96AD79D2EA40}"/>
    <dgm:cxn modelId="{431A66D2-BB04-41C3-9956-372C6360F6BB}" type="presOf" srcId="{DF084B98-4AB4-4DCA-ABB5-AC95B4627B29}" destId="{530EA563-68F8-4F3B-B652-FBD13E28D821}" srcOrd="0" destOrd="0" presId="urn:microsoft.com/office/officeart/2005/8/layout/hierarchy1"/>
    <dgm:cxn modelId="{EFCEDCE3-EA06-4393-B4E8-4BB9E525DE05}" type="presOf" srcId="{AFAFFF8C-E131-4B4E-9223-4CCEE05A778D}" destId="{63A19564-F812-4785-9D78-CBAA5D6A1351}" srcOrd="0" destOrd="0" presId="urn:microsoft.com/office/officeart/2005/8/layout/hierarchy1"/>
    <dgm:cxn modelId="{CB1F48E8-1113-4609-9734-FC04FB3A068C}" type="presOf" srcId="{3BD2B5E7-E796-4274-BF0B-B6B5D060EE52}" destId="{59CA008E-6735-4D58-999C-7864A0200A47}" srcOrd="0" destOrd="0" presId="urn:microsoft.com/office/officeart/2005/8/layout/hierarchy1"/>
    <dgm:cxn modelId="{0AC7D1EA-86C1-4668-8CC3-7033A965E987}" srcId="{8AFB76FE-4DB1-48BE-B8EB-CC5C070031D8}" destId="{4FE3321A-BA27-44F7-8105-09F6865B0A16}" srcOrd="0" destOrd="0" parTransId="{06E3B867-757A-4C26-91AE-35C635BCA3FE}" sibTransId="{DB6F789C-D1BB-4E13-8CF2-A1D0C57A4EC5}"/>
    <dgm:cxn modelId="{FF256EF0-AFE3-4707-B219-DB2134AFE4ED}" type="presOf" srcId="{83E57A18-8D30-4C6D-8A07-5D200092C561}" destId="{A7C8699F-88F6-409D-BCB9-054B69F87932}" srcOrd="0" destOrd="0" presId="urn:microsoft.com/office/officeart/2005/8/layout/hierarchy1"/>
    <dgm:cxn modelId="{B8B330F4-50F9-484A-BF05-19E7CD773D18}" srcId="{AFAFFF8C-E131-4B4E-9223-4CCEE05A778D}" destId="{83E57A18-8D30-4C6D-8A07-5D200092C561}" srcOrd="1" destOrd="0" parTransId="{EC967934-2FF1-4A90-B17B-2EFCFF8E1447}" sibTransId="{CDC633C3-278A-4584-AF44-741E431F8960}"/>
    <dgm:cxn modelId="{10F01D5E-3CD5-4055-A474-81C21A22F4C2}" type="presParOf" srcId="{9D1BB6F4-1625-42A5-B064-3367ACA0F44F}" destId="{1B9D0B2F-4D52-428A-8AF3-0804384A7F7C}" srcOrd="0" destOrd="0" presId="urn:microsoft.com/office/officeart/2005/8/layout/hierarchy1"/>
    <dgm:cxn modelId="{10E89704-95B0-4797-8D26-0B0E951F1715}" type="presParOf" srcId="{1B9D0B2F-4D52-428A-8AF3-0804384A7F7C}" destId="{9D161FA4-8CD2-4C42-A56A-8D299EA760AE}" srcOrd="0" destOrd="0" presId="urn:microsoft.com/office/officeart/2005/8/layout/hierarchy1"/>
    <dgm:cxn modelId="{52D9FCE4-38B1-4C5F-B17A-1559BC760653}" type="presParOf" srcId="{9D161FA4-8CD2-4C42-A56A-8D299EA760AE}" destId="{9D041C90-995E-474C-8ECD-3EFBAEDCD40D}" srcOrd="0" destOrd="0" presId="urn:microsoft.com/office/officeart/2005/8/layout/hierarchy1"/>
    <dgm:cxn modelId="{6DD7ADD2-5C1E-48CF-9ACD-A85ED4D02997}" type="presParOf" srcId="{9D161FA4-8CD2-4C42-A56A-8D299EA760AE}" destId="{63A19564-F812-4785-9D78-CBAA5D6A1351}" srcOrd="1" destOrd="0" presId="urn:microsoft.com/office/officeart/2005/8/layout/hierarchy1"/>
    <dgm:cxn modelId="{B1D840E9-45A9-4013-8AC0-B54C666B4D97}" type="presParOf" srcId="{1B9D0B2F-4D52-428A-8AF3-0804384A7F7C}" destId="{85CCB159-C99A-4736-B9F9-30813FDD0E7D}" srcOrd="1" destOrd="0" presId="urn:microsoft.com/office/officeart/2005/8/layout/hierarchy1"/>
    <dgm:cxn modelId="{95CBF446-F323-4C50-9AB8-D2F09CEDD694}" type="presParOf" srcId="{85CCB159-C99A-4736-B9F9-30813FDD0E7D}" destId="{3C793C7A-3983-4C1B-8365-D4960EAA86AB}" srcOrd="0" destOrd="0" presId="urn:microsoft.com/office/officeart/2005/8/layout/hierarchy1"/>
    <dgm:cxn modelId="{2DA5A253-6C05-4A30-A7DD-CF55171C1599}" type="presParOf" srcId="{85CCB159-C99A-4736-B9F9-30813FDD0E7D}" destId="{CF6278DF-8E2E-4CD7-82C5-90C1C44E83B7}" srcOrd="1" destOrd="0" presId="urn:microsoft.com/office/officeart/2005/8/layout/hierarchy1"/>
    <dgm:cxn modelId="{EF2409E4-DB18-414F-B77C-29DEDC3A87C0}" type="presParOf" srcId="{CF6278DF-8E2E-4CD7-82C5-90C1C44E83B7}" destId="{B9232574-560E-44BF-BD09-C9B910D86161}" srcOrd="0" destOrd="0" presId="urn:microsoft.com/office/officeart/2005/8/layout/hierarchy1"/>
    <dgm:cxn modelId="{F76E14FE-4BAC-44C4-BAE3-5DE0B8FDE395}" type="presParOf" srcId="{B9232574-560E-44BF-BD09-C9B910D86161}" destId="{A9E9FD2C-D579-4D98-A288-065B3F9CFBA3}" srcOrd="0" destOrd="0" presId="urn:microsoft.com/office/officeart/2005/8/layout/hierarchy1"/>
    <dgm:cxn modelId="{2013FB71-7D06-44F4-BCD0-7ABB448B3D4C}" type="presParOf" srcId="{B9232574-560E-44BF-BD09-C9B910D86161}" destId="{E5C1C935-CC59-4FFB-A192-DA6754C3D8D5}" srcOrd="1" destOrd="0" presId="urn:microsoft.com/office/officeart/2005/8/layout/hierarchy1"/>
    <dgm:cxn modelId="{C023E8A7-4664-4AEE-8A60-802B14DCC397}" type="presParOf" srcId="{CF6278DF-8E2E-4CD7-82C5-90C1C44E83B7}" destId="{93B5A644-1E84-40EE-81AE-B159F8726B4B}" srcOrd="1" destOrd="0" presId="urn:microsoft.com/office/officeart/2005/8/layout/hierarchy1"/>
    <dgm:cxn modelId="{966B9CAB-E44D-477F-AFB9-E8E49D801331}" type="presParOf" srcId="{93B5A644-1E84-40EE-81AE-B159F8726B4B}" destId="{1E72542C-BE29-4F12-83F8-3484A9D3765B}" srcOrd="0" destOrd="0" presId="urn:microsoft.com/office/officeart/2005/8/layout/hierarchy1"/>
    <dgm:cxn modelId="{D835D7C1-DF2C-4C68-988F-28DB38F2989A}" type="presParOf" srcId="{93B5A644-1E84-40EE-81AE-B159F8726B4B}" destId="{CCD595E5-67BC-4097-9B40-ACC89DEC5DBE}" srcOrd="1" destOrd="0" presId="urn:microsoft.com/office/officeart/2005/8/layout/hierarchy1"/>
    <dgm:cxn modelId="{C21C167D-0A62-4545-9663-602FB6E03544}" type="presParOf" srcId="{CCD595E5-67BC-4097-9B40-ACC89DEC5DBE}" destId="{6354DEFA-8395-4B26-A3BD-081AB895D857}" srcOrd="0" destOrd="0" presId="urn:microsoft.com/office/officeart/2005/8/layout/hierarchy1"/>
    <dgm:cxn modelId="{85853DC8-940B-496D-A61D-E7542BA796D0}" type="presParOf" srcId="{6354DEFA-8395-4B26-A3BD-081AB895D857}" destId="{51603E68-571F-4D48-80B5-9BF67C01C6C5}" srcOrd="0" destOrd="0" presId="urn:microsoft.com/office/officeart/2005/8/layout/hierarchy1"/>
    <dgm:cxn modelId="{F853837D-B609-4461-8A1E-2AAA49BB8F18}" type="presParOf" srcId="{6354DEFA-8395-4B26-A3BD-081AB895D857}" destId="{ACAF7802-F8EE-403C-9B1D-09F9E06DD3A4}" srcOrd="1" destOrd="0" presId="urn:microsoft.com/office/officeart/2005/8/layout/hierarchy1"/>
    <dgm:cxn modelId="{3EF4D5C4-A810-4AD8-BA07-D8A67D5AE9B7}" type="presParOf" srcId="{CCD595E5-67BC-4097-9B40-ACC89DEC5DBE}" destId="{4E1BAFAD-4B5A-45C9-A894-B767B5FE8B1D}" srcOrd="1" destOrd="0" presId="urn:microsoft.com/office/officeart/2005/8/layout/hierarchy1"/>
    <dgm:cxn modelId="{4B24376A-5F4C-4B83-8402-7DE86F4F4CD7}" type="presParOf" srcId="{4E1BAFAD-4B5A-45C9-A894-B767B5FE8B1D}" destId="{E0F77BAC-96FA-4727-B039-1E9C6E73B8AB}" srcOrd="0" destOrd="0" presId="urn:microsoft.com/office/officeart/2005/8/layout/hierarchy1"/>
    <dgm:cxn modelId="{0AA7D9C7-3E62-4648-8810-313ED9C3A931}" type="presParOf" srcId="{4E1BAFAD-4B5A-45C9-A894-B767B5FE8B1D}" destId="{6ED45A7F-010A-4210-B8A0-A13B500F6812}" srcOrd="1" destOrd="0" presId="urn:microsoft.com/office/officeart/2005/8/layout/hierarchy1"/>
    <dgm:cxn modelId="{08FE6B92-B5CB-4343-AF8F-AD8A139F8B8E}" type="presParOf" srcId="{6ED45A7F-010A-4210-B8A0-A13B500F6812}" destId="{B55E0004-CE6E-4A1A-BDA7-D97FD22867A7}" srcOrd="0" destOrd="0" presId="urn:microsoft.com/office/officeart/2005/8/layout/hierarchy1"/>
    <dgm:cxn modelId="{4F9B9852-6E06-4365-8393-68CF3B48E2C0}" type="presParOf" srcId="{B55E0004-CE6E-4A1A-BDA7-D97FD22867A7}" destId="{F626E72D-206F-4424-BE11-489CEB7CE0C6}" srcOrd="0" destOrd="0" presId="urn:microsoft.com/office/officeart/2005/8/layout/hierarchy1"/>
    <dgm:cxn modelId="{7A57DE98-FE58-4E58-9848-64F31FDF9D75}" type="presParOf" srcId="{B55E0004-CE6E-4A1A-BDA7-D97FD22867A7}" destId="{1D83BF42-070C-4F85-BB44-078C446D96E7}" srcOrd="1" destOrd="0" presId="urn:microsoft.com/office/officeart/2005/8/layout/hierarchy1"/>
    <dgm:cxn modelId="{86DB0575-A252-419E-9C70-F7E1A78A305A}" type="presParOf" srcId="{6ED45A7F-010A-4210-B8A0-A13B500F6812}" destId="{A6213D10-E368-4D02-BA12-EB6BD65E4400}" srcOrd="1" destOrd="0" presId="urn:microsoft.com/office/officeart/2005/8/layout/hierarchy1"/>
    <dgm:cxn modelId="{A35708F9-F21C-4B1E-A601-CC6E3539652D}" type="presParOf" srcId="{4E1BAFAD-4B5A-45C9-A894-B767B5FE8B1D}" destId="{59CA008E-6735-4D58-999C-7864A0200A47}" srcOrd="2" destOrd="0" presId="urn:microsoft.com/office/officeart/2005/8/layout/hierarchy1"/>
    <dgm:cxn modelId="{731D807F-CA37-4C33-833E-A53B3BC30DED}" type="presParOf" srcId="{4E1BAFAD-4B5A-45C9-A894-B767B5FE8B1D}" destId="{B869415C-C96E-4906-A285-6FABA5FC6F1E}" srcOrd="3" destOrd="0" presId="urn:microsoft.com/office/officeart/2005/8/layout/hierarchy1"/>
    <dgm:cxn modelId="{846EFB45-5B17-4D7F-8EF5-A3031C75E327}" type="presParOf" srcId="{B869415C-C96E-4906-A285-6FABA5FC6F1E}" destId="{B3E3514A-A117-4167-AB55-01345B2874E6}" srcOrd="0" destOrd="0" presId="urn:microsoft.com/office/officeart/2005/8/layout/hierarchy1"/>
    <dgm:cxn modelId="{64F77AA1-3B69-4E29-83B4-235E3A3D7918}" type="presParOf" srcId="{B3E3514A-A117-4167-AB55-01345B2874E6}" destId="{75C26F52-FE78-4CFB-9EAC-DB114DDB1E4E}" srcOrd="0" destOrd="0" presId="urn:microsoft.com/office/officeart/2005/8/layout/hierarchy1"/>
    <dgm:cxn modelId="{F6D607ED-A43F-4499-B7FF-0004359E200C}" type="presParOf" srcId="{B3E3514A-A117-4167-AB55-01345B2874E6}" destId="{530EA563-68F8-4F3B-B652-FBD13E28D821}" srcOrd="1" destOrd="0" presId="urn:microsoft.com/office/officeart/2005/8/layout/hierarchy1"/>
    <dgm:cxn modelId="{DE3302F3-A725-49CF-A382-6C24340B8C6C}" type="presParOf" srcId="{B869415C-C96E-4906-A285-6FABA5FC6F1E}" destId="{DDB488B7-AFB0-4C44-BAD7-262F8A5D97D9}" srcOrd="1" destOrd="0" presId="urn:microsoft.com/office/officeart/2005/8/layout/hierarchy1"/>
    <dgm:cxn modelId="{F453D25B-0C00-4C08-BEE8-377200A9B723}" type="presParOf" srcId="{85CCB159-C99A-4736-B9F9-30813FDD0E7D}" destId="{F5975B1B-FD01-4306-A3DD-C49DEBA7EC7D}" srcOrd="2" destOrd="0" presId="urn:microsoft.com/office/officeart/2005/8/layout/hierarchy1"/>
    <dgm:cxn modelId="{998E40E2-60C2-43A4-A41A-D08DAEDF5F41}" type="presParOf" srcId="{85CCB159-C99A-4736-B9F9-30813FDD0E7D}" destId="{4A144F4D-15FE-4338-BBBA-7EDD1DD77BFC}" srcOrd="3" destOrd="0" presId="urn:microsoft.com/office/officeart/2005/8/layout/hierarchy1"/>
    <dgm:cxn modelId="{B3CD2785-6280-4158-8766-6A6D2BC66A8F}" type="presParOf" srcId="{4A144F4D-15FE-4338-BBBA-7EDD1DD77BFC}" destId="{67A857BF-49B6-4D23-84EA-8E16D6446590}" srcOrd="0" destOrd="0" presId="urn:microsoft.com/office/officeart/2005/8/layout/hierarchy1"/>
    <dgm:cxn modelId="{925080A6-5DB0-4FBE-97EC-E46F2D30A386}" type="presParOf" srcId="{67A857BF-49B6-4D23-84EA-8E16D6446590}" destId="{C89A7B6F-12E1-4A55-830D-281CA246CF1D}" srcOrd="0" destOrd="0" presId="urn:microsoft.com/office/officeart/2005/8/layout/hierarchy1"/>
    <dgm:cxn modelId="{3C6B9C8C-07A6-4ECA-A5F7-7C17AA01409E}" type="presParOf" srcId="{67A857BF-49B6-4D23-84EA-8E16D6446590}" destId="{A7C8699F-88F6-409D-BCB9-054B69F87932}" srcOrd="1" destOrd="0" presId="urn:microsoft.com/office/officeart/2005/8/layout/hierarchy1"/>
    <dgm:cxn modelId="{E8C4DD29-6C85-47D2-B959-5E265087E33D}" type="presParOf" srcId="{4A144F4D-15FE-4338-BBBA-7EDD1DD77BFC}" destId="{E4CE1F4C-A4C5-4F3F-B9A5-3E280BED344D}" srcOrd="1" destOrd="0" presId="urn:microsoft.com/office/officeart/2005/8/layout/hierarchy1"/>
    <dgm:cxn modelId="{FBBD16BE-9AA8-48BF-B5F4-A1613E664D46}" type="presParOf" srcId="{E4CE1F4C-A4C5-4F3F-B9A5-3E280BED344D}" destId="{E900EF8A-867D-43A1-8BA6-7AF3BC86B11D}" srcOrd="0" destOrd="0" presId="urn:microsoft.com/office/officeart/2005/8/layout/hierarchy1"/>
    <dgm:cxn modelId="{BC5903CE-21CB-4D0F-A7B1-8CFFE5F0AC43}" type="presParOf" srcId="{E4CE1F4C-A4C5-4F3F-B9A5-3E280BED344D}" destId="{629EBD80-FC2C-4B18-B278-7AB98E759B30}" srcOrd="1" destOrd="0" presId="urn:microsoft.com/office/officeart/2005/8/layout/hierarchy1"/>
    <dgm:cxn modelId="{9BF2AF5F-39C8-4C1B-B965-2E7739E7F96C}" type="presParOf" srcId="{629EBD80-FC2C-4B18-B278-7AB98E759B30}" destId="{F5A2BC78-7053-45B5-9461-68B0FE93B469}" srcOrd="0" destOrd="0" presId="urn:microsoft.com/office/officeart/2005/8/layout/hierarchy1"/>
    <dgm:cxn modelId="{2A521EC9-EA95-49AB-89C9-A50DC9DBFB93}" type="presParOf" srcId="{F5A2BC78-7053-45B5-9461-68B0FE93B469}" destId="{552E31AA-A93D-4635-A33A-627CA10A65A9}" srcOrd="0" destOrd="0" presId="urn:microsoft.com/office/officeart/2005/8/layout/hierarchy1"/>
    <dgm:cxn modelId="{481EFB5B-0C44-4CAF-88F2-13F9C1B59603}" type="presParOf" srcId="{F5A2BC78-7053-45B5-9461-68B0FE93B469}" destId="{847C6188-D128-4FBA-8264-D59F9A04AEA8}" srcOrd="1" destOrd="0" presId="urn:microsoft.com/office/officeart/2005/8/layout/hierarchy1"/>
    <dgm:cxn modelId="{7DA75FE7-C1D6-4A74-B91B-4FF4455ACB0C}" type="presParOf" srcId="{629EBD80-FC2C-4B18-B278-7AB98E759B30}" destId="{084DC065-3021-4D0A-BE8E-2C133D5857DF}" srcOrd="1" destOrd="0" presId="urn:microsoft.com/office/officeart/2005/8/layout/hierarchy1"/>
    <dgm:cxn modelId="{BEA104F6-8F06-45F0-9318-ADF781FAB5EF}" type="presParOf" srcId="{85CCB159-C99A-4736-B9F9-30813FDD0E7D}" destId="{AF08EF1B-D4B3-4BC4-8158-2A564C6BE8EF}" srcOrd="4" destOrd="0" presId="urn:microsoft.com/office/officeart/2005/8/layout/hierarchy1"/>
    <dgm:cxn modelId="{765E2DAA-D7A1-42B0-A93B-F9F285CAFEE3}" type="presParOf" srcId="{85CCB159-C99A-4736-B9F9-30813FDD0E7D}" destId="{D065E28C-45CF-408C-844C-896432F5C844}" srcOrd="5" destOrd="0" presId="urn:microsoft.com/office/officeart/2005/8/layout/hierarchy1"/>
    <dgm:cxn modelId="{7C597627-217E-45C7-B7F3-791F1A109619}" type="presParOf" srcId="{D065E28C-45CF-408C-844C-896432F5C844}" destId="{B83D5D93-457E-41AB-8008-97B13D578990}" srcOrd="0" destOrd="0" presId="urn:microsoft.com/office/officeart/2005/8/layout/hierarchy1"/>
    <dgm:cxn modelId="{BBEB5256-76E7-4D4D-99D9-238A4E047BF5}" type="presParOf" srcId="{B83D5D93-457E-41AB-8008-97B13D578990}" destId="{A58DE35B-B6E9-4734-BA7B-9E3F81D7A62B}" srcOrd="0" destOrd="0" presId="urn:microsoft.com/office/officeart/2005/8/layout/hierarchy1"/>
    <dgm:cxn modelId="{EEF00323-FF1D-4FE7-B69F-B319CC88BA7C}" type="presParOf" srcId="{B83D5D93-457E-41AB-8008-97B13D578990}" destId="{219F8201-5120-4AD5-80C2-546CDA3D763E}" srcOrd="1" destOrd="0" presId="urn:microsoft.com/office/officeart/2005/8/layout/hierarchy1"/>
    <dgm:cxn modelId="{83CE9231-33CC-4960-B1D9-C99DA457690E}" type="presParOf" srcId="{D065E28C-45CF-408C-844C-896432F5C844}" destId="{5DA3FE83-A768-46E9-A3E7-DC47EC974D90}" srcOrd="1" destOrd="0" presId="urn:microsoft.com/office/officeart/2005/8/layout/hierarchy1"/>
    <dgm:cxn modelId="{BAA41DF1-5904-4B66-BAC2-F2202998D670}" type="presParOf" srcId="{5DA3FE83-A768-46E9-A3E7-DC47EC974D90}" destId="{85128C74-CCF0-4191-837D-F5B5EEB2189C}" srcOrd="0" destOrd="0" presId="urn:microsoft.com/office/officeart/2005/8/layout/hierarchy1"/>
    <dgm:cxn modelId="{5A51BBBC-F3A5-4A0E-9624-14E4FEE4CE74}" type="presParOf" srcId="{5DA3FE83-A768-46E9-A3E7-DC47EC974D90}" destId="{20C873B3-B398-4D3A-8EDF-68D1AA75A8FD}" srcOrd="1" destOrd="0" presId="urn:microsoft.com/office/officeart/2005/8/layout/hierarchy1"/>
    <dgm:cxn modelId="{721A909A-0DB5-4646-AF26-87C920A65868}" type="presParOf" srcId="{20C873B3-B398-4D3A-8EDF-68D1AA75A8FD}" destId="{AFCEE164-88F6-4D77-BB3A-3023FB6A5D85}" srcOrd="0" destOrd="0" presId="urn:microsoft.com/office/officeart/2005/8/layout/hierarchy1"/>
    <dgm:cxn modelId="{93C6164E-3016-4EFC-84C3-7470AF718A3B}" type="presParOf" srcId="{AFCEE164-88F6-4D77-BB3A-3023FB6A5D85}" destId="{4AAADFD0-D1EA-42CE-8E1D-9CF9B9281B6E}" srcOrd="0" destOrd="0" presId="urn:microsoft.com/office/officeart/2005/8/layout/hierarchy1"/>
    <dgm:cxn modelId="{1F8D8A72-39F0-4023-9D5B-F9D23C3AF6A4}" type="presParOf" srcId="{AFCEE164-88F6-4D77-BB3A-3023FB6A5D85}" destId="{51F8E56E-E48D-4F9D-A506-ABB4C2C7685C}" srcOrd="1" destOrd="0" presId="urn:microsoft.com/office/officeart/2005/8/layout/hierarchy1"/>
    <dgm:cxn modelId="{B6F0C5AB-2F53-4269-9E68-3CD2CE03D0F6}" type="presParOf" srcId="{20C873B3-B398-4D3A-8EDF-68D1AA75A8FD}" destId="{7EC8905D-FDEA-4B61-91FA-9A980CDC59A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272CB-D261-4C2C-B6DE-59A9AA5AC85E}">
      <dsp:nvSpPr>
        <dsp:cNvPr id="0" name=""/>
        <dsp:cNvSpPr/>
      </dsp:nvSpPr>
      <dsp:spPr>
        <a:xfrm>
          <a:off x="0" y="468359"/>
          <a:ext cx="6870170" cy="133848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0000"/>
                <a:lumMod val="100000"/>
              </a:schemeClr>
            </a:gs>
            <a:gs pos="100000">
              <a:schemeClr val="accent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i="1" kern="1200" dirty="0" err="1"/>
            <a:t>Blended</a:t>
          </a:r>
          <a:r>
            <a:rPr lang="pt-BR" sz="2400" i="1" kern="1200" dirty="0"/>
            <a:t> </a:t>
          </a:r>
          <a:r>
            <a:rPr lang="pt-BR" sz="2400" i="1" kern="1200" dirty="0" err="1"/>
            <a:t>learning</a:t>
          </a:r>
          <a:r>
            <a:rPr lang="pt-BR" sz="2400" i="1" kern="1200" dirty="0"/>
            <a:t>: </a:t>
          </a:r>
          <a:r>
            <a:rPr lang="pt-BR" sz="2400" kern="1200" dirty="0"/>
            <a:t>consiste na combinação de aprendizagem presencial com aprendizagem virtual interativa. </a:t>
          </a:r>
          <a:endParaRPr lang="en-US" sz="2400" kern="1200" dirty="0"/>
        </a:p>
      </dsp:txBody>
      <dsp:txXfrm>
        <a:off x="65339" y="533698"/>
        <a:ext cx="6739492" cy="1207802"/>
      </dsp:txXfrm>
    </dsp:sp>
    <dsp:sp modelId="{C2005362-BD40-4B7F-ADAB-D1AF74FC0E95}">
      <dsp:nvSpPr>
        <dsp:cNvPr id="0" name=""/>
        <dsp:cNvSpPr/>
      </dsp:nvSpPr>
      <dsp:spPr>
        <a:xfrm>
          <a:off x="0" y="1870200"/>
          <a:ext cx="6870170" cy="1338480"/>
        </a:xfrm>
        <a:prstGeom prst="round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0000"/>
                <a:lumMod val="100000"/>
              </a:schemeClr>
            </a:gs>
            <a:gs pos="100000">
              <a:schemeClr val="accent3">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pt-BR" sz="2200" kern="1200" dirty="0"/>
            <a:t>As diversas linguagens podem ser usadas simultaneamente, conferindo-se ao processo um potencial maior de comunicação e integração espaço/tempo.</a:t>
          </a:r>
          <a:endParaRPr lang="en-US" sz="2200" kern="1200" dirty="0"/>
        </a:p>
      </dsp:txBody>
      <dsp:txXfrm>
        <a:off x="65339" y="1935539"/>
        <a:ext cx="6739492" cy="1207802"/>
      </dsp:txXfrm>
    </dsp:sp>
    <dsp:sp modelId="{5EC784FD-82CE-4A92-880D-FE819F1F1FD9}">
      <dsp:nvSpPr>
        <dsp:cNvPr id="0" name=""/>
        <dsp:cNvSpPr/>
      </dsp:nvSpPr>
      <dsp:spPr>
        <a:xfrm>
          <a:off x="0" y="3272040"/>
          <a:ext cx="6870170" cy="1338480"/>
        </a:xfrm>
        <a:prstGeom prst="roundRect">
          <a:avLst/>
        </a:prstGeom>
        <a:gradFill rotWithShape="0">
          <a:gsLst>
            <a:gs pos="0">
              <a:schemeClr val="accent4">
                <a:hueOff val="0"/>
                <a:satOff val="0"/>
                <a:lumOff val="0"/>
                <a:alphaOff val="0"/>
                <a:tint val="97000"/>
                <a:satMod val="100000"/>
                <a:lumMod val="102000"/>
              </a:schemeClr>
            </a:gs>
            <a:gs pos="50000">
              <a:schemeClr val="accent4">
                <a:hueOff val="0"/>
                <a:satOff val="0"/>
                <a:lumOff val="0"/>
                <a:alphaOff val="0"/>
                <a:shade val="100000"/>
                <a:satMod val="100000"/>
                <a:lumMod val="100000"/>
              </a:schemeClr>
            </a:gs>
            <a:gs pos="100000">
              <a:schemeClr val="accent4">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pt-BR" sz="2200" kern="1200"/>
            <a:t>O modelo andragógico de aprendizagem se refere a uma educação centrada no aprendiz, para pessoas de todas as idades. </a:t>
          </a:r>
          <a:endParaRPr lang="en-US" sz="2200" kern="1200"/>
        </a:p>
      </dsp:txBody>
      <dsp:txXfrm>
        <a:off x="65339" y="3337379"/>
        <a:ext cx="6739492" cy="1207802"/>
      </dsp:txXfrm>
    </dsp:sp>
    <dsp:sp modelId="{CD08442B-6EAD-444D-9F4B-0D1C3633A04D}">
      <dsp:nvSpPr>
        <dsp:cNvPr id="0" name=""/>
        <dsp:cNvSpPr/>
      </dsp:nvSpPr>
      <dsp:spPr>
        <a:xfrm>
          <a:off x="0" y="4673880"/>
          <a:ext cx="6870170" cy="1338480"/>
        </a:xfrm>
        <a:prstGeom prst="roundRect">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0000"/>
                <a:lumMod val="100000"/>
              </a:schemeClr>
            </a:gs>
            <a:gs pos="100000">
              <a:schemeClr val="accent5">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pt-BR" sz="2200" kern="1200"/>
            <a:t>Parte de premissas básicas ligadas à capacidade, necessidade e desejo dos próprios aprendizes assumirem a responsabilidade pela aprendizagem.</a:t>
          </a:r>
          <a:endParaRPr lang="en-US" sz="2200" kern="1200"/>
        </a:p>
      </dsp:txBody>
      <dsp:txXfrm>
        <a:off x="65339" y="4739219"/>
        <a:ext cx="6739492" cy="120780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6E487-EE4C-474A-BA6F-6490C5B15EC3}">
      <dsp:nvSpPr>
        <dsp:cNvPr id="0" name=""/>
        <dsp:cNvSpPr/>
      </dsp:nvSpPr>
      <dsp:spPr>
        <a:xfrm>
          <a:off x="64956" y="2200341"/>
          <a:ext cx="1017984" cy="1017984"/>
        </a:xfrm>
        <a:prstGeom prst="ellipse">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pt-BR" sz="2100" b="1" kern="1200" dirty="0"/>
            <a:t>AT1</a:t>
          </a:r>
        </a:p>
      </dsp:txBody>
      <dsp:txXfrm>
        <a:off x="214036" y="2349421"/>
        <a:ext cx="719824" cy="719824"/>
      </dsp:txXfrm>
    </dsp:sp>
    <dsp:sp modelId="{B64C62EB-730D-4B5D-BE1C-6152DE391C6A}">
      <dsp:nvSpPr>
        <dsp:cNvPr id="0" name=""/>
        <dsp:cNvSpPr/>
      </dsp:nvSpPr>
      <dsp:spPr>
        <a:xfrm>
          <a:off x="1108180" y="2414118"/>
          <a:ext cx="590430" cy="590430"/>
        </a:xfrm>
        <a:prstGeom prst="mathPlus">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pt-BR" sz="1000" b="1" kern="1200"/>
        </a:p>
      </dsp:txBody>
      <dsp:txXfrm>
        <a:off x="1186441" y="2639898"/>
        <a:ext cx="433908" cy="138870"/>
      </dsp:txXfrm>
    </dsp:sp>
    <dsp:sp modelId="{F59335E6-1F59-431F-9875-2881A61AAD95}">
      <dsp:nvSpPr>
        <dsp:cNvPr id="0" name=""/>
        <dsp:cNvSpPr/>
      </dsp:nvSpPr>
      <dsp:spPr>
        <a:xfrm>
          <a:off x="1781271" y="2200341"/>
          <a:ext cx="1017984" cy="1017984"/>
        </a:xfrm>
        <a:prstGeom prst="ellipse">
          <a:avLst/>
        </a:prstGeom>
        <a:gradFill rotWithShape="0">
          <a:gsLst>
            <a:gs pos="0">
              <a:schemeClr val="accent5">
                <a:hueOff val="2208089"/>
                <a:satOff val="7189"/>
                <a:lumOff val="2500"/>
                <a:alphaOff val="0"/>
                <a:tint val="94000"/>
                <a:satMod val="103000"/>
                <a:lumMod val="102000"/>
              </a:schemeClr>
            </a:gs>
            <a:gs pos="50000">
              <a:schemeClr val="accent5">
                <a:hueOff val="2208089"/>
                <a:satOff val="7189"/>
                <a:lumOff val="2500"/>
                <a:alphaOff val="0"/>
                <a:shade val="100000"/>
                <a:satMod val="110000"/>
                <a:lumMod val="100000"/>
              </a:schemeClr>
            </a:gs>
            <a:gs pos="100000">
              <a:schemeClr val="accent5">
                <a:hueOff val="2208089"/>
                <a:satOff val="7189"/>
                <a:lumOff val="250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pt-BR" sz="2100" b="1" kern="1200" dirty="0"/>
            <a:t>AT2</a:t>
          </a:r>
        </a:p>
      </dsp:txBody>
      <dsp:txXfrm>
        <a:off x="1930351" y="2349421"/>
        <a:ext cx="719824" cy="719824"/>
      </dsp:txXfrm>
    </dsp:sp>
    <dsp:sp modelId="{59620F05-A7D6-4E5E-B0D7-8E2610AF0317}">
      <dsp:nvSpPr>
        <dsp:cNvPr id="0" name=""/>
        <dsp:cNvSpPr/>
      </dsp:nvSpPr>
      <dsp:spPr>
        <a:xfrm>
          <a:off x="2881916" y="2414118"/>
          <a:ext cx="590430" cy="590430"/>
        </a:xfrm>
        <a:prstGeom prst="mathPlus">
          <a:avLst/>
        </a:prstGeom>
        <a:gradFill rotWithShape="0">
          <a:gsLst>
            <a:gs pos="0">
              <a:schemeClr val="accent5">
                <a:hueOff val="2944118"/>
                <a:satOff val="9586"/>
                <a:lumOff val="3333"/>
                <a:alphaOff val="0"/>
                <a:tint val="94000"/>
                <a:satMod val="103000"/>
                <a:lumMod val="102000"/>
              </a:schemeClr>
            </a:gs>
            <a:gs pos="50000">
              <a:schemeClr val="accent5">
                <a:hueOff val="2944118"/>
                <a:satOff val="9586"/>
                <a:lumOff val="3333"/>
                <a:alphaOff val="0"/>
                <a:shade val="100000"/>
                <a:satMod val="110000"/>
                <a:lumMod val="100000"/>
              </a:schemeClr>
            </a:gs>
            <a:gs pos="100000">
              <a:schemeClr val="accent5">
                <a:hueOff val="2944118"/>
                <a:satOff val="9586"/>
                <a:lumOff val="3333"/>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pt-BR" sz="1000" b="1" kern="1200"/>
        </a:p>
      </dsp:txBody>
      <dsp:txXfrm>
        <a:off x="2960177" y="2639898"/>
        <a:ext cx="433908" cy="138870"/>
      </dsp:txXfrm>
    </dsp:sp>
    <dsp:sp modelId="{5B175518-675C-4EFA-9DD6-C649856F1150}">
      <dsp:nvSpPr>
        <dsp:cNvPr id="0" name=""/>
        <dsp:cNvSpPr/>
      </dsp:nvSpPr>
      <dsp:spPr>
        <a:xfrm>
          <a:off x="3555007" y="2200341"/>
          <a:ext cx="1017984" cy="1017984"/>
        </a:xfrm>
        <a:prstGeom prst="ellipse">
          <a:avLst/>
        </a:prstGeom>
        <a:gradFill rotWithShape="0">
          <a:gsLst>
            <a:gs pos="0">
              <a:schemeClr val="accent5">
                <a:hueOff val="4416178"/>
                <a:satOff val="14379"/>
                <a:lumOff val="5000"/>
                <a:alphaOff val="0"/>
                <a:tint val="94000"/>
                <a:satMod val="103000"/>
                <a:lumMod val="102000"/>
              </a:schemeClr>
            </a:gs>
            <a:gs pos="50000">
              <a:schemeClr val="accent5">
                <a:hueOff val="4416178"/>
                <a:satOff val="14379"/>
                <a:lumOff val="5000"/>
                <a:alphaOff val="0"/>
                <a:shade val="100000"/>
                <a:satMod val="110000"/>
                <a:lumMod val="100000"/>
              </a:schemeClr>
            </a:gs>
            <a:gs pos="100000">
              <a:schemeClr val="accent5">
                <a:hueOff val="4416178"/>
                <a:satOff val="14379"/>
                <a:lumOff val="500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pt-BR" sz="2100" b="1" kern="1200" dirty="0"/>
            <a:t>AT3</a:t>
          </a:r>
        </a:p>
      </dsp:txBody>
      <dsp:txXfrm>
        <a:off x="3704087" y="2349421"/>
        <a:ext cx="719824" cy="719824"/>
      </dsp:txXfrm>
    </dsp:sp>
    <dsp:sp modelId="{6E564FDF-6AF0-4E2D-8526-DF090E0D1441}">
      <dsp:nvSpPr>
        <dsp:cNvPr id="0" name=""/>
        <dsp:cNvSpPr/>
      </dsp:nvSpPr>
      <dsp:spPr>
        <a:xfrm>
          <a:off x="4655652" y="2414118"/>
          <a:ext cx="590430" cy="590430"/>
        </a:xfrm>
        <a:prstGeom prst="mathPlus">
          <a:avLst/>
        </a:prstGeom>
        <a:gradFill rotWithShape="0">
          <a:gsLst>
            <a:gs pos="0">
              <a:schemeClr val="accent5">
                <a:hueOff val="5888237"/>
                <a:satOff val="19172"/>
                <a:lumOff val="6667"/>
                <a:alphaOff val="0"/>
                <a:tint val="94000"/>
                <a:satMod val="103000"/>
                <a:lumMod val="102000"/>
              </a:schemeClr>
            </a:gs>
            <a:gs pos="50000">
              <a:schemeClr val="accent5">
                <a:hueOff val="5888237"/>
                <a:satOff val="19172"/>
                <a:lumOff val="6667"/>
                <a:alphaOff val="0"/>
                <a:shade val="100000"/>
                <a:satMod val="110000"/>
                <a:lumMod val="100000"/>
              </a:schemeClr>
            </a:gs>
            <a:gs pos="100000">
              <a:schemeClr val="accent5">
                <a:hueOff val="5888237"/>
                <a:satOff val="19172"/>
                <a:lumOff val="6667"/>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pt-BR" sz="1000" b="1" kern="1200"/>
        </a:p>
      </dsp:txBody>
      <dsp:txXfrm>
        <a:off x="4733913" y="2639898"/>
        <a:ext cx="433908" cy="138870"/>
      </dsp:txXfrm>
    </dsp:sp>
    <dsp:sp modelId="{2ACED078-0A4E-4ABC-A7DC-125100E200A9}">
      <dsp:nvSpPr>
        <dsp:cNvPr id="0" name=""/>
        <dsp:cNvSpPr/>
      </dsp:nvSpPr>
      <dsp:spPr>
        <a:xfrm>
          <a:off x="5328743" y="2200341"/>
          <a:ext cx="1017984" cy="1017984"/>
        </a:xfrm>
        <a:prstGeom prst="ellipse">
          <a:avLst/>
        </a:prstGeom>
        <a:gradFill rotWithShape="0">
          <a:gsLst>
            <a:gs pos="0">
              <a:schemeClr val="accent5">
                <a:hueOff val="6624266"/>
                <a:satOff val="21568"/>
                <a:lumOff val="7500"/>
                <a:alphaOff val="0"/>
                <a:tint val="94000"/>
                <a:satMod val="103000"/>
                <a:lumMod val="102000"/>
              </a:schemeClr>
            </a:gs>
            <a:gs pos="50000">
              <a:schemeClr val="accent5">
                <a:hueOff val="6624266"/>
                <a:satOff val="21568"/>
                <a:lumOff val="7500"/>
                <a:alphaOff val="0"/>
                <a:shade val="100000"/>
                <a:satMod val="110000"/>
                <a:lumMod val="100000"/>
              </a:schemeClr>
            </a:gs>
            <a:gs pos="100000">
              <a:schemeClr val="accent5">
                <a:hueOff val="6624266"/>
                <a:satOff val="21568"/>
                <a:lumOff val="750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pt-BR" sz="2100" b="1" kern="1200" dirty="0"/>
            <a:t>Auto</a:t>
          </a:r>
        </a:p>
      </dsp:txBody>
      <dsp:txXfrm>
        <a:off x="5477823" y="2349421"/>
        <a:ext cx="719824" cy="719824"/>
      </dsp:txXfrm>
    </dsp:sp>
    <dsp:sp modelId="{57D224FB-8717-42FC-B054-708E42BA72AF}">
      <dsp:nvSpPr>
        <dsp:cNvPr id="0" name=""/>
        <dsp:cNvSpPr/>
      </dsp:nvSpPr>
      <dsp:spPr>
        <a:xfrm>
          <a:off x="6429388" y="2414118"/>
          <a:ext cx="590430" cy="590430"/>
        </a:xfrm>
        <a:prstGeom prst="mathEqual">
          <a:avLst/>
        </a:prstGeom>
        <a:gradFill rotWithShape="0">
          <a:gsLst>
            <a:gs pos="0">
              <a:schemeClr val="accent5">
                <a:hueOff val="8832355"/>
                <a:satOff val="28758"/>
                <a:lumOff val="10000"/>
                <a:alphaOff val="0"/>
                <a:tint val="94000"/>
                <a:satMod val="103000"/>
                <a:lumMod val="102000"/>
              </a:schemeClr>
            </a:gs>
            <a:gs pos="50000">
              <a:schemeClr val="accent5">
                <a:hueOff val="8832355"/>
                <a:satOff val="28758"/>
                <a:lumOff val="10000"/>
                <a:alphaOff val="0"/>
                <a:shade val="100000"/>
                <a:satMod val="110000"/>
                <a:lumMod val="100000"/>
              </a:schemeClr>
            </a:gs>
            <a:gs pos="100000">
              <a:schemeClr val="accent5">
                <a:hueOff val="8832355"/>
                <a:satOff val="28758"/>
                <a:lumOff val="1000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pt-BR" sz="2600" b="1" kern="1200"/>
        </a:p>
      </dsp:txBody>
      <dsp:txXfrm>
        <a:off x="6507649" y="2535747"/>
        <a:ext cx="433908" cy="347172"/>
      </dsp:txXfrm>
    </dsp:sp>
    <dsp:sp modelId="{EB1B1835-1274-4663-9F38-993C82BD6CA3}">
      <dsp:nvSpPr>
        <dsp:cNvPr id="0" name=""/>
        <dsp:cNvSpPr/>
      </dsp:nvSpPr>
      <dsp:spPr>
        <a:xfrm>
          <a:off x="7102479" y="2200341"/>
          <a:ext cx="1017984" cy="1017984"/>
        </a:xfrm>
        <a:prstGeom prst="ellipse">
          <a:avLst/>
        </a:prstGeom>
        <a:gradFill rotWithShape="0">
          <a:gsLst>
            <a:gs pos="0">
              <a:schemeClr val="accent5">
                <a:hueOff val="8832355"/>
                <a:satOff val="28758"/>
                <a:lumOff val="10000"/>
                <a:alphaOff val="0"/>
                <a:tint val="94000"/>
                <a:satMod val="103000"/>
                <a:lumMod val="102000"/>
              </a:schemeClr>
            </a:gs>
            <a:gs pos="50000">
              <a:schemeClr val="accent5">
                <a:hueOff val="8832355"/>
                <a:satOff val="28758"/>
                <a:lumOff val="10000"/>
                <a:alphaOff val="0"/>
                <a:shade val="100000"/>
                <a:satMod val="110000"/>
                <a:lumMod val="100000"/>
              </a:schemeClr>
            </a:gs>
            <a:gs pos="100000">
              <a:schemeClr val="accent5">
                <a:hueOff val="8832355"/>
                <a:satOff val="28758"/>
                <a:lumOff val="1000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pt-BR" sz="2100" b="1" kern="1200" dirty="0"/>
            <a:t>NPC2</a:t>
          </a:r>
        </a:p>
      </dsp:txBody>
      <dsp:txXfrm>
        <a:off x="7251559" y="2349421"/>
        <a:ext cx="719824" cy="7198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9C094A-7E73-4C1E-B5DF-2B1760F1C32D}">
      <dsp:nvSpPr>
        <dsp:cNvPr id="0" name=""/>
        <dsp:cNvSpPr/>
      </dsp:nvSpPr>
      <dsp:spPr>
        <a:xfrm>
          <a:off x="1176793" y="675"/>
          <a:ext cx="2219331" cy="1331599"/>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Desenvolver capacidades a curto prazo </a:t>
          </a:r>
          <a:endParaRPr lang="en-US" sz="2400" kern="1200" dirty="0"/>
        </a:p>
      </dsp:txBody>
      <dsp:txXfrm>
        <a:off x="1176793" y="675"/>
        <a:ext cx="2219331" cy="1331599"/>
      </dsp:txXfrm>
    </dsp:sp>
    <dsp:sp modelId="{371D3434-9285-48A4-8A0E-785EBEAD2F7F}">
      <dsp:nvSpPr>
        <dsp:cNvPr id="0" name=""/>
        <dsp:cNvSpPr/>
      </dsp:nvSpPr>
      <dsp:spPr>
        <a:xfrm>
          <a:off x="3618059" y="675"/>
          <a:ext cx="2219331" cy="1331599"/>
        </a:xfrm>
        <a:prstGeom prst="rect">
          <a:avLst/>
        </a:prstGeom>
        <a:solidFill>
          <a:schemeClr val="accent1">
            <a:shade val="80000"/>
            <a:hueOff val="3829"/>
            <a:satOff val="-2968"/>
            <a:lumOff val="719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Aumentar conhecimentos </a:t>
          </a:r>
          <a:endParaRPr lang="en-US" sz="2400" kern="1200" dirty="0"/>
        </a:p>
      </dsp:txBody>
      <dsp:txXfrm>
        <a:off x="3618059" y="675"/>
        <a:ext cx="2219331" cy="1331599"/>
      </dsp:txXfrm>
    </dsp:sp>
    <dsp:sp modelId="{5D4766C7-2FA0-480A-B6CF-320F7991E322}">
      <dsp:nvSpPr>
        <dsp:cNvPr id="0" name=""/>
        <dsp:cNvSpPr/>
      </dsp:nvSpPr>
      <dsp:spPr>
        <a:xfrm>
          <a:off x="1080608" y="1554207"/>
          <a:ext cx="2411703" cy="1331599"/>
        </a:xfrm>
        <a:prstGeom prst="rect">
          <a:avLst/>
        </a:prstGeom>
        <a:solidFill>
          <a:schemeClr val="accent1">
            <a:shade val="80000"/>
            <a:hueOff val="7658"/>
            <a:satOff val="-5935"/>
            <a:lumOff val="1438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Melhorar atitudes e comportamentos </a:t>
          </a:r>
          <a:endParaRPr lang="en-US" sz="2400" kern="1200" dirty="0"/>
        </a:p>
      </dsp:txBody>
      <dsp:txXfrm>
        <a:off x="1080608" y="1554207"/>
        <a:ext cx="2411703" cy="1331599"/>
      </dsp:txXfrm>
    </dsp:sp>
    <dsp:sp modelId="{D5AD2F3B-050D-46D8-A025-4DCFB3F71F33}">
      <dsp:nvSpPr>
        <dsp:cNvPr id="0" name=""/>
        <dsp:cNvSpPr/>
      </dsp:nvSpPr>
      <dsp:spPr>
        <a:xfrm>
          <a:off x="3714244" y="1554207"/>
          <a:ext cx="2219331" cy="1331599"/>
        </a:xfrm>
        <a:prstGeom prst="rect">
          <a:avLst/>
        </a:prstGeom>
        <a:solidFill>
          <a:schemeClr val="accent1">
            <a:shade val="80000"/>
            <a:hueOff val="11487"/>
            <a:satOff val="-8903"/>
            <a:lumOff val="2157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Modificar hábitos</a:t>
          </a:r>
          <a:endParaRPr lang="en-US" sz="2400" kern="1200" dirty="0"/>
        </a:p>
      </dsp:txBody>
      <dsp:txXfrm>
        <a:off x="3714244" y="1554207"/>
        <a:ext cx="2219331" cy="1331599"/>
      </dsp:txXfrm>
    </dsp:sp>
    <dsp:sp modelId="{2F9A995D-1682-4205-AAFF-81710DDE8822}">
      <dsp:nvSpPr>
        <dsp:cNvPr id="0" name=""/>
        <dsp:cNvSpPr/>
      </dsp:nvSpPr>
      <dsp:spPr>
        <a:xfrm>
          <a:off x="2397426" y="3107739"/>
          <a:ext cx="2219331" cy="1331599"/>
        </a:xfrm>
        <a:prstGeom prst="rect">
          <a:avLst/>
        </a:prstGeom>
        <a:solidFill>
          <a:schemeClr val="accent1">
            <a:shade val="80000"/>
            <a:hueOff val="15316"/>
            <a:satOff val="-11870"/>
            <a:lumOff val="2876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Desenvolver a </a:t>
          </a:r>
          <a:r>
            <a:rPr lang="pt-BR" sz="2400" kern="1200" dirty="0" err="1"/>
            <a:t>auto-aprendizagem</a:t>
          </a:r>
          <a:endParaRPr lang="en-US" sz="2400" kern="1200" dirty="0"/>
        </a:p>
      </dsp:txBody>
      <dsp:txXfrm>
        <a:off x="2397426" y="3107739"/>
        <a:ext cx="2219331" cy="13315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D6F5EF-FDEB-4684-A675-A5D21664B6FB}">
      <dsp:nvSpPr>
        <dsp:cNvPr id="0" name=""/>
        <dsp:cNvSpPr/>
      </dsp:nvSpPr>
      <dsp:spPr>
        <a:xfrm>
          <a:off x="0" y="117"/>
          <a:ext cx="6870170" cy="2103933"/>
        </a:xfrm>
        <a:prstGeom prst="round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0000"/>
                <a:lumMod val="100000"/>
              </a:schemeClr>
            </a:gs>
            <a:gs pos="100000">
              <a:schemeClr val="accent3">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1" kern="1200"/>
            <a:t>Alunos/professor</a:t>
          </a:r>
          <a:r>
            <a:rPr lang="pt-BR" sz="2400" kern="1200"/>
            <a:t>: a interação aluno/professor se dá tanto presencial como a distância. </a:t>
          </a:r>
          <a:endParaRPr lang="en-US" sz="2400" kern="1200"/>
        </a:p>
      </dsp:txBody>
      <dsp:txXfrm>
        <a:off x="102706" y="102823"/>
        <a:ext cx="6664758" cy="1898521"/>
      </dsp:txXfrm>
    </dsp:sp>
    <dsp:sp modelId="{285F84B4-9848-4FCF-8881-3C76A911FDBF}">
      <dsp:nvSpPr>
        <dsp:cNvPr id="0" name=""/>
        <dsp:cNvSpPr/>
      </dsp:nvSpPr>
      <dsp:spPr>
        <a:xfrm>
          <a:off x="0" y="2116384"/>
          <a:ext cx="6870170" cy="2103933"/>
        </a:xfrm>
        <a:prstGeom prst="roundRect">
          <a:avLst/>
        </a:prstGeom>
        <a:gradFill rotWithShape="0">
          <a:gsLst>
            <a:gs pos="0">
              <a:schemeClr val="accent3">
                <a:hueOff val="-8269636"/>
                <a:satOff val="13411"/>
                <a:lumOff val="98"/>
                <a:alphaOff val="0"/>
                <a:tint val="97000"/>
                <a:satMod val="100000"/>
                <a:lumMod val="102000"/>
              </a:schemeClr>
            </a:gs>
            <a:gs pos="50000">
              <a:schemeClr val="accent3">
                <a:hueOff val="-8269636"/>
                <a:satOff val="13411"/>
                <a:lumOff val="98"/>
                <a:alphaOff val="0"/>
                <a:shade val="100000"/>
                <a:satMod val="100000"/>
                <a:lumMod val="100000"/>
              </a:schemeClr>
            </a:gs>
            <a:gs pos="100000">
              <a:schemeClr val="accent3">
                <a:hueOff val="-8269636"/>
                <a:satOff val="13411"/>
                <a:lumOff val="98"/>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1" kern="1200"/>
            <a:t>Aluno/aluno: </a:t>
          </a:r>
          <a:r>
            <a:rPr lang="pt-BR" sz="2400" kern="1200"/>
            <a:t>com uso da interface disponibilizada no Ambiente Virtual de Aprendizagem Moodle, os alunos se comunicam usando o fórum de interação, e-mail e outras ferramentas. </a:t>
          </a:r>
          <a:endParaRPr lang="en-US" sz="2400" kern="1200"/>
        </a:p>
      </dsp:txBody>
      <dsp:txXfrm>
        <a:off x="102706" y="2219090"/>
        <a:ext cx="6664758" cy="1898521"/>
      </dsp:txXfrm>
    </dsp:sp>
    <dsp:sp modelId="{EF6933FA-3147-424D-BA7A-DC691C5A31F3}">
      <dsp:nvSpPr>
        <dsp:cNvPr id="0" name=""/>
        <dsp:cNvSpPr/>
      </dsp:nvSpPr>
      <dsp:spPr>
        <a:xfrm>
          <a:off x="0" y="4232651"/>
          <a:ext cx="6870170" cy="2103933"/>
        </a:xfrm>
        <a:prstGeom prst="roundRect">
          <a:avLst/>
        </a:prstGeom>
        <a:gradFill rotWithShape="0">
          <a:gsLst>
            <a:gs pos="0">
              <a:schemeClr val="accent3">
                <a:hueOff val="-16539272"/>
                <a:satOff val="26822"/>
                <a:lumOff val="197"/>
                <a:alphaOff val="0"/>
                <a:tint val="97000"/>
                <a:satMod val="100000"/>
                <a:lumMod val="102000"/>
              </a:schemeClr>
            </a:gs>
            <a:gs pos="50000">
              <a:schemeClr val="accent3">
                <a:hueOff val="-16539272"/>
                <a:satOff val="26822"/>
                <a:lumOff val="197"/>
                <a:alphaOff val="0"/>
                <a:shade val="100000"/>
                <a:satMod val="100000"/>
                <a:lumMod val="100000"/>
              </a:schemeClr>
            </a:gs>
            <a:gs pos="100000">
              <a:schemeClr val="accent3">
                <a:hueOff val="-16539272"/>
                <a:satOff val="26822"/>
                <a:lumOff val="197"/>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1" kern="1200"/>
            <a:t>Aluno/conteúdo:</a:t>
          </a:r>
          <a:r>
            <a:rPr lang="pt-BR" sz="2400" kern="1200"/>
            <a:t> esta interação se dá através da disponibilização do livro texto básico produzido especificamente para a disciplina e colocado no AVA Moodle em formato pdf para acesso pelos alunos, bem como distribuído em modo impresso para os mesmos. </a:t>
          </a:r>
          <a:endParaRPr lang="en-US" sz="2400" kern="1200"/>
        </a:p>
      </dsp:txBody>
      <dsp:txXfrm>
        <a:off x="102706" y="4335357"/>
        <a:ext cx="6664758" cy="18985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67BF3-39BB-47E9-BC68-74659F7ACEE0}">
      <dsp:nvSpPr>
        <dsp:cNvPr id="0" name=""/>
        <dsp:cNvSpPr/>
      </dsp:nvSpPr>
      <dsp:spPr>
        <a:xfrm>
          <a:off x="0" y="1559"/>
          <a:ext cx="6798162" cy="1628859"/>
        </a:xfrm>
        <a:prstGeom prst="round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0000"/>
                <a:lumMod val="100000"/>
              </a:schemeClr>
            </a:gs>
            <a:gs pos="100000">
              <a:schemeClr val="accent3">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1" kern="1200" dirty="0"/>
            <a:t>Alunos/professor</a:t>
          </a:r>
          <a:r>
            <a:rPr lang="pt-BR" sz="2400" kern="1200" dirty="0"/>
            <a:t>: a interação aluno/professor se dá tanto presencial como a distância. Cada disciplina do curso prevê um conjunto de encontros presenciais que contam com a deste com o conteúdo, o professor, os tutores e outros alunos. </a:t>
          </a:r>
          <a:endParaRPr lang="en-US" sz="2400" kern="1200" dirty="0"/>
        </a:p>
      </dsp:txBody>
      <dsp:txXfrm>
        <a:off x="79514" y="81073"/>
        <a:ext cx="6639134" cy="1469831"/>
      </dsp:txXfrm>
    </dsp:sp>
    <dsp:sp modelId="{1254A9CA-A179-48EC-8F94-7075367F07CD}">
      <dsp:nvSpPr>
        <dsp:cNvPr id="0" name=""/>
        <dsp:cNvSpPr/>
      </dsp:nvSpPr>
      <dsp:spPr>
        <a:xfrm>
          <a:off x="0" y="1641809"/>
          <a:ext cx="6798162" cy="1628859"/>
        </a:xfrm>
        <a:prstGeom prst="roundRect">
          <a:avLst/>
        </a:prstGeom>
        <a:gradFill rotWithShape="0">
          <a:gsLst>
            <a:gs pos="0">
              <a:schemeClr val="accent3">
                <a:hueOff val="-5513091"/>
                <a:satOff val="8941"/>
                <a:lumOff val="66"/>
                <a:alphaOff val="0"/>
                <a:tint val="97000"/>
                <a:satMod val="100000"/>
                <a:lumMod val="102000"/>
              </a:schemeClr>
            </a:gs>
            <a:gs pos="50000">
              <a:schemeClr val="accent3">
                <a:hueOff val="-5513091"/>
                <a:satOff val="8941"/>
                <a:lumOff val="66"/>
                <a:alphaOff val="0"/>
                <a:shade val="100000"/>
                <a:satMod val="100000"/>
                <a:lumMod val="100000"/>
              </a:schemeClr>
            </a:gs>
            <a:gs pos="100000">
              <a:schemeClr val="accent3">
                <a:hueOff val="-5513091"/>
                <a:satOff val="8941"/>
                <a:lumOff val="66"/>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1" kern="1200" dirty="0"/>
            <a:t>Aluno/interface: </a:t>
          </a:r>
          <a:r>
            <a:rPr lang="pt-BR" sz="2400" kern="1200" dirty="0"/>
            <a:t>é um tipo de interação que ocorre entre o aluno e a tecnologia, uma vez que esta é a mediadora das possibilidades de interação </a:t>
          </a:r>
          <a:endParaRPr lang="en-US" sz="2400" kern="1200" dirty="0"/>
        </a:p>
      </dsp:txBody>
      <dsp:txXfrm>
        <a:off x="79514" y="1721323"/>
        <a:ext cx="6639134" cy="1469831"/>
      </dsp:txXfrm>
    </dsp:sp>
    <dsp:sp modelId="{5F461E81-F48F-49CB-992F-D550DCA9AA47}">
      <dsp:nvSpPr>
        <dsp:cNvPr id="0" name=""/>
        <dsp:cNvSpPr/>
      </dsp:nvSpPr>
      <dsp:spPr>
        <a:xfrm>
          <a:off x="0" y="3282059"/>
          <a:ext cx="6798162" cy="1628859"/>
        </a:xfrm>
        <a:prstGeom prst="roundRect">
          <a:avLst/>
        </a:prstGeom>
        <a:gradFill rotWithShape="0">
          <a:gsLst>
            <a:gs pos="0">
              <a:schemeClr val="accent3">
                <a:hueOff val="-11026182"/>
                <a:satOff val="17881"/>
                <a:lumOff val="131"/>
                <a:alphaOff val="0"/>
                <a:tint val="97000"/>
                <a:satMod val="100000"/>
                <a:lumMod val="102000"/>
              </a:schemeClr>
            </a:gs>
            <a:gs pos="50000">
              <a:schemeClr val="accent3">
                <a:hueOff val="-11026182"/>
                <a:satOff val="17881"/>
                <a:lumOff val="131"/>
                <a:alphaOff val="0"/>
                <a:shade val="100000"/>
                <a:satMod val="100000"/>
                <a:lumMod val="100000"/>
              </a:schemeClr>
            </a:gs>
            <a:gs pos="100000">
              <a:schemeClr val="accent3">
                <a:hueOff val="-11026182"/>
                <a:satOff val="17881"/>
                <a:lumOff val="131"/>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pt-BR" sz="2400" b="1" kern="1200" dirty="0"/>
            <a:t>Interação Interpessoal: </a:t>
          </a:r>
          <a:r>
            <a:rPr lang="pt-BR" sz="2400" kern="1200" dirty="0"/>
            <a:t>inclui as reflexões do aluno sobre o conteúdo e o próprio processo de aprendizado. </a:t>
          </a:r>
          <a:endParaRPr lang="en-US" sz="2400" kern="1200" dirty="0"/>
        </a:p>
        <a:p>
          <a:pPr marL="0" lvl="0" algn="l" defTabSz="889000">
            <a:lnSpc>
              <a:spcPct val="90000"/>
            </a:lnSpc>
            <a:spcBef>
              <a:spcPct val="0"/>
            </a:spcBef>
            <a:spcAft>
              <a:spcPct val="35000"/>
            </a:spcAft>
            <a:buNone/>
          </a:pPr>
          <a:endParaRPr lang="en-US" sz="2400" kern="1200" dirty="0"/>
        </a:p>
      </dsp:txBody>
      <dsp:txXfrm>
        <a:off x="79514" y="3361573"/>
        <a:ext cx="6639134" cy="1469831"/>
      </dsp:txXfrm>
    </dsp:sp>
    <dsp:sp modelId="{7516CA07-BB7B-4ED6-86DC-96EF2668304E}">
      <dsp:nvSpPr>
        <dsp:cNvPr id="0" name=""/>
        <dsp:cNvSpPr/>
      </dsp:nvSpPr>
      <dsp:spPr>
        <a:xfrm>
          <a:off x="0" y="4922309"/>
          <a:ext cx="6798162" cy="1628859"/>
        </a:xfrm>
        <a:prstGeom prst="roundRect">
          <a:avLst/>
        </a:prstGeom>
        <a:gradFill rotWithShape="0">
          <a:gsLst>
            <a:gs pos="0">
              <a:schemeClr val="accent3">
                <a:hueOff val="-16539272"/>
                <a:satOff val="26822"/>
                <a:lumOff val="197"/>
                <a:alphaOff val="0"/>
                <a:tint val="97000"/>
                <a:satMod val="100000"/>
                <a:lumMod val="102000"/>
              </a:schemeClr>
            </a:gs>
            <a:gs pos="50000">
              <a:schemeClr val="accent3">
                <a:hueOff val="-16539272"/>
                <a:satOff val="26822"/>
                <a:lumOff val="197"/>
                <a:alphaOff val="0"/>
                <a:shade val="100000"/>
                <a:satMod val="100000"/>
                <a:lumMod val="100000"/>
              </a:schemeClr>
            </a:gs>
            <a:gs pos="100000">
              <a:schemeClr val="accent3">
                <a:hueOff val="-16539272"/>
                <a:satOff val="26822"/>
                <a:lumOff val="197"/>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pt-BR" sz="2000" b="1" kern="1200" dirty="0"/>
            <a:t>Interação vicária:</a:t>
          </a:r>
          <a:r>
            <a:rPr lang="pt-BR" sz="2000" kern="1200" dirty="0"/>
            <a:t> embora seja um tipo de interação invisível do ponto de vista formal, o aluno pode estar realizando complexas operações mentais com vistas ao aprendizado.</a:t>
          </a:r>
        </a:p>
      </dsp:txBody>
      <dsp:txXfrm>
        <a:off x="79514" y="5001823"/>
        <a:ext cx="6639134" cy="14698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8EEB08-04AD-46ED-91E3-66249141C0E9}">
      <dsp:nvSpPr>
        <dsp:cNvPr id="0" name=""/>
        <dsp:cNvSpPr/>
      </dsp:nvSpPr>
      <dsp:spPr>
        <a:xfrm>
          <a:off x="0" y="65222"/>
          <a:ext cx="6942178" cy="2000590"/>
        </a:xfrm>
        <a:prstGeom prst="round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0000"/>
                <a:lumMod val="100000"/>
              </a:schemeClr>
            </a:gs>
            <a:gs pos="100000">
              <a:schemeClr val="accent3">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pt-BR" sz="2300" b="1" kern="1200" dirty="0"/>
            <a:t>Professor/professor:</a:t>
          </a:r>
          <a:r>
            <a:rPr lang="pt-BR" sz="2300" kern="1200" dirty="0"/>
            <a:t> este tipo de interação existe em qualquer modalidade de oferta educacional. A ação coletiva dos professores é enriquecedora sob todos os aspectos. </a:t>
          </a:r>
          <a:endParaRPr lang="en-US" sz="2300" kern="1200" dirty="0"/>
        </a:p>
      </dsp:txBody>
      <dsp:txXfrm>
        <a:off x="97661" y="162883"/>
        <a:ext cx="6746856" cy="1805268"/>
      </dsp:txXfrm>
    </dsp:sp>
    <dsp:sp modelId="{3F299B38-9D4B-4D43-A372-A61CD4852B8A}">
      <dsp:nvSpPr>
        <dsp:cNvPr id="0" name=""/>
        <dsp:cNvSpPr/>
      </dsp:nvSpPr>
      <dsp:spPr>
        <a:xfrm>
          <a:off x="0" y="2132052"/>
          <a:ext cx="6942178" cy="2000590"/>
        </a:xfrm>
        <a:prstGeom prst="roundRect">
          <a:avLst/>
        </a:prstGeom>
        <a:gradFill rotWithShape="0">
          <a:gsLst>
            <a:gs pos="0">
              <a:schemeClr val="accent3">
                <a:hueOff val="-8269636"/>
                <a:satOff val="13411"/>
                <a:lumOff val="98"/>
                <a:alphaOff val="0"/>
                <a:tint val="97000"/>
                <a:satMod val="100000"/>
                <a:lumMod val="102000"/>
              </a:schemeClr>
            </a:gs>
            <a:gs pos="50000">
              <a:schemeClr val="accent3">
                <a:hueOff val="-8269636"/>
                <a:satOff val="13411"/>
                <a:lumOff val="98"/>
                <a:alphaOff val="0"/>
                <a:shade val="100000"/>
                <a:satMod val="100000"/>
                <a:lumMod val="100000"/>
              </a:schemeClr>
            </a:gs>
            <a:gs pos="100000">
              <a:schemeClr val="accent3">
                <a:hueOff val="-8269636"/>
                <a:satOff val="13411"/>
                <a:lumOff val="98"/>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pt-BR" sz="2300" b="1" kern="1200"/>
            <a:t>Professor/conteúdo:</a:t>
          </a:r>
          <a:r>
            <a:rPr lang="pt-BR" sz="2300" kern="1200"/>
            <a:t> objeto basilar do processo ensino-aprendizagem, as relações que os docentes estabelecem com os conteúdos do curso ou disciplina são fundamentais para definição das estratégias didáticas a serem adotadas. </a:t>
          </a:r>
          <a:endParaRPr lang="en-US" sz="2300" kern="1200"/>
        </a:p>
      </dsp:txBody>
      <dsp:txXfrm>
        <a:off x="97661" y="2229713"/>
        <a:ext cx="6746856" cy="1805268"/>
      </dsp:txXfrm>
    </dsp:sp>
    <dsp:sp modelId="{065DC40E-9C14-43C9-A370-868D68079E7B}">
      <dsp:nvSpPr>
        <dsp:cNvPr id="0" name=""/>
        <dsp:cNvSpPr/>
      </dsp:nvSpPr>
      <dsp:spPr>
        <a:xfrm>
          <a:off x="0" y="4198883"/>
          <a:ext cx="6942178" cy="2000590"/>
        </a:xfrm>
        <a:prstGeom prst="roundRect">
          <a:avLst/>
        </a:prstGeom>
        <a:gradFill rotWithShape="0">
          <a:gsLst>
            <a:gs pos="0">
              <a:schemeClr val="accent3">
                <a:hueOff val="-16539272"/>
                <a:satOff val="26822"/>
                <a:lumOff val="197"/>
                <a:alphaOff val="0"/>
                <a:tint val="97000"/>
                <a:satMod val="100000"/>
                <a:lumMod val="102000"/>
              </a:schemeClr>
            </a:gs>
            <a:gs pos="50000">
              <a:schemeClr val="accent3">
                <a:hueOff val="-16539272"/>
                <a:satOff val="26822"/>
                <a:lumOff val="197"/>
                <a:alphaOff val="0"/>
                <a:shade val="100000"/>
                <a:satMod val="100000"/>
                <a:lumMod val="100000"/>
              </a:schemeClr>
            </a:gs>
            <a:gs pos="100000">
              <a:schemeClr val="accent3">
                <a:hueOff val="-16539272"/>
                <a:satOff val="26822"/>
                <a:lumOff val="197"/>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pt-BR" sz="2300" b="1" kern="1200"/>
            <a:t>Conteúdo/conteúdo: </a:t>
          </a:r>
          <a:r>
            <a:rPr lang="pt-BR" sz="2300" kern="1200"/>
            <a:t>um dos aspectos que precisa ser considerado ao se trabalhar determinados conteúdos se refere as questões interdisciplinares, multidisciplinares e transdisciplinares. </a:t>
          </a:r>
          <a:endParaRPr lang="en-US" sz="2300" kern="1200"/>
        </a:p>
      </dsp:txBody>
      <dsp:txXfrm>
        <a:off x="97661" y="4296544"/>
        <a:ext cx="6746856" cy="180526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21FED-994D-47E8-A8DE-DBEE0D2D60A0}">
      <dsp:nvSpPr>
        <dsp:cNvPr id="0" name=""/>
        <dsp:cNvSpPr/>
      </dsp:nvSpPr>
      <dsp:spPr>
        <a:xfrm>
          <a:off x="223722" y="0"/>
          <a:ext cx="5901055" cy="1584175"/>
        </a:xfrm>
        <a:prstGeom prst="roundRect">
          <a:avLst>
            <a:gd name="adj" fmla="val 10000"/>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0000"/>
                <a:lumMod val="100000"/>
              </a:schemeClr>
            </a:gs>
            <a:gs pos="100000">
              <a:schemeClr val="accent5">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b="1" kern="1200" dirty="0"/>
            <a:t>Professor formador: </a:t>
          </a:r>
          <a:r>
            <a:rPr lang="pt-BR" sz="2000" kern="1200" dirty="0"/>
            <a:t>trabalha diretamente com os professores </a:t>
          </a:r>
          <a:r>
            <a:rPr lang="pt-BR" sz="2000" kern="1200" dirty="0" err="1"/>
            <a:t>conteudistas</a:t>
          </a:r>
          <a:r>
            <a:rPr lang="pt-BR" sz="2000" kern="1200" dirty="0"/>
            <a:t>, os alunos e os tutores</a:t>
          </a:r>
          <a:r>
            <a:rPr lang="pt-BR" sz="2000" b="1" kern="1200" dirty="0"/>
            <a:t> </a:t>
          </a:r>
          <a:r>
            <a:rPr lang="pt-BR" sz="2000" kern="1200" dirty="0"/>
            <a:t>auxiliando-os nas atividades de rotina, disponibilizando o </a:t>
          </a:r>
          <a:r>
            <a:rPr lang="pt-BR" sz="2000" i="1" kern="1200" dirty="0"/>
            <a:t>feedback</a:t>
          </a:r>
          <a:r>
            <a:rPr lang="pt-BR" sz="2000" kern="1200" dirty="0"/>
            <a:t> sobre o desenvolvimento do curso. </a:t>
          </a:r>
          <a:endParaRPr lang="en-US" sz="2000" kern="1200" dirty="0"/>
        </a:p>
      </dsp:txBody>
      <dsp:txXfrm>
        <a:off x="270121" y="46399"/>
        <a:ext cx="5808257" cy="1491377"/>
      </dsp:txXfrm>
    </dsp:sp>
    <dsp:sp modelId="{71A1FE23-52EF-45C1-A434-17064CD1A91E}">
      <dsp:nvSpPr>
        <dsp:cNvPr id="0" name=""/>
        <dsp:cNvSpPr/>
      </dsp:nvSpPr>
      <dsp:spPr>
        <a:xfrm rot="5400000">
          <a:off x="2877217" y="1623780"/>
          <a:ext cx="594065" cy="712879"/>
        </a:xfrm>
        <a:prstGeom prst="rightArrow">
          <a:avLst>
            <a:gd name="adj1" fmla="val 60000"/>
            <a:gd name="adj2" fmla="val 50000"/>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0000"/>
                <a:lumMod val="100000"/>
              </a:schemeClr>
            </a:gs>
            <a:gs pos="100000">
              <a:schemeClr val="accent5">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2960387" y="1683187"/>
        <a:ext cx="427727" cy="415846"/>
      </dsp:txXfrm>
    </dsp:sp>
    <dsp:sp modelId="{69590E73-9703-42F2-9DEE-232A9F0823EB}">
      <dsp:nvSpPr>
        <dsp:cNvPr id="0" name=""/>
        <dsp:cNvSpPr/>
      </dsp:nvSpPr>
      <dsp:spPr>
        <a:xfrm>
          <a:off x="223722" y="2376264"/>
          <a:ext cx="5901055" cy="1584175"/>
        </a:xfrm>
        <a:prstGeom prst="roundRect">
          <a:avLst>
            <a:gd name="adj" fmla="val 10000"/>
          </a:avLst>
        </a:prstGeom>
        <a:gradFill rotWithShape="0">
          <a:gsLst>
            <a:gs pos="0">
              <a:schemeClr val="accent5">
                <a:hueOff val="5369458"/>
                <a:satOff val="-722"/>
                <a:lumOff val="7157"/>
                <a:alphaOff val="0"/>
                <a:tint val="97000"/>
                <a:satMod val="100000"/>
                <a:lumMod val="102000"/>
              </a:schemeClr>
            </a:gs>
            <a:gs pos="50000">
              <a:schemeClr val="accent5">
                <a:hueOff val="5369458"/>
                <a:satOff val="-722"/>
                <a:lumOff val="7157"/>
                <a:alphaOff val="0"/>
                <a:shade val="100000"/>
                <a:satMod val="100000"/>
                <a:lumMod val="100000"/>
              </a:schemeClr>
            </a:gs>
            <a:gs pos="100000">
              <a:schemeClr val="accent5">
                <a:hueOff val="5369458"/>
                <a:satOff val="-722"/>
                <a:lumOff val="7157"/>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b="1" kern="1200" dirty="0"/>
            <a:t>Tutor a distância: </a:t>
          </a:r>
          <a:r>
            <a:rPr lang="pt-BR" sz="2000" kern="1200" dirty="0"/>
            <a:t>elo de ligação entre os estudantes e os professores formadores e </a:t>
          </a:r>
          <a:r>
            <a:rPr lang="pt-BR" sz="2000" kern="1200" dirty="0" err="1"/>
            <a:t>conteudistas</a:t>
          </a:r>
          <a:r>
            <a:rPr lang="pt-BR" sz="2000" kern="1200" dirty="0"/>
            <a:t>, e entre os estudantes e a instituição. </a:t>
          </a:r>
          <a:endParaRPr lang="en-US" sz="2000" kern="1200" dirty="0"/>
        </a:p>
      </dsp:txBody>
      <dsp:txXfrm>
        <a:off x="270121" y="2422663"/>
        <a:ext cx="5808257" cy="1491377"/>
      </dsp:txXfrm>
    </dsp:sp>
    <dsp:sp modelId="{114355DF-F1D6-4AB8-AAC2-CD17D89FCD4C}">
      <dsp:nvSpPr>
        <dsp:cNvPr id="0" name=""/>
        <dsp:cNvSpPr/>
      </dsp:nvSpPr>
      <dsp:spPr>
        <a:xfrm rot="5400000">
          <a:off x="2877217" y="4000044"/>
          <a:ext cx="594065" cy="712879"/>
        </a:xfrm>
        <a:prstGeom prst="rightArrow">
          <a:avLst>
            <a:gd name="adj1" fmla="val 60000"/>
            <a:gd name="adj2" fmla="val 50000"/>
          </a:avLst>
        </a:prstGeom>
        <a:gradFill rotWithShape="0">
          <a:gsLst>
            <a:gs pos="0">
              <a:schemeClr val="accent5">
                <a:hueOff val="10738916"/>
                <a:satOff val="-1444"/>
                <a:lumOff val="14313"/>
                <a:alphaOff val="0"/>
                <a:tint val="97000"/>
                <a:satMod val="100000"/>
                <a:lumMod val="102000"/>
              </a:schemeClr>
            </a:gs>
            <a:gs pos="50000">
              <a:schemeClr val="accent5">
                <a:hueOff val="10738916"/>
                <a:satOff val="-1444"/>
                <a:lumOff val="14313"/>
                <a:alphaOff val="0"/>
                <a:shade val="100000"/>
                <a:satMod val="100000"/>
                <a:lumMod val="100000"/>
              </a:schemeClr>
            </a:gs>
            <a:gs pos="100000">
              <a:schemeClr val="accent5">
                <a:hueOff val="10738916"/>
                <a:satOff val="-1444"/>
                <a:lumOff val="14313"/>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2960387" y="4059451"/>
        <a:ext cx="427727" cy="415846"/>
      </dsp:txXfrm>
    </dsp:sp>
    <dsp:sp modelId="{A7D9D0AD-2F24-4586-BC50-CFF7E498E8A3}">
      <dsp:nvSpPr>
        <dsp:cNvPr id="0" name=""/>
        <dsp:cNvSpPr/>
      </dsp:nvSpPr>
      <dsp:spPr>
        <a:xfrm>
          <a:off x="223722" y="4752527"/>
          <a:ext cx="5901055" cy="1584175"/>
        </a:xfrm>
        <a:prstGeom prst="roundRect">
          <a:avLst>
            <a:gd name="adj" fmla="val 10000"/>
          </a:avLst>
        </a:prstGeom>
        <a:gradFill rotWithShape="0">
          <a:gsLst>
            <a:gs pos="0">
              <a:schemeClr val="accent5">
                <a:hueOff val="10738916"/>
                <a:satOff val="-1444"/>
                <a:lumOff val="14313"/>
                <a:alphaOff val="0"/>
                <a:tint val="97000"/>
                <a:satMod val="100000"/>
                <a:lumMod val="102000"/>
              </a:schemeClr>
            </a:gs>
            <a:gs pos="50000">
              <a:schemeClr val="accent5">
                <a:hueOff val="10738916"/>
                <a:satOff val="-1444"/>
                <a:lumOff val="14313"/>
                <a:alphaOff val="0"/>
                <a:shade val="100000"/>
                <a:satMod val="100000"/>
                <a:lumMod val="100000"/>
              </a:schemeClr>
            </a:gs>
            <a:gs pos="100000">
              <a:schemeClr val="accent5">
                <a:hueOff val="10738916"/>
                <a:satOff val="-1444"/>
                <a:lumOff val="14313"/>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b="1" kern="1200" dirty="0"/>
            <a:t>Tutor presencial: </a:t>
          </a:r>
          <a:r>
            <a:rPr lang="pt-BR" sz="2000" kern="1200" dirty="0"/>
            <a:t>elo entre o estudante, os professores formadores e </a:t>
          </a:r>
          <a:r>
            <a:rPr lang="pt-BR" sz="2000" kern="1200" dirty="0" err="1"/>
            <a:t>conteudistas</a:t>
          </a:r>
          <a:r>
            <a:rPr lang="pt-BR" sz="2000" kern="1200" dirty="0"/>
            <a:t>, os tutores a distância, os coordenadores de curso e tutoria e a instituição. </a:t>
          </a:r>
          <a:endParaRPr lang="en-US" sz="2000" kern="1200" dirty="0"/>
        </a:p>
      </dsp:txBody>
      <dsp:txXfrm>
        <a:off x="270121" y="4798926"/>
        <a:ext cx="5808257" cy="149137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69A89-609D-49FE-A047-ED5CA5B1641A}">
      <dsp:nvSpPr>
        <dsp:cNvPr id="0" name=""/>
        <dsp:cNvSpPr/>
      </dsp:nvSpPr>
      <dsp:spPr>
        <a:xfrm>
          <a:off x="3609577" y="2004601"/>
          <a:ext cx="1521721" cy="1521721"/>
        </a:xfrm>
        <a:prstGeom prst="ellips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a:t>Aluno</a:t>
          </a:r>
        </a:p>
      </dsp:txBody>
      <dsp:txXfrm>
        <a:off x="3832428" y="2227452"/>
        <a:ext cx="1076019" cy="1076019"/>
      </dsp:txXfrm>
    </dsp:sp>
    <dsp:sp modelId="{4C098970-D74B-41CB-B804-A7BF71E84EC8}">
      <dsp:nvSpPr>
        <dsp:cNvPr id="0" name=""/>
        <dsp:cNvSpPr/>
      </dsp:nvSpPr>
      <dsp:spPr>
        <a:xfrm rot="16200000">
          <a:off x="4140800" y="1759244"/>
          <a:ext cx="459275" cy="31437"/>
        </a:xfrm>
        <a:custGeom>
          <a:avLst/>
          <a:gdLst/>
          <a:ahLst/>
          <a:cxnLst/>
          <a:rect l="0" t="0" r="0" b="0"/>
          <a:pathLst>
            <a:path>
              <a:moveTo>
                <a:pt x="0" y="15718"/>
              </a:moveTo>
              <a:lnTo>
                <a:pt x="459275" y="15718"/>
              </a:lnTo>
            </a:path>
          </a:pathLst>
        </a:custGeom>
        <a:noFill/>
        <a:ln w="34925" cap="flat" cmpd="sng" algn="in">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pt-BR" sz="1800" kern="1200"/>
        </a:p>
      </dsp:txBody>
      <dsp:txXfrm>
        <a:off x="4358956" y="1763481"/>
        <a:ext cx="22963" cy="22963"/>
      </dsp:txXfrm>
    </dsp:sp>
    <dsp:sp modelId="{9E29A9D7-D144-40E3-91A9-771C285306F1}">
      <dsp:nvSpPr>
        <dsp:cNvPr id="0" name=""/>
        <dsp:cNvSpPr/>
      </dsp:nvSpPr>
      <dsp:spPr>
        <a:xfrm>
          <a:off x="3609577" y="23604"/>
          <a:ext cx="1521721" cy="1521721"/>
        </a:xfrm>
        <a:prstGeom prst="ellipse">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a:t>Tutoria Presencial</a:t>
          </a:r>
        </a:p>
      </dsp:txBody>
      <dsp:txXfrm>
        <a:off x="3832428" y="246455"/>
        <a:ext cx="1076019" cy="1076019"/>
      </dsp:txXfrm>
    </dsp:sp>
    <dsp:sp modelId="{502FFF8B-B1DA-45C8-AA25-5DF8908A3EB0}">
      <dsp:nvSpPr>
        <dsp:cNvPr id="0" name=""/>
        <dsp:cNvSpPr/>
      </dsp:nvSpPr>
      <dsp:spPr>
        <a:xfrm rot="19800000">
          <a:off x="5001584" y="2265642"/>
          <a:ext cx="414682" cy="31437"/>
        </a:xfrm>
        <a:custGeom>
          <a:avLst/>
          <a:gdLst/>
          <a:ahLst/>
          <a:cxnLst/>
          <a:rect l="0" t="0" r="0" b="0"/>
          <a:pathLst>
            <a:path>
              <a:moveTo>
                <a:pt x="0" y="15718"/>
              </a:moveTo>
              <a:lnTo>
                <a:pt x="414682" y="15718"/>
              </a:lnTo>
            </a:path>
          </a:pathLst>
        </a:custGeom>
        <a:noFill/>
        <a:ln w="34925" cap="flat" cmpd="sng" algn="in">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pt-BR" sz="1800" kern="1200"/>
        </a:p>
      </dsp:txBody>
      <dsp:txXfrm>
        <a:off x="5198558" y="2270993"/>
        <a:ext cx="20734" cy="20734"/>
      </dsp:txXfrm>
    </dsp:sp>
    <dsp:sp modelId="{E7029AA1-CCD1-471D-8340-28184BC43E7E}">
      <dsp:nvSpPr>
        <dsp:cNvPr id="0" name=""/>
        <dsp:cNvSpPr/>
      </dsp:nvSpPr>
      <dsp:spPr>
        <a:xfrm>
          <a:off x="5263876" y="1014102"/>
          <a:ext cx="1644311" cy="1521721"/>
        </a:xfrm>
        <a:prstGeom prst="ellipse">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dirty="0"/>
            <a:t>Momentos Presenciais</a:t>
          </a:r>
        </a:p>
      </dsp:txBody>
      <dsp:txXfrm>
        <a:off x="5504680" y="1236953"/>
        <a:ext cx="1162703" cy="1076019"/>
      </dsp:txXfrm>
    </dsp:sp>
    <dsp:sp modelId="{722ECFC0-815B-4282-935F-EBE205E72B29}">
      <dsp:nvSpPr>
        <dsp:cNvPr id="0" name=""/>
        <dsp:cNvSpPr/>
      </dsp:nvSpPr>
      <dsp:spPr>
        <a:xfrm rot="1800000">
          <a:off x="4998597" y="3244992"/>
          <a:ext cx="459275" cy="31437"/>
        </a:xfrm>
        <a:custGeom>
          <a:avLst/>
          <a:gdLst/>
          <a:ahLst/>
          <a:cxnLst/>
          <a:rect l="0" t="0" r="0" b="0"/>
          <a:pathLst>
            <a:path>
              <a:moveTo>
                <a:pt x="0" y="15718"/>
              </a:moveTo>
              <a:lnTo>
                <a:pt x="459275" y="15718"/>
              </a:lnTo>
            </a:path>
          </a:pathLst>
        </a:custGeom>
        <a:noFill/>
        <a:ln w="34925" cap="flat" cmpd="sng" algn="in">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pt-BR" sz="1800" kern="1200"/>
        </a:p>
      </dsp:txBody>
      <dsp:txXfrm>
        <a:off x="5216753" y="3249229"/>
        <a:ext cx="22963" cy="22963"/>
      </dsp:txXfrm>
    </dsp:sp>
    <dsp:sp modelId="{0FC45E96-314C-4901-A04B-4002B6718CB2}">
      <dsp:nvSpPr>
        <dsp:cNvPr id="0" name=""/>
        <dsp:cNvSpPr/>
      </dsp:nvSpPr>
      <dsp:spPr>
        <a:xfrm>
          <a:off x="5325171" y="2995099"/>
          <a:ext cx="1521721" cy="1521721"/>
        </a:xfrm>
        <a:prstGeom prst="ellipse">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a:t>Material Impresso</a:t>
          </a:r>
        </a:p>
      </dsp:txBody>
      <dsp:txXfrm>
        <a:off x="5548022" y="3217950"/>
        <a:ext cx="1076019" cy="1076019"/>
      </dsp:txXfrm>
    </dsp:sp>
    <dsp:sp modelId="{30C14C97-3E51-4232-91CE-5CA0FBB6A70A}">
      <dsp:nvSpPr>
        <dsp:cNvPr id="0" name=""/>
        <dsp:cNvSpPr/>
      </dsp:nvSpPr>
      <dsp:spPr>
        <a:xfrm rot="5433012">
          <a:off x="4128428" y="3743029"/>
          <a:ext cx="464941" cy="31437"/>
        </a:xfrm>
        <a:custGeom>
          <a:avLst/>
          <a:gdLst/>
          <a:ahLst/>
          <a:cxnLst/>
          <a:rect l="0" t="0" r="0" b="0"/>
          <a:pathLst>
            <a:path>
              <a:moveTo>
                <a:pt x="0" y="15718"/>
              </a:moveTo>
              <a:lnTo>
                <a:pt x="464941" y="15718"/>
              </a:lnTo>
            </a:path>
          </a:pathLst>
        </a:custGeom>
        <a:noFill/>
        <a:ln w="34925" cap="flat" cmpd="sng" algn="in">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pt-BR" sz="1800" kern="1200"/>
        </a:p>
      </dsp:txBody>
      <dsp:txXfrm rot="10800000">
        <a:off x="4349276" y="3747124"/>
        <a:ext cx="23247" cy="23247"/>
      </dsp:txXfrm>
    </dsp:sp>
    <dsp:sp modelId="{811B1D51-4BB8-48D0-88C9-71A016E9E8AA}">
      <dsp:nvSpPr>
        <dsp:cNvPr id="0" name=""/>
        <dsp:cNvSpPr/>
      </dsp:nvSpPr>
      <dsp:spPr>
        <a:xfrm>
          <a:off x="3590500" y="3991172"/>
          <a:ext cx="1521721" cy="1521721"/>
        </a:xfrm>
        <a:prstGeom prst="ellipse">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a:t>Video aulas</a:t>
          </a:r>
        </a:p>
      </dsp:txBody>
      <dsp:txXfrm>
        <a:off x="3813351" y="4214023"/>
        <a:ext cx="1076019" cy="1076019"/>
      </dsp:txXfrm>
    </dsp:sp>
    <dsp:sp modelId="{47814B05-EA8C-4D08-8C1E-3AF64EC5F15A}">
      <dsp:nvSpPr>
        <dsp:cNvPr id="0" name=""/>
        <dsp:cNvSpPr/>
      </dsp:nvSpPr>
      <dsp:spPr>
        <a:xfrm rot="9000000">
          <a:off x="3321252" y="3234743"/>
          <a:ext cx="418280" cy="31437"/>
        </a:xfrm>
        <a:custGeom>
          <a:avLst/>
          <a:gdLst/>
          <a:ahLst/>
          <a:cxnLst/>
          <a:rect l="0" t="0" r="0" b="0"/>
          <a:pathLst>
            <a:path>
              <a:moveTo>
                <a:pt x="0" y="15718"/>
              </a:moveTo>
              <a:lnTo>
                <a:pt x="418280" y="15718"/>
              </a:lnTo>
            </a:path>
          </a:pathLst>
        </a:custGeom>
        <a:noFill/>
        <a:ln w="34925" cap="flat" cmpd="sng" algn="in">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pt-BR" sz="1100" kern="1200"/>
        </a:p>
      </dsp:txBody>
      <dsp:txXfrm rot="10800000">
        <a:off x="3519935" y="3240005"/>
        <a:ext cx="20914" cy="20914"/>
      </dsp:txXfrm>
    </dsp:sp>
    <dsp:sp modelId="{99D1805C-BB1B-4E03-B180-2A47AADBE656}">
      <dsp:nvSpPr>
        <dsp:cNvPr id="0" name=""/>
        <dsp:cNvSpPr/>
      </dsp:nvSpPr>
      <dsp:spPr>
        <a:xfrm>
          <a:off x="1784862" y="3006599"/>
          <a:ext cx="1700128" cy="1521721"/>
        </a:xfrm>
        <a:prstGeom prst="ellipse">
          <a:avLst/>
        </a:prstGeom>
        <a:solidFill>
          <a:schemeClr val="accent6">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a:t>Web Conference</a:t>
          </a:r>
        </a:p>
      </dsp:txBody>
      <dsp:txXfrm>
        <a:off x="2033840" y="3229450"/>
        <a:ext cx="1202172" cy="1076019"/>
      </dsp:txXfrm>
    </dsp:sp>
    <dsp:sp modelId="{858137C1-A0FB-4E0B-881A-F3EDC0FBA413}">
      <dsp:nvSpPr>
        <dsp:cNvPr id="0" name=""/>
        <dsp:cNvSpPr/>
      </dsp:nvSpPr>
      <dsp:spPr>
        <a:xfrm rot="12600000">
          <a:off x="3283003" y="2254494"/>
          <a:ext cx="459275" cy="31437"/>
        </a:xfrm>
        <a:custGeom>
          <a:avLst/>
          <a:gdLst/>
          <a:ahLst/>
          <a:cxnLst/>
          <a:rect l="0" t="0" r="0" b="0"/>
          <a:pathLst>
            <a:path>
              <a:moveTo>
                <a:pt x="0" y="15718"/>
              </a:moveTo>
              <a:lnTo>
                <a:pt x="459275" y="15718"/>
              </a:lnTo>
            </a:path>
          </a:pathLst>
        </a:custGeom>
        <a:noFill/>
        <a:ln w="34925" cap="flat" cmpd="sng" algn="in">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pt-BR" sz="1800" kern="1200"/>
        </a:p>
      </dsp:txBody>
      <dsp:txXfrm rot="10800000">
        <a:off x="3501159" y="2258730"/>
        <a:ext cx="22963" cy="22963"/>
      </dsp:txXfrm>
    </dsp:sp>
    <dsp:sp modelId="{9C25C128-0B23-4187-9499-CD42B6008D4C}">
      <dsp:nvSpPr>
        <dsp:cNvPr id="0" name=""/>
        <dsp:cNvSpPr/>
      </dsp:nvSpPr>
      <dsp:spPr>
        <a:xfrm>
          <a:off x="1893983" y="1014102"/>
          <a:ext cx="1521721" cy="1521721"/>
        </a:xfrm>
        <a:prstGeom prst="ellipse">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b="1" kern="1200"/>
            <a:t>AVA-Moodle</a:t>
          </a:r>
        </a:p>
      </dsp:txBody>
      <dsp:txXfrm>
        <a:off x="2116834" y="1236953"/>
        <a:ext cx="1076019" cy="107601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ED6610-BA60-42FB-AE23-F9FDA548C08A}">
      <dsp:nvSpPr>
        <dsp:cNvPr id="0" name=""/>
        <dsp:cNvSpPr/>
      </dsp:nvSpPr>
      <dsp:spPr>
        <a:xfrm>
          <a:off x="2051792" y="1394873"/>
          <a:ext cx="3474948" cy="3474948"/>
        </a:xfrm>
        <a:prstGeom prst="ellipse">
          <a:avLst/>
        </a:prstGeom>
        <a:gradFill rotWithShape="0">
          <a:gsLst>
            <a:gs pos="0">
              <a:schemeClr val="accent2">
                <a:alpha val="50000"/>
                <a:hueOff val="0"/>
                <a:satOff val="0"/>
                <a:lumOff val="0"/>
                <a:alphaOff val="0"/>
                <a:tint val="94000"/>
                <a:satMod val="103000"/>
                <a:lumMod val="102000"/>
              </a:schemeClr>
            </a:gs>
            <a:gs pos="50000">
              <a:schemeClr val="accent2">
                <a:alpha val="50000"/>
                <a:hueOff val="0"/>
                <a:satOff val="0"/>
                <a:lumOff val="0"/>
                <a:alphaOff val="0"/>
                <a:shade val="100000"/>
                <a:satMod val="110000"/>
                <a:lumMod val="100000"/>
              </a:schemeClr>
            </a:gs>
            <a:gs pos="100000">
              <a:schemeClr val="accent2">
                <a:alpha val="50000"/>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pt-BR" sz="3600" b="1" kern="1200"/>
            <a:t>Aluno</a:t>
          </a:r>
          <a:endParaRPr lang="pt-BR" sz="3600" b="1" kern="1200" dirty="0"/>
        </a:p>
      </dsp:txBody>
      <dsp:txXfrm>
        <a:off x="2560686" y="1903767"/>
        <a:ext cx="2457160" cy="2457160"/>
      </dsp:txXfrm>
    </dsp:sp>
    <dsp:sp modelId="{546D9487-5CE6-4F4B-B6FB-007F0384D3A2}">
      <dsp:nvSpPr>
        <dsp:cNvPr id="0" name=""/>
        <dsp:cNvSpPr/>
      </dsp:nvSpPr>
      <dsp:spPr>
        <a:xfrm>
          <a:off x="2654835" y="620"/>
          <a:ext cx="2268863" cy="1737474"/>
        </a:xfrm>
        <a:prstGeom prst="ellipse">
          <a:avLst/>
        </a:prstGeom>
        <a:gradFill rotWithShape="0">
          <a:gsLst>
            <a:gs pos="0">
              <a:schemeClr val="accent3">
                <a:alpha val="50000"/>
                <a:hueOff val="0"/>
                <a:satOff val="0"/>
                <a:lumOff val="0"/>
                <a:alphaOff val="0"/>
                <a:tint val="94000"/>
                <a:satMod val="103000"/>
                <a:lumMod val="102000"/>
              </a:schemeClr>
            </a:gs>
            <a:gs pos="50000">
              <a:schemeClr val="accent3">
                <a:alpha val="50000"/>
                <a:hueOff val="0"/>
                <a:satOff val="0"/>
                <a:lumOff val="0"/>
                <a:alphaOff val="0"/>
                <a:shade val="100000"/>
                <a:satMod val="110000"/>
                <a:lumMod val="100000"/>
              </a:schemeClr>
            </a:gs>
            <a:gs pos="100000">
              <a:schemeClr val="accent3">
                <a:alpha val="50000"/>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pt-BR" sz="2400" b="1" kern="1200"/>
            <a:t>Coordena- dor de curso</a:t>
          </a:r>
          <a:endParaRPr lang="pt-BR" sz="2400" b="1" kern="1200" dirty="0"/>
        </a:p>
      </dsp:txBody>
      <dsp:txXfrm>
        <a:off x="2987102" y="255067"/>
        <a:ext cx="1604329" cy="1228580"/>
      </dsp:txXfrm>
    </dsp:sp>
    <dsp:sp modelId="{6BA12D61-848D-48E6-84A0-19339D4FD43E}">
      <dsp:nvSpPr>
        <dsp:cNvPr id="0" name=""/>
        <dsp:cNvSpPr/>
      </dsp:nvSpPr>
      <dsp:spPr>
        <a:xfrm>
          <a:off x="4665038" y="1132115"/>
          <a:ext cx="2168072" cy="1737474"/>
        </a:xfrm>
        <a:prstGeom prst="ellipse">
          <a:avLst/>
        </a:prstGeom>
        <a:gradFill rotWithShape="0">
          <a:gsLst>
            <a:gs pos="0">
              <a:schemeClr val="accent4">
                <a:alpha val="50000"/>
                <a:hueOff val="0"/>
                <a:satOff val="0"/>
                <a:lumOff val="0"/>
                <a:alphaOff val="0"/>
                <a:tint val="94000"/>
                <a:satMod val="103000"/>
                <a:lumMod val="102000"/>
              </a:schemeClr>
            </a:gs>
            <a:gs pos="50000">
              <a:schemeClr val="accent4">
                <a:alpha val="50000"/>
                <a:hueOff val="0"/>
                <a:satOff val="0"/>
                <a:lumOff val="0"/>
                <a:alphaOff val="0"/>
                <a:shade val="100000"/>
                <a:satMod val="110000"/>
                <a:lumMod val="100000"/>
              </a:schemeClr>
            </a:gs>
            <a:gs pos="100000">
              <a:schemeClr val="accent4">
                <a:alpha val="50000"/>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pt-BR" sz="2400" b="1" kern="1200"/>
            <a:t>Coordena- dor de polo</a:t>
          </a:r>
          <a:endParaRPr lang="pt-BR" sz="2400" b="1" kern="1200" dirty="0"/>
        </a:p>
      </dsp:txBody>
      <dsp:txXfrm>
        <a:off x="4982545" y="1386562"/>
        <a:ext cx="1533058" cy="1228580"/>
      </dsp:txXfrm>
    </dsp:sp>
    <dsp:sp modelId="{868FB520-9D36-46C1-BA53-FD8B11C68545}">
      <dsp:nvSpPr>
        <dsp:cNvPr id="0" name=""/>
        <dsp:cNvSpPr/>
      </dsp:nvSpPr>
      <dsp:spPr>
        <a:xfrm>
          <a:off x="4627691" y="3395106"/>
          <a:ext cx="2242766" cy="1737474"/>
        </a:xfrm>
        <a:prstGeom prst="ellipse">
          <a:avLst/>
        </a:prstGeom>
        <a:gradFill rotWithShape="0">
          <a:gsLst>
            <a:gs pos="0">
              <a:schemeClr val="accent5">
                <a:alpha val="50000"/>
                <a:hueOff val="0"/>
                <a:satOff val="0"/>
                <a:lumOff val="0"/>
                <a:alphaOff val="0"/>
                <a:tint val="94000"/>
                <a:satMod val="103000"/>
                <a:lumMod val="102000"/>
              </a:schemeClr>
            </a:gs>
            <a:gs pos="50000">
              <a:schemeClr val="accent5">
                <a:alpha val="50000"/>
                <a:hueOff val="0"/>
                <a:satOff val="0"/>
                <a:lumOff val="0"/>
                <a:alphaOff val="0"/>
                <a:shade val="100000"/>
                <a:satMod val="110000"/>
                <a:lumMod val="100000"/>
              </a:schemeClr>
            </a:gs>
            <a:gs pos="100000">
              <a:schemeClr val="accent5">
                <a:alpha val="50000"/>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pt-BR" sz="2400" b="1" kern="1200"/>
            <a:t>Professor Formador</a:t>
          </a:r>
          <a:endParaRPr lang="pt-BR" sz="2400" b="1" kern="1200" dirty="0"/>
        </a:p>
      </dsp:txBody>
      <dsp:txXfrm>
        <a:off x="4956136" y="3649553"/>
        <a:ext cx="1585876" cy="1228580"/>
      </dsp:txXfrm>
    </dsp:sp>
    <dsp:sp modelId="{5EAD4034-ED28-4030-BE4A-3348745C5740}">
      <dsp:nvSpPr>
        <dsp:cNvPr id="0" name=""/>
        <dsp:cNvSpPr/>
      </dsp:nvSpPr>
      <dsp:spPr>
        <a:xfrm>
          <a:off x="2681992" y="4526601"/>
          <a:ext cx="2214549" cy="1737474"/>
        </a:xfrm>
        <a:prstGeom prst="ellipse">
          <a:avLst/>
        </a:prstGeom>
        <a:gradFill rotWithShape="0">
          <a:gsLst>
            <a:gs pos="0">
              <a:schemeClr val="accent6">
                <a:alpha val="50000"/>
                <a:hueOff val="0"/>
                <a:satOff val="0"/>
                <a:lumOff val="0"/>
                <a:alphaOff val="0"/>
                <a:tint val="94000"/>
                <a:satMod val="103000"/>
                <a:lumMod val="102000"/>
              </a:schemeClr>
            </a:gs>
            <a:gs pos="50000">
              <a:schemeClr val="accent6">
                <a:alpha val="50000"/>
                <a:hueOff val="0"/>
                <a:satOff val="0"/>
                <a:lumOff val="0"/>
                <a:alphaOff val="0"/>
                <a:shade val="100000"/>
                <a:satMod val="110000"/>
                <a:lumMod val="100000"/>
              </a:schemeClr>
            </a:gs>
            <a:gs pos="100000">
              <a:schemeClr val="accent6">
                <a:alpha val="50000"/>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pt-BR" sz="2400" b="1" kern="1200"/>
            <a:t>Tutor presencial</a:t>
          </a:r>
          <a:endParaRPr lang="pt-BR" sz="2400" b="1" kern="1200" dirty="0"/>
        </a:p>
      </dsp:txBody>
      <dsp:txXfrm>
        <a:off x="3006305" y="4781048"/>
        <a:ext cx="1565923" cy="1228580"/>
      </dsp:txXfrm>
    </dsp:sp>
    <dsp:sp modelId="{A67722FF-879E-4DEC-9412-9711A61CED40}">
      <dsp:nvSpPr>
        <dsp:cNvPr id="0" name=""/>
        <dsp:cNvSpPr/>
      </dsp:nvSpPr>
      <dsp:spPr>
        <a:xfrm>
          <a:off x="792092" y="3395106"/>
          <a:ext cx="2074735" cy="1737474"/>
        </a:xfrm>
        <a:prstGeom prst="ellipse">
          <a:avLst/>
        </a:prstGeom>
        <a:solidFill>
          <a:srgbClr val="33CCFF"/>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pt-BR" sz="2400" b="1" kern="1200"/>
            <a:t>Tutor a distância</a:t>
          </a:r>
          <a:endParaRPr lang="pt-BR" sz="2400" b="1" kern="1200" dirty="0"/>
        </a:p>
      </dsp:txBody>
      <dsp:txXfrm>
        <a:off x="1095930" y="3649553"/>
        <a:ext cx="1467059" cy="1228580"/>
      </dsp:txXfrm>
    </dsp:sp>
    <dsp:sp modelId="{D66B6A3D-EDB8-45D3-B967-3B083B8A234C}">
      <dsp:nvSpPr>
        <dsp:cNvPr id="0" name=""/>
        <dsp:cNvSpPr/>
      </dsp:nvSpPr>
      <dsp:spPr>
        <a:xfrm>
          <a:off x="762390" y="1132115"/>
          <a:ext cx="2134139" cy="1737474"/>
        </a:xfrm>
        <a:prstGeom prst="ellipse">
          <a:avLst/>
        </a:prstGeom>
        <a:solidFill>
          <a:srgbClr val="99FFCC"/>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pt-BR" sz="2400" b="1" kern="1200"/>
            <a:t>AVA</a:t>
          </a:r>
          <a:endParaRPr lang="pt-BR" sz="2400" b="1" kern="1200" dirty="0"/>
        </a:p>
      </dsp:txBody>
      <dsp:txXfrm>
        <a:off x="1074927" y="1386562"/>
        <a:ext cx="1509065" cy="12285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128C74-CCF0-4191-837D-F5B5EEB2189C}">
      <dsp:nvSpPr>
        <dsp:cNvPr id="0" name=""/>
        <dsp:cNvSpPr/>
      </dsp:nvSpPr>
      <dsp:spPr>
        <a:xfrm>
          <a:off x="7593214" y="2460204"/>
          <a:ext cx="91440" cy="457986"/>
        </a:xfrm>
        <a:custGeom>
          <a:avLst/>
          <a:gdLst/>
          <a:ahLst/>
          <a:cxnLst/>
          <a:rect l="0" t="0" r="0" b="0"/>
          <a:pathLst>
            <a:path>
              <a:moveTo>
                <a:pt x="45720" y="0"/>
              </a:moveTo>
              <a:lnTo>
                <a:pt x="45720" y="457986"/>
              </a:lnTo>
            </a:path>
          </a:pathLst>
        </a:custGeom>
        <a:noFill/>
        <a:ln w="34925" cap="flat" cmpd="sng" algn="in">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08EF1B-D4B3-4BC4-8158-2A564C6BE8EF}">
      <dsp:nvSpPr>
        <dsp:cNvPr id="0" name=""/>
        <dsp:cNvSpPr/>
      </dsp:nvSpPr>
      <dsp:spPr>
        <a:xfrm>
          <a:off x="5714253" y="1002258"/>
          <a:ext cx="1924681" cy="457986"/>
        </a:xfrm>
        <a:custGeom>
          <a:avLst/>
          <a:gdLst/>
          <a:ahLst/>
          <a:cxnLst/>
          <a:rect l="0" t="0" r="0" b="0"/>
          <a:pathLst>
            <a:path>
              <a:moveTo>
                <a:pt x="0" y="0"/>
              </a:moveTo>
              <a:lnTo>
                <a:pt x="0" y="312104"/>
              </a:lnTo>
              <a:lnTo>
                <a:pt x="1924681" y="312104"/>
              </a:lnTo>
              <a:lnTo>
                <a:pt x="1924681" y="457986"/>
              </a:lnTo>
            </a:path>
          </a:pathLst>
        </a:custGeom>
        <a:noFill/>
        <a:ln w="34925" cap="flat" cmpd="sng" algn="in">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00EF8A-867D-43A1-8BA6-7AF3BC86B11D}">
      <dsp:nvSpPr>
        <dsp:cNvPr id="0" name=""/>
        <dsp:cNvSpPr/>
      </dsp:nvSpPr>
      <dsp:spPr>
        <a:xfrm>
          <a:off x="5668533" y="2460204"/>
          <a:ext cx="91440" cy="457986"/>
        </a:xfrm>
        <a:custGeom>
          <a:avLst/>
          <a:gdLst/>
          <a:ahLst/>
          <a:cxnLst/>
          <a:rect l="0" t="0" r="0" b="0"/>
          <a:pathLst>
            <a:path>
              <a:moveTo>
                <a:pt x="45720" y="0"/>
              </a:moveTo>
              <a:lnTo>
                <a:pt x="45720" y="457986"/>
              </a:lnTo>
            </a:path>
          </a:pathLst>
        </a:custGeom>
        <a:noFill/>
        <a:ln w="34925" cap="flat" cmpd="sng" algn="in">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975B1B-FD01-4306-A3DD-C49DEBA7EC7D}">
      <dsp:nvSpPr>
        <dsp:cNvPr id="0" name=""/>
        <dsp:cNvSpPr/>
      </dsp:nvSpPr>
      <dsp:spPr>
        <a:xfrm>
          <a:off x="5668533" y="1002258"/>
          <a:ext cx="91440" cy="457986"/>
        </a:xfrm>
        <a:custGeom>
          <a:avLst/>
          <a:gdLst/>
          <a:ahLst/>
          <a:cxnLst/>
          <a:rect l="0" t="0" r="0" b="0"/>
          <a:pathLst>
            <a:path>
              <a:moveTo>
                <a:pt x="45720" y="0"/>
              </a:moveTo>
              <a:lnTo>
                <a:pt x="45720" y="457986"/>
              </a:lnTo>
            </a:path>
          </a:pathLst>
        </a:custGeom>
        <a:noFill/>
        <a:ln w="34925" cap="flat" cmpd="sng" algn="in">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CA008E-6735-4D58-999C-7864A0200A47}">
      <dsp:nvSpPr>
        <dsp:cNvPr id="0" name=""/>
        <dsp:cNvSpPr/>
      </dsp:nvSpPr>
      <dsp:spPr>
        <a:xfrm>
          <a:off x="3789572" y="3918150"/>
          <a:ext cx="1089831" cy="457986"/>
        </a:xfrm>
        <a:custGeom>
          <a:avLst/>
          <a:gdLst/>
          <a:ahLst/>
          <a:cxnLst/>
          <a:rect l="0" t="0" r="0" b="0"/>
          <a:pathLst>
            <a:path>
              <a:moveTo>
                <a:pt x="0" y="0"/>
              </a:moveTo>
              <a:lnTo>
                <a:pt x="0" y="312104"/>
              </a:lnTo>
              <a:lnTo>
                <a:pt x="1089831" y="312104"/>
              </a:lnTo>
              <a:lnTo>
                <a:pt x="1089831" y="457986"/>
              </a:lnTo>
            </a:path>
          </a:pathLst>
        </a:custGeom>
        <a:noFill/>
        <a:ln w="34925" cap="flat" cmpd="sng" algn="in">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F77BAC-96FA-4727-B039-1E9C6E73B8AB}">
      <dsp:nvSpPr>
        <dsp:cNvPr id="0" name=""/>
        <dsp:cNvSpPr/>
      </dsp:nvSpPr>
      <dsp:spPr>
        <a:xfrm>
          <a:off x="2610729" y="3918150"/>
          <a:ext cx="1178843" cy="457986"/>
        </a:xfrm>
        <a:custGeom>
          <a:avLst/>
          <a:gdLst/>
          <a:ahLst/>
          <a:cxnLst/>
          <a:rect l="0" t="0" r="0" b="0"/>
          <a:pathLst>
            <a:path>
              <a:moveTo>
                <a:pt x="1178843" y="0"/>
              </a:moveTo>
              <a:lnTo>
                <a:pt x="1178843" y="312104"/>
              </a:lnTo>
              <a:lnTo>
                <a:pt x="0" y="312104"/>
              </a:lnTo>
              <a:lnTo>
                <a:pt x="0" y="457986"/>
              </a:lnTo>
            </a:path>
          </a:pathLst>
        </a:custGeom>
        <a:noFill/>
        <a:ln w="34925" cap="flat" cmpd="sng" algn="in">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72542C-BE29-4F12-83F8-3484A9D3765B}">
      <dsp:nvSpPr>
        <dsp:cNvPr id="0" name=""/>
        <dsp:cNvSpPr/>
      </dsp:nvSpPr>
      <dsp:spPr>
        <a:xfrm>
          <a:off x="3743852" y="2460204"/>
          <a:ext cx="91440" cy="457986"/>
        </a:xfrm>
        <a:custGeom>
          <a:avLst/>
          <a:gdLst/>
          <a:ahLst/>
          <a:cxnLst/>
          <a:rect l="0" t="0" r="0" b="0"/>
          <a:pathLst>
            <a:path>
              <a:moveTo>
                <a:pt x="45720" y="0"/>
              </a:moveTo>
              <a:lnTo>
                <a:pt x="45720" y="457986"/>
              </a:lnTo>
            </a:path>
          </a:pathLst>
        </a:custGeom>
        <a:noFill/>
        <a:ln w="34925" cap="flat" cmpd="sng" algn="in">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793C7A-3983-4C1B-8365-D4960EAA86AB}">
      <dsp:nvSpPr>
        <dsp:cNvPr id="0" name=""/>
        <dsp:cNvSpPr/>
      </dsp:nvSpPr>
      <dsp:spPr>
        <a:xfrm>
          <a:off x="3789572" y="1002258"/>
          <a:ext cx="1924681" cy="457986"/>
        </a:xfrm>
        <a:custGeom>
          <a:avLst/>
          <a:gdLst/>
          <a:ahLst/>
          <a:cxnLst/>
          <a:rect l="0" t="0" r="0" b="0"/>
          <a:pathLst>
            <a:path>
              <a:moveTo>
                <a:pt x="1924681" y="0"/>
              </a:moveTo>
              <a:lnTo>
                <a:pt x="1924681" y="312104"/>
              </a:lnTo>
              <a:lnTo>
                <a:pt x="0" y="312104"/>
              </a:lnTo>
              <a:lnTo>
                <a:pt x="0" y="457986"/>
              </a:lnTo>
            </a:path>
          </a:pathLst>
        </a:custGeom>
        <a:noFill/>
        <a:ln w="34925" cap="flat" cmpd="sng" algn="in">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041C90-995E-474C-8ECD-3EFBAEDCD40D}">
      <dsp:nvSpPr>
        <dsp:cNvPr id="0" name=""/>
        <dsp:cNvSpPr/>
      </dsp:nvSpPr>
      <dsp:spPr>
        <a:xfrm>
          <a:off x="4926884" y="2299"/>
          <a:ext cx="1574739" cy="999959"/>
        </a:xfrm>
        <a:prstGeom prst="roundRect">
          <a:avLst>
            <a:gd name="adj" fmla="val 10000"/>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63A19564-F812-4785-9D78-CBAA5D6A1351}">
      <dsp:nvSpPr>
        <dsp:cNvPr id="0" name=""/>
        <dsp:cNvSpPr/>
      </dsp:nvSpPr>
      <dsp:spPr>
        <a:xfrm>
          <a:off x="5101855" y="168521"/>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Avaliação </a:t>
          </a:r>
        </a:p>
      </dsp:txBody>
      <dsp:txXfrm>
        <a:off x="5131143" y="197809"/>
        <a:ext cx="1516163" cy="941383"/>
      </dsp:txXfrm>
    </dsp:sp>
    <dsp:sp modelId="{A9E9FD2C-D579-4D98-A288-065B3F9CFBA3}">
      <dsp:nvSpPr>
        <dsp:cNvPr id="0" name=""/>
        <dsp:cNvSpPr/>
      </dsp:nvSpPr>
      <dsp:spPr>
        <a:xfrm>
          <a:off x="3002203" y="1460245"/>
          <a:ext cx="1574739" cy="999959"/>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E5C1C935-CC59-4FFB-A192-DA6754C3D8D5}">
      <dsp:nvSpPr>
        <dsp:cNvPr id="0" name=""/>
        <dsp:cNvSpPr/>
      </dsp:nvSpPr>
      <dsp:spPr>
        <a:xfrm>
          <a:off x="3177174" y="1626467"/>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ANTES do ensino </a:t>
          </a:r>
        </a:p>
      </dsp:txBody>
      <dsp:txXfrm>
        <a:off x="3206462" y="1655755"/>
        <a:ext cx="1516163" cy="941383"/>
      </dsp:txXfrm>
    </dsp:sp>
    <dsp:sp modelId="{51603E68-571F-4D48-80B5-9BF67C01C6C5}">
      <dsp:nvSpPr>
        <dsp:cNvPr id="0" name=""/>
        <dsp:cNvSpPr/>
      </dsp:nvSpPr>
      <dsp:spPr>
        <a:xfrm>
          <a:off x="3002203" y="2918191"/>
          <a:ext cx="1574739" cy="999959"/>
        </a:xfrm>
        <a:prstGeom prst="roundRect">
          <a:avLst>
            <a:gd name="adj" fmla="val 10000"/>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ACAF7802-F8EE-403C-9B1D-09F9E06DD3A4}">
      <dsp:nvSpPr>
        <dsp:cNvPr id="0" name=""/>
        <dsp:cNvSpPr/>
      </dsp:nvSpPr>
      <dsp:spPr>
        <a:xfrm>
          <a:off x="3177174" y="3084413"/>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INICIAL</a:t>
          </a:r>
        </a:p>
      </dsp:txBody>
      <dsp:txXfrm>
        <a:off x="3206462" y="3113701"/>
        <a:ext cx="1516163" cy="941383"/>
      </dsp:txXfrm>
    </dsp:sp>
    <dsp:sp modelId="{F626E72D-206F-4424-BE11-489CEB7CE0C6}">
      <dsp:nvSpPr>
        <dsp:cNvPr id="0" name=""/>
        <dsp:cNvSpPr/>
      </dsp:nvSpPr>
      <dsp:spPr>
        <a:xfrm>
          <a:off x="1695868" y="4376136"/>
          <a:ext cx="1829720" cy="999959"/>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1D83BF42-070C-4F85-BB44-078C446D96E7}">
      <dsp:nvSpPr>
        <dsp:cNvPr id="0" name=""/>
        <dsp:cNvSpPr/>
      </dsp:nvSpPr>
      <dsp:spPr>
        <a:xfrm>
          <a:off x="1870839" y="4542359"/>
          <a:ext cx="1829720" cy="999959"/>
        </a:xfrm>
        <a:prstGeom prst="roundRect">
          <a:avLst>
            <a:gd name="adj" fmla="val 10000"/>
          </a:avLst>
        </a:prstGeom>
        <a:solidFill>
          <a:schemeClr val="lt1">
            <a:alpha val="90000"/>
            <a:hueOff val="0"/>
            <a:satOff val="0"/>
            <a:lumOff val="0"/>
            <a:alphaOff val="0"/>
          </a:schemeClr>
        </a:solidFill>
        <a:ln w="6350" cap="flat" cmpd="sng" algn="in">
          <a:solidFill>
            <a:schemeClr val="accent6">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COLETIVA: prognósitco</a:t>
          </a:r>
        </a:p>
      </dsp:txBody>
      <dsp:txXfrm>
        <a:off x="1900127" y="4571647"/>
        <a:ext cx="1771144" cy="941383"/>
      </dsp:txXfrm>
    </dsp:sp>
    <dsp:sp modelId="{75C26F52-FE78-4CFB-9EAC-DB114DDB1E4E}">
      <dsp:nvSpPr>
        <dsp:cNvPr id="0" name=""/>
        <dsp:cNvSpPr/>
      </dsp:nvSpPr>
      <dsp:spPr>
        <a:xfrm>
          <a:off x="3875531" y="4376136"/>
          <a:ext cx="2007745" cy="999959"/>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530EA563-68F8-4F3B-B652-FBD13E28D821}">
      <dsp:nvSpPr>
        <dsp:cNvPr id="0" name=""/>
        <dsp:cNvSpPr/>
      </dsp:nvSpPr>
      <dsp:spPr>
        <a:xfrm>
          <a:off x="4050502" y="4542359"/>
          <a:ext cx="2007745" cy="999959"/>
        </a:xfrm>
        <a:prstGeom prst="roundRect">
          <a:avLst>
            <a:gd name="adj" fmla="val 10000"/>
          </a:avLst>
        </a:prstGeom>
        <a:solidFill>
          <a:schemeClr val="lt1">
            <a:alpha val="90000"/>
            <a:hueOff val="0"/>
            <a:satOff val="0"/>
            <a:lumOff val="0"/>
            <a:alphaOff val="0"/>
          </a:schemeClr>
        </a:solidFill>
        <a:ln w="6350" cap="flat" cmpd="sng" algn="in">
          <a:solidFill>
            <a:schemeClr val="accent6">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DIFERENCIADA: diagnóstico</a:t>
          </a:r>
        </a:p>
      </dsp:txBody>
      <dsp:txXfrm>
        <a:off x="4079790" y="4571647"/>
        <a:ext cx="1949169" cy="941383"/>
      </dsp:txXfrm>
    </dsp:sp>
    <dsp:sp modelId="{C89A7B6F-12E1-4A55-830D-281CA246CF1D}">
      <dsp:nvSpPr>
        <dsp:cNvPr id="0" name=""/>
        <dsp:cNvSpPr/>
      </dsp:nvSpPr>
      <dsp:spPr>
        <a:xfrm>
          <a:off x="4926884" y="1460245"/>
          <a:ext cx="1574739" cy="999959"/>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A7C8699F-88F6-409D-BCB9-054B69F87932}">
      <dsp:nvSpPr>
        <dsp:cNvPr id="0" name=""/>
        <dsp:cNvSpPr/>
      </dsp:nvSpPr>
      <dsp:spPr>
        <a:xfrm>
          <a:off x="5101855" y="1626467"/>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DURANTE o ensino </a:t>
          </a:r>
        </a:p>
      </dsp:txBody>
      <dsp:txXfrm>
        <a:off x="5131143" y="1655755"/>
        <a:ext cx="1516163" cy="941383"/>
      </dsp:txXfrm>
    </dsp:sp>
    <dsp:sp modelId="{552E31AA-A93D-4635-A33A-627CA10A65A9}">
      <dsp:nvSpPr>
        <dsp:cNvPr id="0" name=""/>
        <dsp:cNvSpPr/>
      </dsp:nvSpPr>
      <dsp:spPr>
        <a:xfrm>
          <a:off x="4926884" y="2918191"/>
          <a:ext cx="1574739" cy="999959"/>
        </a:xfrm>
        <a:prstGeom prst="roundRect">
          <a:avLst>
            <a:gd name="adj" fmla="val 10000"/>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847C6188-D128-4FBA-8264-D59F9A04AEA8}">
      <dsp:nvSpPr>
        <dsp:cNvPr id="0" name=""/>
        <dsp:cNvSpPr/>
      </dsp:nvSpPr>
      <dsp:spPr>
        <a:xfrm>
          <a:off x="5101855" y="3084413"/>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FORMATIVA</a:t>
          </a:r>
        </a:p>
      </dsp:txBody>
      <dsp:txXfrm>
        <a:off x="5131143" y="3113701"/>
        <a:ext cx="1516163" cy="941383"/>
      </dsp:txXfrm>
    </dsp:sp>
    <dsp:sp modelId="{A58DE35B-B6E9-4734-BA7B-9E3F81D7A62B}">
      <dsp:nvSpPr>
        <dsp:cNvPr id="0" name=""/>
        <dsp:cNvSpPr/>
      </dsp:nvSpPr>
      <dsp:spPr>
        <a:xfrm>
          <a:off x="6851565" y="1460245"/>
          <a:ext cx="1574739" cy="999959"/>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219F8201-5120-4AD5-80C2-546CDA3D763E}">
      <dsp:nvSpPr>
        <dsp:cNvPr id="0" name=""/>
        <dsp:cNvSpPr/>
      </dsp:nvSpPr>
      <dsp:spPr>
        <a:xfrm>
          <a:off x="7026536" y="1626467"/>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DEPOIS do ensino</a:t>
          </a:r>
        </a:p>
      </dsp:txBody>
      <dsp:txXfrm>
        <a:off x="7055824" y="1655755"/>
        <a:ext cx="1516163" cy="941383"/>
      </dsp:txXfrm>
    </dsp:sp>
    <dsp:sp modelId="{4AAADFD0-D1EA-42CE-8E1D-9CF9B9281B6E}">
      <dsp:nvSpPr>
        <dsp:cNvPr id="0" name=""/>
        <dsp:cNvSpPr/>
      </dsp:nvSpPr>
      <dsp:spPr>
        <a:xfrm>
          <a:off x="6851565" y="2918191"/>
          <a:ext cx="1574739" cy="999959"/>
        </a:xfrm>
        <a:prstGeom prst="roundRect">
          <a:avLst>
            <a:gd name="adj" fmla="val 10000"/>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sp>
    <dsp:sp modelId="{51F8E56E-E48D-4F9D-A506-ABB4C2C7685C}">
      <dsp:nvSpPr>
        <dsp:cNvPr id="0" name=""/>
        <dsp:cNvSpPr/>
      </dsp:nvSpPr>
      <dsp:spPr>
        <a:xfrm>
          <a:off x="7026536" y="3084413"/>
          <a:ext cx="1574739" cy="999959"/>
        </a:xfrm>
        <a:prstGeom prst="roundRect">
          <a:avLst>
            <a:gd name="adj" fmla="val 10000"/>
          </a:avLst>
        </a:prstGeom>
        <a:solidFill>
          <a:schemeClr val="lt1">
            <a:alpha val="90000"/>
            <a:hueOff val="0"/>
            <a:satOff val="0"/>
            <a:lumOff val="0"/>
            <a:alphaOff val="0"/>
          </a:schemeClr>
        </a:solidFill>
        <a:ln w="6350" cap="flat" cmpd="sng" algn="in">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t>SOMATIVA</a:t>
          </a:r>
        </a:p>
      </dsp:txBody>
      <dsp:txXfrm>
        <a:off x="7055824" y="3113701"/>
        <a:ext cx="1516163" cy="9413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pt-BR"/>
              <a:t>Clique para editar o título mestre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pt-B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A7A2428-FE13-4872-832C-64977AD5D366}" type="slidenum">
              <a:rPr lang="pt-BR" smtClean="0"/>
              <a:t>‹nº›</a:t>
            </a:fld>
            <a:endParaRPr lang="pt-B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74211582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1819969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285958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pt-BR"/>
              <a:t>Clique para editar o título mestre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7" name="Date Placeholder 6"/>
          <p:cNvSpPr>
            <a:spLocks noGrp="1"/>
          </p:cNvSpPr>
          <p:nvPr>
            <p:ph type="dt" sz="half" idx="10"/>
          </p:nvPr>
        </p:nvSpPr>
        <p:spPr/>
        <p:txBody>
          <a:bodyPr/>
          <a:lstStyle/>
          <a:p>
            <a:fld id="{A572E749-0081-4A3B-97F2-7597164CCED4}" type="datetimeFigureOut">
              <a:rPr lang="pt-BR" smtClean="0"/>
              <a:t>02/03/2018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2639761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4110921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2396691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A572E749-0081-4A3B-97F2-7597164CCED4}" type="datetimeFigureOut">
              <a:rPr lang="pt-BR" smtClean="0"/>
              <a:t>02/03/2018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3018713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A572E749-0081-4A3B-97F2-7597164CCED4}" type="datetimeFigureOut">
              <a:rPr lang="pt-BR" smtClean="0"/>
              <a:t>02/03/2018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11808416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A572E749-0081-4A3B-97F2-7597164CCED4}" type="datetimeFigureOut">
              <a:rPr lang="pt-BR" smtClean="0"/>
              <a:t>02/03/2018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781532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2E749-0081-4A3B-97F2-7597164CCED4}" type="datetimeFigureOut">
              <a:rPr lang="pt-BR" smtClean="0"/>
              <a:t>02/03/2018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38507172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pt-BR"/>
              <a:t>Editar estilos de texto Mestre</a:t>
            </a:r>
          </a:p>
        </p:txBody>
      </p:sp>
      <p:sp>
        <p:nvSpPr>
          <p:cNvPr id="5" name="Date Placeholder 4"/>
          <p:cNvSpPr>
            <a:spLocks noGrp="1"/>
          </p:cNvSpPr>
          <p:nvPr>
            <p:ph type="dt" sz="half" idx="10"/>
          </p:nvPr>
        </p:nvSpPr>
        <p:spPr/>
        <p:txBody>
          <a:bodyPr/>
          <a:lstStyle/>
          <a:p>
            <a:fld id="{A572E749-0081-4A3B-97F2-7597164CCED4}" type="datetimeFigureOut">
              <a:rPr lang="pt-BR" smtClean="0"/>
              <a:t>02/03/2018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A7A2428-FE13-4872-832C-64977AD5D366}" type="slidenum">
              <a:rPr lang="pt-BR" smtClean="0"/>
              <a:t>‹nº›</a:t>
            </a:fld>
            <a:endParaRPr lang="pt-BR"/>
          </a:p>
        </p:txBody>
      </p:sp>
    </p:spTree>
    <p:extLst>
      <p:ext uri="{BB962C8B-B14F-4D97-AF65-F5344CB8AC3E}">
        <p14:creationId xmlns:p14="http://schemas.microsoft.com/office/powerpoint/2010/main" val="416878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8772201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9" name="Date Placeholder 8"/>
          <p:cNvSpPr>
            <a:spLocks noGrp="1"/>
          </p:cNvSpPr>
          <p:nvPr>
            <p:ph type="dt" sz="half" idx="10"/>
          </p:nvPr>
        </p:nvSpPr>
        <p:spPr/>
        <p:txBody>
          <a:bodyPr/>
          <a:lstStyle/>
          <a:p>
            <a:fld id="{A572E749-0081-4A3B-97F2-7597164CCED4}" type="datetimeFigureOut">
              <a:rPr lang="pt-BR" smtClean="0"/>
              <a:t>02/03/2018</a:t>
            </a:fld>
            <a:endParaRPr lang="pt-BR"/>
          </a:p>
        </p:txBody>
      </p:sp>
      <p:sp>
        <p:nvSpPr>
          <p:cNvPr id="10" name="Footer Placeholder 9"/>
          <p:cNvSpPr>
            <a:spLocks noGrp="1"/>
          </p:cNvSpPr>
          <p:nvPr>
            <p:ph type="ftr" sz="quarter" idx="11"/>
          </p:nvPr>
        </p:nvSpPr>
        <p:spPr/>
        <p:txBody>
          <a:bodyPr/>
          <a:lstStyle/>
          <a:p>
            <a:endParaRPr lang="pt-BR"/>
          </a:p>
        </p:txBody>
      </p:sp>
      <p:sp>
        <p:nvSpPr>
          <p:cNvPr id="11" name="Slide Number Placeholder 10"/>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1078057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1053023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927704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572E749-0081-4A3B-97F2-7597164CCED4}" type="datetimeFigureOut">
              <a:rPr lang="pt-BR" smtClean="0"/>
              <a:t>02/03/2018</a:t>
            </a:fld>
            <a:endParaRPr lang="pt-B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pt-B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A7A2428-FE13-4872-832C-64977AD5D366}" type="slidenum">
              <a:rPr lang="pt-BR" smtClean="0"/>
              <a:t>‹nº›</a:t>
            </a:fld>
            <a:endParaRPr lang="pt-B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0715551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pt-BR"/>
              <a:t>Clique para editar o título mestre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A572E749-0081-4A3B-97F2-7597164CCED4}" type="datetimeFigureOut">
              <a:rPr lang="pt-BR" smtClean="0"/>
              <a:t>02/03/2018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1312167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A572E749-0081-4A3B-97F2-7597164CCED4}" type="datetimeFigureOut">
              <a:rPr lang="pt-BR" smtClean="0"/>
              <a:t>02/03/2018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401909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A572E749-0081-4A3B-97F2-7597164CCED4}" type="datetimeFigureOut">
              <a:rPr lang="pt-BR" smtClean="0"/>
              <a:t>02/03/2018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110545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2E749-0081-4A3B-97F2-7597164CCED4}" type="datetimeFigureOut">
              <a:rPr lang="pt-BR" smtClean="0"/>
              <a:t>02/03/2018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A7A2428-FE13-4872-832C-64977AD5D366}" type="slidenum">
              <a:rPr lang="pt-BR" smtClean="0"/>
              <a:t>‹nº›</a:t>
            </a:fld>
            <a:endParaRPr lang="pt-BR"/>
          </a:p>
        </p:txBody>
      </p:sp>
    </p:spTree>
    <p:extLst>
      <p:ext uri="{BB962C8B-B14F-4D97-AF65-F5344CB8AC3E}">
        <p14:creationId xmlns:p14="http://schemas.microsoft.com/office/powerpoint/2010/main" val="3786678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pt-BR"/>
              <a:t>Clique para editar o título mestre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572E749-0081-4A3B-97F2-7597164CCED4}" type="datetimeFigureOut">
              <a:rPr lang="pt-BR" smtClean="0"/>
              <a:t>02/03/2018</a:t>
            </a:fld>
            <a:endParaRPr lang="pt-B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A7A2428-FE13-4872-832C-64977AD5D366}" type="slidenum">
              <a:rPr lang="pt-BR" smtClean="0"/>
              <a:t>‹nº›</a:t>
            </a:fld>
            <a:endParaRPr lang="pt-B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3800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572E749-0081-4A3B-97F2-7597164CCED4}" type="datetimeFigureOut">
              <a:rPr lang="pt-BR" smtClean="0"/>
              <a:t>02/03/2018</a:t>
            </a:fld>
            <a:endParaRPr lang="pt-B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A7A2428-FE13-4872-832C-64977AD5D366}" type="slidenum">
              <a:rPr lang="pt-BR" smtClean="0"/>
              <a:t>‹nº›</a:t>
            </a:fld>
            <a:endParaRPr lang="pt-B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442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572E749-0081-4A3B-97F2-7597164CCED4}" type="datetimeFigureOut">
              <a:rPr lang="pt-BR" smtClean="0"/>
              <a:t>02/03/2018</a:t>
            </a:fld>
            <a:endParaRPr lang="pt-B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pt-B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A7A2428-FE13-4872-832C-64977AD5D366}" type="slidenum">
              <a:rPr lang="pt-BR" smtClean="0"/>
              <a:t>‹nº›</a:t>
            </a:fld>
            <a:endParaRPr lang="pt-B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23028735"/>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A572E749-0081-4A3B-97F2-7597164CCED4}" type="datetimeFigureOut">
              <a:rPr lang="pt-BR" smtClean="0"/>
              <a:t>02/03/2018</a:t>
            </a:fld>
            <a:endParaRPr lang="pt-BR"/>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pt-BR"/>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tx1">
                    <a:alpha val="20000"/>
                  </a:schemeClr>
                </a:solidFill>
                <a:latin typeface="+mj-lt"/>
              </a:defRPr>
            </a:lvl1pPr>
          </a:lstStyle>
          <a:p>
            <a:fld id="{FA7A2428-FE13-4872-832C-64977AD5D366}" type="slidenum">
              <a:rPr lang="pt-BR" smtClean="0"/>
              <a:t>‹nº›</a:t>
            </a:fld>
            <a:endParaRPr lang="pt-BR"/>
          </a:p>
        </p:txBody>
      </p:sp>
    </p:spTree>
    <p:extLst>
      <p:ext uri="{BB962C8B-B14F-4D97-AF65-F5344CB8AC3E}">
        <p14:creationId xmlns:p14="http://schemas.microsoft.com/office/powerpoint/2010/main" val="1856986413"/>
      </p:ext>
    </p:extLst>
  </p:cSld>
  <p:clrMap bg1="dk1" tx1="lt1" bg2="dk2" tx2="lt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defTabSz="914400" rtl="0" eaLnBrk="1" latinLnBrk="0" hangingPunct="1">
        <a:lnSpc>
          <a:spcPct val="85000"/>
        </a:lnSpc>
        <a:spcBef>
          <a:spcPct val="0"/>
        </a:spcBef>
        <a:buNone/>
        <a:defRPr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accent1"/>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75000"/>
              <a:lumOff val="2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65000"/>
              <a:lumOff val="3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1269" name="Rectangle 75" title="Background Shape">
            <a:extLst>
              <a:ext uri="{FF2B5EF4-FFF2-40B4-BE49-F238E27FC236}">
                <a16:creationId xmlns:a16="http://schemas.microsoft.com/office/drawing/2014/main" id="{F6B7BFBD-C488-4B5B-ABE5-8256F3FFB04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76"/>
            <a:ext cx="12191998"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1270" name="Freeform 6">
            <a:extLst>
              <a:ext uri="{FF2B5EF4-FFF2-40B4-BE49-F238E27FC236}">
                <a16:creationId xmlns:a16="http://schemas.microsoft.com/office/drawing/2014/main" id="{2BA7674F-A261-445A-AE3A-A0AA30620EC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71285" y="62665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lumMod val="75000"/>
            </a:schemeClr>
          </a:solidFill>
          <a:ln w="0">
            <a:noFill/>
            <a:prstDash val="solid"/>
            <a:round/>
            <a:headEnd/>
            <a:tailEnd/>
          </a:ln>
        </p:spPr>
      </p:sp>
      <p:sp useBgFill="1">
        <p:nvSpPr>
          <p:cNvPr id="11271" name="Rectangle 79">
            <a:extLst>
              <a:ext uri="{FF2B5EF4-FFF2-40B4-BE49-F238E27FC236}">
                <a16:creationId xmlns:a16="http://schemas.microsoft.com/office/drawing/2014/main" id="{BA53A58C-A067-4B87-B48C-CB90C1FA0FE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6632" y="1010265"/>
            <a:ext cx="11115368" cy="5847734"/>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050" name="Rectangle 2"/>
          <p:cNvSpPr>
            <a:spLocks noGrp="1" noChangeArrowheads="1"/>
          </p:cNvSpPr>
          <p:nvPr>
            <p:ph type="ctrTitle"/>
          </p:nvPr>
        </p:nvSpPr>
        <p:spPr>
          <a:xfrm>
            <a:off x="1559496" y="1461047"/>
            <a:ext cx="8110584" cy="3935906"/>
          </a:xfrm>
        </p:spPr>
        <p:txBody>
          <a:bodyPr anchor="t">
            <a:normAutofit/>
          </a:bodyPr>
          <a:lstStyle/>
          <a:p>
            <a:pPr algn="l">
              <a:defRPr/>
            </a:pPr>
            <a:r>
              <a:rPr lang="pt-BR" sz="8800" b="1" dirty="0"/>
              <a:t>Introdução a Educação a Distância</a:t>
            </a:r>
          </a:p>
        </p:txBody>
      </p:sp>
      <p:sp>
        <p:nvSpPr>
          <p:cNvPr id="11267" name="Rectangle 3"/>
          <p:cNvSpPr>
            <a:spLocks noGrp="1" noChangeArrowheads="1"/>
          </p:cNvSpPr>
          <p:nvPr>
            <p:ph type="subTitle" idx="1"/>
          </p:nvPr>
        </p:nvSpPr>
        <p:spPr>
          <a:xfrm>
            <a:off x="1720099" y="5229200"/>
            <a:ext cx="9790030" cy="1296144"/>
          </a:xfrm>
        </p:spPr>
        <p:txBody>
          <a:bodyPr>
            <a:normAutofit/>
          </a:bodyPr>
          <a:lstStyle/>
          <a:p>
            <a:pPr eaLnBrk="1" hangingPunct="1">
              <a:lnSpc>
                <a:spcPct val="102000"/>
              </a:lnSpc>
              <a:spcAft>
                <a:spcPts val="600"/>
              </a:spcAft>
            </a:pPr>
            <a:r>
              <a:rPr lang="pt-BR" sz="2400" b="1"/>
              <a:t>Eloisa Vidal</a:t>
            </a:r>
          </a:p>
          <a:p>
            <a:pPr eaLnBrk="1" hangingPunct="1">
              <a:lnSpc>
                <a:spcPct val="102000"/>
              </a:lnSpc>
              <a:spcAft>
                <a:spcPts val="600"/>
              </a:spcAft>
            </a:pPr>
            <a:r>
              <a:rPr lang="pt-BR" sz="2400" b="1"/>
              <a:t>Everardo Bessa </a:t>
            </a:r>
            <a:endParaRPr lang="fi-FI" sz="2400" b="1"/>
          </a:p>
        </p:txBody>
      </p:sp>
    </p:spTree>
    <p:extLst>
      <p:ext uri="{BB962C8B-B14F-4D97-AF65-F5344CB8AC3E}">
        <p14:creationId xmlns:p14="http://schemas.microsoft.com/office/powerpoint/2010/main" val="402934426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Rectangle 17">
            <a:extLst>
              <a:ext uri="{FF2B5EF4-FFF2-40B4-BE49-F238E27FC236}">
                <a16:creationId xmlns:a16="http://schemas.microsoft.com/office/drawing/2014/main" id="{A5165E19-5745-4681-8701-15B4DA5FD39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706299" y="639763"/>
            <a:ext cx="3573872" cy="5492750"/>
          </a:xfrm>
        </p:spPr>
        <p:txBody>
          <a:bodyPr>
            <a:normAutofit/>
          </a:bodyPr>
          <a:lstStyle/>
          <a:p>
            <a:r>
              <a:rPr lang="pt-BR" b="1">
                <a:solidFill>
                  <a:schemeClr val="bg1"/>
                </a:solidFill>
              </a:rPr>
              <a:t>Interações nos curso da UAB/UECE</a:t>
            </a:r>
          </a:p>
        </p:txBody>
      </p:sp>
      <p:graphicFrame>
        <p:nvGraphicFramePr>
          <p:cNvPr id="13" name="Espaço Reservado para Conteúdo 2">
            <a:extLst>
              <a:ext uri="{FF2B5EF4-FFF2-40B4-BE49-F238E27FC236}">
                <a16:creationId xmlns:a16="http://schemas.microsoft.com/office/drawing/2014/main" id="{D4BF5B1C-8D3D-47F1-9A5B-2A80D3A329D1}"/>
              </a:ext>
            </a:extLst>
          </p:cNvPr>
          <p:cNvGraphicFramePr>
            <a:graphicFrameLocks noGrp="1"/>
          </p:cNvGraphicFramePr>
          <p:nvPr>
            <p:ph idx="1"/>
            <p:extLst>
              <p:ext uri="{D42A27DB-BD31-4B8C-83A1-F6EECF244321}">
                <p14:modId xmlns:p14="http://schemas.microsoft.com/office/powerpoint/2010/main" val="263621316"/>
              </p:ext>
            </p:extLst>
          </p:nvPr>
        </p:nvGraphicFramePr>
        <p:xfrm>
          <a:off x="5194570" y="260648"/>
          <a:ext cx="6348501"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308242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1344" y="260648"/>
            <a:ext cx="11377264" cy="936104"/>
          </a:xfrm>
        </p:spPr>
        <p:txBody>
          <a:bodyPr>
            <a:noAutofit/>
          </a:bodyPr>
          <a:lstStyle/>
          <a:p>
            <a:r>
              <a:rPr lang="pt-BR" sz="4000" b="1" dirty="0">
                <a:solidFill>
                  <a:srgbClr val="FFFF00"/>
                </a:solidFill>
              </a:rPr>
              <a:t>Estrutura disponibilizada para alunos na UAB/UECE</a:t>
            </a:r>
            <a:endParaRPr lang="pt-BR" sz="4000" dirty="0">
              <a:solidFill>
                <a:srgbClr val="FFFF00"/>
              </a:solidFill>
            </a:endParaRPr>
          </a:p>
        </p:txBody>
      </p:sp>
      <p:graphicFrame>
        <p:nvGraphicFramePr>
          <p:cNvPr id="4" name="Diagrama 3"/>
          <p:cNvGraphicFramePr>
            <a:graphicFrameLocks/>
          </p:cNvGraphicFramePr>
          <p:nvPr>
            <p:extLst>
              <p:ext uri="{D42A27DB-BD31-4B8C-83A1-F6EECF244321}">
                <p14:modId xmlns:p14="http://schemas.microsoft.com/office/powerpoint/2010/main" val="2634460937"/>
              </p:ext>
            </p:extLst>
          </p:nvPr>
        </p:nvGraphicFramePr>
        <p:xfrm>
          <a:off x="2351584" y="1196752"/>
          <a:ext cx="8712968" cy="55309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tângulo de cantos arredondados 4"/>
          <p:cNvSpPr>
            <a:spLocks noChangeArrowheads="1"/>
          </p:cNvSpPr>
          <p:nvPr/>
        </p:nvSpPr>
        <p:spPr bwMode="auto">
          <a:xfrm>
            <a:off x="1631504" y="1916832"/>
            <a:ext cx="2609582" cy="2376264"/>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rot="0" vert="horz" wrap="square" lIns="91440" tIns="45720" rIns="91440" bIns="45720" anchor="t" anchorCtr="0" upright="1">
            <a:noAutofit/>
          </a:bodyPr>
          <a:lstStyle/>
          <a:p>
            <a:pPr marL="180340" indent="-180340" algn="just"/>
            <a:r>
              <a:rPr lang="pt-BR" sz="1400" dirty="0">
                <a:latin typeface="Times New Roman"/>
                <a:ea typeface="Times New Roman"/>
              </a:rPr>
              <a:t>Material didático em </a:t>
            </a:r>
            <a:r>
              <a:rPr lang="pt-BR" sz="1400" dirty="0" err="1">
                <a:latin typeface="Times New Roman"/>
                <a:ea typeface="Times New Roman"/>
              </a:rPr>
              <a:t>pdf</a:t>
            </a:r>
            <a:endParaRPr lang="pt-BR" dirty="0">
              <a:latin typeface="Times New Roman"/>
              <a:ea typeface="Times New Roman"/>
            </a:endParaRPr>
          </a:p>
          <a:p>
            <a:pPr marL="180340" indent="-180340" algn="just"/>
            <a:r>
              <a:rPr lang="pt-BR" sz="1400" dirty="0">
                <a:latin typeface="Times New Roman"/>
                <a:ea typeface="Times New Roman"/>
              </a:rPr>
              <a:t>Tutoria a distância</a:t>
            </a:r>
            <a:endParaRPr lang="pt-BR" dirty="0">
              <a:latin typeface="Times New Roman"/>
              <a:ea typeface="Times New Roman"/>
            </a:endParaRPr>
          </a:p>
          <a:p>
            <a:pPr marL="180340" indent="-180340" algn="just"/>
            <a:r>
              <a:rPr lang="pt-BR" sz="1400" dirty="0">
                <a:latin typeface="Times New Roman"/>
                <a:ea typeface="Times New Roman"/>
              </a:rPr>
              <a:t>Fóruns de discussão</a:t>
            </a:r>
            <a:endParaRPr lang="pt-BR" dirty="0">
              <a:latin typeface="Times New Roman"/>
              <a:ea typeface="Times New Roman"/>
            </a:endParaRPr>
          </a:p>
          <a:p>
            <a:pPr marL="180340" indent="-180340" algn="just"/>
            <a:r>
              <a:rPr lang="pt-BR" sz="1400" dirty="0">
                <a:latin typeface="Times New Roman"/>
                <a:ea typeface="Times New Roman"/>
              </a:rPr>
              <a:t>Fóruns de noticias</a:t>
            </a:r>
            <a:endParaRPr lang="pt-BR" dirty="0">
              <a:latin typeface="Times New Roman"/>
              <a:ea typeface="Times New Roman"/>
            </a:endParaRPr>
          </a:p>
          <a:p>
            <a:pPr marL="180340" indent="-180340" algn="just"/>
            <a:r>
              <a:rPr lang="pt-BR" sz="1400" dirty="0">
                <a:latin typeface="Times New Roman"/>
                <a:ea typeface="Times New Roman"/>
              </a:rPr>
              <a:t>Biblioteca Virtual</a:t>
            </a:r>
            <a:endParaRPr lang="pt-BR" dirty="0">
              <a:latin typeface="Times New Roman"/>
              <a:ea typeface="Times New Roman"/>
            </a:endParaRPr>
          </a:p>
          <a:p>
            <a:pPr marL="180340" indent="-180340" algn="just"/>
            <a:r>
              <a:rPr lang="pt-BR" sz="1400" dirty="0">
                <a:latin typeface="Times New Roman"/>
                <a:ea typeface="Times New Roman"/>
              </a:rPr>
              <a:t>Conteúdo extra</a:t>
            </a:r>
            <a:endParaRPr lang="pt-BR" dirty="0">
              <a:latin typeface="Times New Roman"/>
              <a:ea typeface="Times New Roman"/>
            </a:endParaRPr>
          </a:p>
          <a:p>
            <a:pPr marL="180340" indent="-180340" algn="just"/>
            <a:r>
              <a:rPr lang="pt-BR" sz="1400" dirty="0">
                <a:latin typeface="Times New Roman"/>
                <a:ea typeface="Times New Roman"/>
              </a:rPr>
              <a:t>Secretaria do curso</a:t>
            </a:r>
            <a:endParaRPr lang="pt-BR" dirty="0">
              <a:latin typeface="Times New Roman"/>
              <a:ea typeface="Times New Roman"/>
            </a:endParaRPr>
          </a:p>
          <a:p>
            <a:pPr marL="180340" indent="-180340" algn="just"/>
            <a:r>
              <a:rPr lang="pt-BR" sz="1400" dirty="0">
                <a:latin typeface="Times New Roman"/>
                <a:ea typeface="Times New Roman"/>
              </a:rPr>
              <a:t>Controle Acadêmico</a:t>
            </a:r>
            <a:endParaRPr lang="pt-BR" dirty="0">
              <a:latin typeface="Times New Roman"/>
              <a:ea typeface="Times New Roman"/>
            </a:endParaRPr>
          </a:p>
          <a:p>
            <a:pPr marL="180340" indent="-180340" algn="just"/>
            <a:r>
              <a:rPr lang="pt-BR" sz="1400" dirty="0">
                <a:latin typeface="Times New Roman"/>
                <a:ea typeface="Times New Roman"/>
              </a:rPr>
              <a:t>Chats</a:t>
            </a:r>
            <a:endParaRPr lang="pt-BR" dirty="0">
              <a:latin typeface="Times New Roman"/>
              <a:ea typeface="Times New Roman"/>
            </a:endParaRPr>
          </a:p>
          <a:p>
            <a:pPr marL="180340" indent="-180340" algn="just"/>
            <a:r>
              <a:rPr lang="pt-BR" sz="1400" dirty="0">
                <a:latin typeface="Times New Roman"/>
                <a:ea typeface="Times New Roman"/>
              </a:rPr>
              <a:t>Provas </a:t>
            </a:r>
            <a:r>
              <a:rPr lang="pt-BR" sz="1400" dirty="0" err="1">
                <a:latin typeface="Times New Roman"/>
                <a:ea typeface="Times New Roman"/>
              </a:rPr>
              <a:t>on</a:t>
            </a:r>
            <a:r>
              <a:rPr lang="pt-BR" sz="1400" dirty="0">
                <a:latin typeface="Times New Roman"/>
                <a:ea typeface="Times New Roman"/>
              </a:rPr>
              <a:t> </a:t>
            </a:r>
            <a:r>
              <a:rPr lang="pt-BR" sz="1400" dirty="0" err="1">
                <a:latin typeface="Times New Roman"/>
                <a:ea typeface="Times New Roman"/>
              </a:rPr>
              <a:t>line</a:t>
            </a:r>
            <a:r>
              <a:rPr lang="pt-BR" sz="1400" dirty="0">
                <a:latin typeface="Times New Roman"/>
                <a:ea typeface="Times New Roman"/>
              </a:rPr>
              <a:t> </a:t>
            </a:r>
            <a:endParaRPr lang="pt-BR" dirty="0">
              <a:latin typeface="Times New Roman"/>
              <a:ea typeface="Times New Roman"/>
            </a:endParaRPr>
          </a:p>
        </p:txBody>
      </p:sp>
    </p:spTree>
    <p:extLst>
      <p:ext uri="{BB962C8B-B14F-4D97-AF65-F5344CB8AC3E}">
        <p14:creationId xmlns:p14="http://schemas.microsoft.com/office/powerpoint/2010/main" val="1984231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8072" y="188640"/>
            <a:ext cx="7125113" cy="924475"/>
          </a:xfrm>
        </p:spPr>
        <p:txBody>
          <a:bodyPr>
            <a:normAutofit fontScale="90000"/>
          </a:bodyPr>
          <a:lstStyle/>
          <a:p>
            <a:pPr lvl="1" algn="l" defTabSz="457200" rtl="0">
              <a:spcBef>
                <a:spcPct val="0"/>
              </a:spcBef>
            </a:pPr>
            <a:r>
              <a:rPr lang="pt-BR" sz="2800" b="1" dirty="0">
                <a:solidFill>
                  <a:srgbClr val="FFFF00"/>
                </a:solidFill>
              </a:rPr>
              <a:t>Web </a:t>
            </a:r>
            <a:r>
              <a:rPr lang="pt-BR" sz="2800" b="1" dirty="0" err="1">
                <a:solidFill>
                  <a:srgbClr val="FFFF00"/>
                </a:solidFill>
              </a:rPr>
              <a:t>conference</a:t>
            </a:r>
            <a:br>
              <a:rPr lang="pt-BR" sz="3600" dirty="0">
                <a:solidFill>
                  <a:srgbClr val="FFFF00"/>
                </a:solidFill>
              </a:rPr>
            </a:br>
            <a:endParaRPr lang="pt-BR" sz="2800" dirty="0">
              <a:solidFill>
                <a:srgbClr val="FFFF00"/>
              </a:solidFill>
            </a:endParaRPr>
          </a:p>
        </p:txBody>
      </p:sp>
      <p:pic>
        <p:nvPicPr>
          <p:cNvPr id="4" name="Imagem 3"/>
          <p:cNvPicPr>
            <a:picLocks noChangeAspect="1"/>
          </p:cNvPicPr>
          <p:nvPr/>
        </p:nvPicPr>
        <p:blipFill rotWithShape="1">
          <a:blip r:embed="rId2">
            <a:extLst>
              <a:ext uri="{28A0092B-C50C-407E-A947-70E740481C1C}">
                <a14:useLocalDpi xmlns:a14="http://schemas.microsoft.com/office/drawing/2010/main" val="0"/>
              </a:ext>
            </a:extLst>
          </a:blip>
          <a:srcRect t="-2397" r="1108" b="7863"/>
          <a:stretch/>
        </p:blipFill>
        <p:spPr>
          <a:xfrm>
            <a:off x="551384" y="938909"/>
            <a:ext cx="10657184" cy="5730451"/>
          </a:xfrm>
          <a:prstGeom prst="rect">
            <a:avLst/>
          </a:prstGeom>
        </p:spPr>
      </p:pic>
    </p:spTree>
    <p:extLst>
      <p:ext uri="{BB962C8B-B14F-4D97-AF65-F5344CB8AC3E}">
        <p14:creationId xmlns:p14="http://schemas.microsoft.com/office/powerpoint/2010/main" val="350208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9376" y="168944"/>
            <a:ext cx="9505056" cy="924475"/>
          </a:xfrm>
        </p:spPr>
        <p:txBody>
          <a:bodyPr>
            <a:noAutofit/>
          </a:bodyPr>
          <a:lstStyle/>
          <a:p>
            <a:pPr lvl="0"/>
            <a:r>
              <a:rPr lang="pt-BR" sz="3600" b="1" dirty="0">
                <a:solidFill>
                  <a:srgbClr val="FFFF00"/>
                </a:solidFill>
              </a:rPr>
              <a:t>Ambiente Virtual de Aprendizagem (AVA)</a:t>
            </a:r>
            <a:endParaRPr lang="pt-BR" sz="3600" dirty="0">
              <a:solidFill>
                <a:srgbClr val="FFFF00"/>
              </a:solidFill>
            </a:endParaRPr>
          </a:p>
        </p:txBody>
      </p:sp>
      <p:pic>
        <p:nvPicPr>
          <p:cNvPr id="3" name="Image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400" y="1079740"/>
            <a:ext cx="10272464" cy="5778260"/>
          </a:xfrm>
          <a:prstGeom prst="rect">
            <a:avLst/>
          </a:prstGeom>
        </p:spPr>
      </p:pic>
    </p:spTree>
    <p:extLst>
      <p:ext uri="{BB962C8B-B14F-4D97-AF65-F5344CB8AC3E}">
        <p14:creationId xmlns:p14="http://schemas.microsoft.com/office/powerpoint/2010/main" val="1128765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5360" y="200269"/>
            <a:ext cx="9865096" cy="924475"/>
          </a:xfrm>
        </p:spPr>
        <p:txBody>
          <a:bodyPr>
            <a:normAutofit/>
          </a:bodyPr>
          <a:lstStyle/>
          <a:p>
            <a:pPr lvl="0"/>
            <a:r>
              <a:rPr lang="pt-BR" b="1" dirty="0">
                <a:solidFill>
                  <a:srgbClr val="FFFF00"/>
                </a:solidFill>
              </a:rPr>
              <a:t>Interações presenciais</a:t>
            </a:r>
            <a:endParaRPr lang="pt-BR" dirty="0">
              <a:solidFill>
                <a:srgbClr val="FFFF00"/>
              </a:solidFill>
            </a:endParaRPr>
          </a:p>
        </p:txBody>
      </p:sp>
      <p:graphicFrame>
        <p:nvGraphicFramePr>
          <p:cNvPr id="4" name="Tabela 3"/>
          <p:cNvGraphicFramePr>
            <a:graphicFrameLocks noGrp="1"/>
          </p:cNvGraphicFramePr>
          <p:nvPr>
            <p:extLst>
              <p:ext uri="{D42A27DB-BD31-4B8C-83A1-F6EECF244321}">
                <p14:modId xmlns:p14="http://schemas.microsoft.com/office/powerpoint/2010/main" val="2054928002"/>
              </p:ext>
            </p:extLst>
          </p:nvPr>
        </p:nvGraphicFramePr>
        <p:xfrm>
          <a:off x="335360" y="1124744"/>
          <a:ext cx="11521280" cy="5663256"/>
        </p:xfrm>
        <a:graphic>
          <a:graphicData uri="http://schemas.openxmlformats.org/drawingml/2006/table">
            <a:tbl>
              <a:tblPr firstRow="1" firstCol="1" lastRow="1" lastCol="1" bandRow="1" bandCol="1">
                <a:tableStyleId>{93296810-A885-4BE3-A3E7-6D5BEEA58F35}</a:tableStyleId>
              </a:tblPr>
              <a:tblGrid>
                <a:gridCol w="2085750">
                  <a:extLst>
                    <a:ext uri="{9D8B030D-6E8A-4147-A177-3AD203B41FA5}">
                      <a16:colId xmlns:a16="http://schemas.microsoft.com/office/drawing/2014/main" val="20000"/>
                    </a:ext>
                  </a:extLst>
                </a:gridCol>
                <a:gridCol w="2581098">
                  <a:extLst>
                    <a:ext uri="{9D8B030D-6E8A-4147-A177-3AD203B41FA5}">
                      <a16:colId xmlns:a16="http://schemas.microsoft.com/office/drawing/2014/main" val="20001"/>
                    </a:ext>
                  </a:extLst>
                </a:gridCol>
                <a:gridCol w="1822987">
                  <a:extLst>
                    <a:ext uri="{9D8B030D-6E8A-4147-A177-3AD203B41FA5}">
                      <a16:colId xmlns:a16="http://schemas.microsoft.com/office/drawing/2014/main" val="20002"/>
                    </a:ext>
                  </a:extLst>
                </a:gridCol>
                <a:gridCol w="5031445">
                  <a:extLst>
                    <a:ext uri="{9D8B030D-6E8A-4147-A177-3AD203B41FA5}">
                      <a16:colId xmlns:a16="http://schemas.microsoft.com/office/drawing/2014/main" val="20003"/>
                    </a:ext>
                  </a:extLst>
                </a:gridCol>
              </a:tblGrid>
              <a:tr h="662492">
                <a:tc>
                  <a:txBody>
                    <a:bodyPr/>
                    <a:lstStyle/>
                    <a:p>
                      <a:pPr indent="24130" algn="just">
                        <a:lnSpc>
                          <a:spcPct val="115000"/>
                        </a:lnSpc>
                        <a:spcAft>
                          <a:spcPts val="0"/>
                        </a:spcAft>
                      </a:pPr>
                      <a:r>
                        <a:rPr lang="pt-BR" sz="2400" dirty="0">
                          <a:effectLst/>
                        </a:rPr>
                        <a:t>Encontro Presencial</a:t>
                      </a:r>
                      <a:endParaRPr lang="pt-BR" sz="2400" dirty="0">
                        <a:effectLst/>
                        <a:latin typeface="Times New Roman"/>
                        <a:ea typeface="Times New Roman"/>
                      </a:endParaRPr>
                    </a:p>
                  </a:txBody>
                  <a:tcPr marL="68580" marR="68580" marT="0" marB="0"/>
                </a:tc>
                <a:tc>
                  <a:txBody>
                    <a:bodyPr/>
                    <a:lstStyle/>
                    <a:p>
                      <a:pPr indent="24130" algn="just">
                        <a:lnSpc>
                          <a:spcPct val="115000"/>
                        </a:lnSpc>
                        <a:spcAft>
                          <a:spcPts val="0"/>
                        </a:spcAft>
                      </a:pPr>
                      <a:r>
                        <a:rPr lang="pt-BR" sz="2400" dirty="0">
                          <a:effectLst/>
                        </a:rPr>
                        <a:t>Dia</a:t>
                      </a:r>
                      <a:endParaRPr lang="pt-BR" sz="2400" dirty="0">
                        <a:effectLst/>
                        <a:latin typeface="Times New Roman"/>
                        <a:ea typeface="Times New Roman"/>
                      </a:endParaRPr>
                    </a:p>
                  </a:txBody>
                  <a:tcPr marL="68580" marR="68580" marT="0" marB="0"/>
                </a:tc>
                <a:tc>
                  <a:txBody>
                    <a:bodyPr/>
                    <a:lstStyle/>
                    <a:p>
                      <a:pPr indent="24130" algn="ctr">
                        <a:lnSpc>
                          <a:spcPct val="115000"/>
                        </a:lnSpc>
                        <a:spcAft>
                          <a:spcPts val="0"/>
                        </a:spcAft>
                      </a:pPr>
                      <a:r>
                        <a:rPr lang="pt-BR" sz="2400" dirty="0">
                          <a:effectLst/>
                        </a:rPr>
                        <a:t>C. Horária (h/a)</a:t>
                      </a:r>
                      <a:endParaRPr lang="pt-BR" sz="2400" dirty="0">
                        <a:effectLst/>
                        <a:latin typeface="Times New Roman"/>
                        <a:ea typeface="Times New Roman"/>
                      </a:endParaRPr>
                    </a:p>
                  </a:txBody>
                  <a:tcPr marL="68580" marR="68580" marT="0" marB="0"/>
                </a:tc>
                <a:tc>
                  <a:txBody>
                    <a:bodyPr/>
                    <a:lstStyle/>
                    <a:p>
                      <a:pPr indent="24130" algn="ctr">
                        <a:lnSpc>
                          <a:spcPct val="115000"/>
                        </a:lnSpc>
                        <a:spcAft>
                          <a:spcPts val="0"/>
                        </a:spcAft>
                      </a:pPr>
                      <a:r>
                        <a:rPr lang="pt-BR" sz="2400">
                          <a:effectLst/>
                        </a:rPr>
                        <a:t>Responsável</a:t>
                      </a:r>
                      <a:endParaRPr lang="pt-BR" sz="2400">
                        <a:effectLst/>
                        <a:latin typeface="Times New Roman"/>
                        <a:ea typeface="Times New Roman"/>
                      </a:endParaRPr>
                    </a:p>
                  </a:txBody>
                  <a:tcPr marL="68580" marR="68580" marT="0" marB="0"/>
                </a:tc>
                <a:extLst>
                  <a:ext uri="{0D108BD9-81ED-4DB2-BD59-A6C34878D82A}">
                    <a16:rowId xmlns:a16="http://schemas.microsoft.com/office/drawing/2014/main" val="10000"/>
                  </a:ext>
                </a:extLst>
              </a:tr>
              <a:tr h="662492">
                <a:tc rowSpan="2">
                  <a:txBody>
                    <a:bodyPr/>
                    <a:lstStyle/>
                    <a:p>
                      <a:pPr indent="24130" algn="ctr">
                        <a:lnSpc>
                          <a:spcPct val="115000"/>
                        </a:lnSpc>
                        <a:spcAft>
                          <a:spcPts val="0"/>
                        </a:spcAft>
                      </a:pPr>
                      <a:r>
                        <a:rPr lang="pt-BR" sz="2400" dirty="0">
                          <a:effectLst/>
                        </a:rPr>
                        <a:t>1°</a:t>
                      </a:r>
                      <a:endParaRPr lang="pt-BR" sz="2400" dirty="0">
                        <a:effectLst/>
                        <a:latin typeface="Times New Roman"/>
                        <a:ea typeface="Times New Roman"/>
                      </a:endParaRPr>
                    </a:p>
                  </a:txBody>
                  <a:tcPr marL="68580" marR="68580" marT="0" marB="0" anchor="ctr"/>
                </a:tc>
                <a:tc>
                  <a:txBody>
                    <a:bodyPr/>
                    <a:lstStyle/>
                    <a:p>
                      <a:pPr indent="24130" algn="just">
                        <a:lnSpc>
                          <a:spcPct val="115000"/>
                        </a:lnSpc>
                        <a:spcAft>
                          <a:spcPts val="0"/>
                        </a:spcAft>
                      </a:pPr>
                      <a:r>
                        <a:rPr lang="pt-BR" sz="2400" dirty="0">
                          <a:effectLst/>
                        </a:rPr>
                        <a:t>Sexta-feira – Noite </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4</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Prof. Formador presencial ou </a:t>
                      </a:r>
                      <a:r>
                        <a:rPr lang="pt-BR" sz="2400" dirty="0" err="1">
                          <a:effectLst/>
                        </a:rPr>
                        <a:t>on</a:t>
                      </a:r>
                      <a:r>
                        <a:rPr lang="pt-BR" sz="2400" dirty="0">
                          <a:effectLst/>
                        </a:rPr>
                        <a:t> </a:t>
                      </a:r>
                      <a:r>
                        <a:rPr lang="pt-BR" sz="2400" dirty="0" err="1">
                          <a:effectLst/>
                        </a:rPr>
                        <a:t>line</a:t>
                      </a:r>
                      <a:endParaRPr lang="pt-BR" sz="2400" dirty="0">
                        <a:effectLst/>
                        <a:latin typeface="Times New Roman"/>
                        <a:ea typeface="Times New Roman"/>
                      </a:endParaRPr>
                    </a:p>
                  </a:txBody>
                  <a:tcPr marL="68580" marR="68580" marT="0" marB="0"/>
                </a:tc>
                <a:extLst>
                  <a:ext uri="{0D108BD9-81ED-4DB2-BD59-A6C34878D82A}">
                    <a16:rowId xmlns:a16="http://schemas.microsoft.com/office/drawing/2014/main" val="10001"/>
                  </a:ext>
                </a:extLst>
              </a:tr>
              <a:tr h="662492">
                <a:tc vMerge="1">
                  <a:txBody>
                    <a:bodyPr/>
                    <a:lstStyle/>
                    <a:p>
                      <a:endParaRPr lang="pt-BR"/>
                    </a:p>
                  </a:txBody>
                  <a:tcPr/>
                </a:tc>
                <a:tc>
                  <a:txBody>
                    <a:bodyPr/>
                    <a:lstStyle/>
                    <a:p>
                      <a:pPr indent="24130" algn="just">
                        <a:lnSpc>
                          <a:spcPct val="115000"/>
                        </a:lnSpc>
                        <a:spcAft>
                          <a:spcPts val="0"/>
                        </a:spcAft>
                      </a:pPr>
                      <a:r>
                        <a:rPr lang="pt-BR" sz="2400" dirty="0">
                          <a:effectLst/>
                        </a:rPr>
                        <a:t>Sábado – Manhã </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5</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Tutor presencial  ou Professor Formador</a:t>
                      </a:r>
                      <a:endParaRPr lang="pt-BR" sz="2400" dirty="0">
                        <a:effectLst/>
                        <a:latin typeface="Times New Roman"/>
                        <a:ea typeface="Times New Roman"/>
                      </a:endParaRPr>
                    </a:p>
                  </a:txBody>
                  <a:tcPr marL="68580" marR="68580" marT="0" marB="0"/>
                </a:tc>
                <a:extLst>
                  <a:ext uri="{0D108BD9-81ED-4DB2-BD59-A6C34878D82A}">
                    <a16:rowId xmlns:a16="http://schemas.microsoft.com/office/drawing/2014/main" val="10002"/>
                  </a:ext>
                </a:extLst>
              </a:tr>
              <a:tr h="662492">
                <a:tc rowSpan="2">
                  <a:txBody>
                    <a:bodyPr/>
                    <a:lstStyle/>
                    <a:p>
                      <a:pPr indent="24130" algn="ctr">
                        <a:lnSpc>
                          <a:spcPct val="115000"/>
                        </a:lnSpc>
                        <a:spcAft>
                          <a:spcPts val="0"/>
                        </a:spcAft>
                      </a:pPr>
                      <a:r>
                        <a:rPr lang="pt-BR" sz="2400" dirty="0">
                          <a:effectLst/>
                        </a:rPr>
                        <a:t>2°</a:t>
                      </a:r>
                      <a:endParaRPr lang="pt-BR" sz="2400" dirty="0">
                        <a:effectLst/>
                        <a:latin typeface="Times New Roman"/>
                        <a:ea typeface="Times New Roman"/>
                      </a:endParaRPr>
                    </a:p>
                  </a:txBody>
                  <a:tcPr marL="68580" marR="68580" marT="0" marB="0" anchor="ctr"/>
                </a:tc>
                <a:tc>
                  <a:txBody>
                    <a:bodyPr/>
                    <a:lstStyle/>
                    <a:p>
                      <a:pPr indent="24130" algn="just">
                        <a:lnSpc>
                          <a:spcPct val="115000"/>
                        </a:lnSpc>
                        <a:spcAft>
                          <a:spcPts val="0"/>
                        </a:spcAft>
                      </a:pPr>
                      <a:r>
                        <a:rPr lang="pt-BR" sz="2400" dirty="0">
                          <a:effectLst/>
                        </a:rPr>
                        <a:t>Sexta-feira – Noite</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4</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Prof. Formador presencial ou </a:t>
                      </a:r>
                      <a:r>
                        <a:rPr lang="pt-BR" sz="2400" dirty="0" err="1">
                          <a:effectLst/>
                        </a:rPr>
                        <a:t>on</a:t>
                      </a:r>
                      <a:r>
                        <a:rPr lang="pt-BR" sz="2400" dirty="0">
                          <a:effectLst/>
                        </a:rPr>
                        <a:t> </a:t>
                      </a:r>
                      <a:r>
                        <a:rPr lang="pt-BR" sz="2400" dirty="0" err="1">
                          <a:effectLst/>
                        </a:rPr>
                        <a:t>line</a:t>
                      </a:r>
                      <a:endParaRPr lang="pt-BR" sz="2400" dirty="0">
                        <a:effectLst/>
                        <a:latin typeface="Times New Roman"/>
                        <a:ea typeface="Times New Roman"/>
                      </a:endParaRPr>
                    </a:p>
                  </a:txBody>
                  <a:tcPr marL="68580" marR="68580" marT="0" marB="0"/>
                </a:tc>
                <a:extLst>
                  <a:ext uri="{0D108BD9-81ED-4DB2-BD59-A6C34878D82A}">
                    <a16:rowId xmlns:a16="http://schemas.microsoft.com/office/drawing/2014/main" val="10003"/>
                  </a:ext>
                </a:extLst>
              </a:tr>
              <a:tr h="662492">
                <a:tc vMerge="1">
                  <a:txBody>
                    <a:bodyPr/>
                    <a:lstStyle/>
                    <a:p>
                      <a:endParaRPr lang="pt-BR"/>
                    </a:p>
                  </a:txBody>
                  <a:tcPr/>
                </a:tc>
                <a:tc>
                  <a:txBody>
                    <a:bodyPr/>
                    <a:lstStyle/>
                    <a:p>
                      <a:pPr indent="24130" algn="just">
                        <a:lnSpc>
                          <a:spcPct val="115000"/>
                        </a:lnSpc>
                        <a:spcAft>
                          <a:spcPts val="0"/>
                        </a:spcAft>
                      </a:pPr>
                      <a:r>
                        <a:rPr lang="pt-BR" sz="2400" dirty="0">
                          <a:effectLst/>
                        </a:rPr>
                        <a:t>Sábado – Manhã</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5</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Tutor presencial ou Professor Formador</a:t>
                      </a:r>
                      <a:endParaRPr lang="pt-BR" sz="2400" dirty="0">
                        <a:effectLst/>
                        <a:latin typeface="Times New Roman"/>
                        <a:ea typeface="Times New Roman"/>
                      </a:endParaRPr>
                    </a:p>
                  </a:txBody>
                  <a:tcPr marL="68580" marR="68580" marT="0" marB="0"/>
                </a:tc>
                <a:extLst>
                  <a:ext uri="{0D108BD9-81ED-4DB2-BD59-A6C34878D82A}">
                    <a16:rowId xmlns:a16="http://schemas.microsoft.com/office/drawing/2014/main" val="10004"/>
                  </a:ext>
                </a:extLst>
              </a:tr>
              <a:tr h="575972">
                <a:tc rowSpan="2">
                  <a:txBody>
                    <a:bodyPr/>
                    <a:lstStyle/>
                    <a:p>
                      <a:pPr indent="24130" algn="ctr">
                        <a:lnSpc>
                          <a:spcPct val="115000"/>
                        </a:lnSpc>
                        <a:spcAft>
                          <a:spcPts val="0"/>
                        </a:spcAft>
                      </a:pPr>
                      <a:r>
                        <a:rPr lang="pt-BR" sz="2400" dirty="0">
                          <a:effectLst/>
                        </a:rPr>
                        <a:t>3°</a:t>
                      </a:r>
                      <a:endParaRPr lang="pt-BR" sz="2400" dirty="0">
                        <a:effectLst/>
                        <a:latin typeface="Times New Roman"/>
                        <a:ea typeface="Times New Roman"/>
                      </a:endParaRPr>
                    </a:p>
                  </a:txBody>
                  <a:tcPr marL="68580" marR="68580" marT="0" marB="0" anchor="ctr"/>
                </a:tc>
                <a:tc>
                  <a:txBody>
                    <a:bodyPr/>
                    <a:lstStyle/>
                    <a:p>
                      <a:pPr indent="24130" algn="just">
                        <a:lnSpc>
                          <a:spcPct val="115000"/>
                        </a:lnSpc>
                        <a:spcAft>
                          <a:spcPts val="0"/>
                        </a:spcAft>
                      </a:pPr>
                      <a:r>
                        <a:rPr lang="pt-BR" sz="2400" dirty="0">
                          <a:effectLst/>
                        </a:rPr>
                        <a:t>Sexta – Noite</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4</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Tutor presencial </a:t>
                      </a:r>
                      <a:endParaRPr lang="pt-BR" sz="2400" dirty="0">
                        <a:effectLst/>
                        <a:latin typeface="Times New Roman"/>
                        <a:ea typeface="Times New Roman"/>
                      </a:endParaRPr>
                    </a:p>
                  </a:txBody>
                  <a:tcPr marL="68580" marR="68580" marT="0" marB="0"/>
                </a:tc>
                <a:extLst>
                  <a:ext uri="{0D108BD9-81ED-4DB2-BD59-A6C34878D82A}">
                    <a16:rowId xmlns:a16="http://schemas.microsoft.com/office/drawing/2014/main" val="10005"/>
                  </a:ext>
                </a:extLst>
              </a:tr>
              <a:tr h="576064">
                <a:tc vMerge="1">
                  <a:txBody>
                    <a:bodyPr/>
                    <a:lstStyle/>
                    <a:p>
                      <a:endParaRPr lang="pt-BR"/>
                    </a:p>
                  </a:txBody>
                  <a:tcPr/>
                </a:tc>
                <a:tc>
                  <a:txBody>
                    <a:bodyPr/>
                    <a:lstStyle/>
                    <a:p>
                      <a:pPr indent="24130" algn="just">
                        <a:lnSpc>
                          <a:spcPct val="115000"/>
                        </a:lnSpc>
                        <a:spcAft>
                          <a:spcPts val="0"/>
                        </a:spcAft>
                      </a:pPr>
                      <a:r>
                        <a:rPr lang="pt-BR" sz="2400" dirty="0">
                          <a:effectLst/>
                        </a:rPr>
                        <a:t>Sábado – Manhã </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5</a:t>
                      </a:r>
                      <a:endParaRPr lang="pt-BR" sz="2400" dirty="0">
                        <a:effectLst/>
                        <a:latin typeface="Times New Roman"/>
                        <a:ea typeface="Times New Roman"/>
                      </a:endParaRPr>
                    </a:p>
                  </a:txBody>
                  <a:tcPr marL="68580" marR="68580" marT="0" marB="0" anchor="ctr"/>
                </a:tc>
                <a:tc>
                  <a:txBody>
                    <a:bodyPr/>
                    <a:lstStyle/>
                    <a:p>
                      <a:pPr indent="24130" algn="ctr">
                        <a:lnSpc>
                          <a:spcPct val="115000"/>
                        </a:lnSpc>
                        <a:spcAft>
                          <a:spcPts val="0"/>
                        </a:spcAft>
                      </a:pPr>
                      <a:r>
                        <a:rPr lang="pt-BR" sz="2400" dirty="0">
                          <a:effectLst/>
                        </a:rPr>
                        <a:t>Tutor presencial </a:t>
                      </a:r>
                      <a:endParaRPr lang="pt-BR" sz="2400" dirty="0">
                        <a:effectLst/>
                        <a:latin typeface="Times New Roman"/>
                        <a:ea typeface="Times New Roman"/>
                      </a:endParaRPr>
                    </a:p>
                  </a:txBody>
                  <a:tcPr marL="68580" marR="68580" marT="0" marB="0"/>
                </a:tc>
                <a:extLst>
                  <a:ext uri="{0D108BD9-81ED-4DB2-BD59-A6C34878D82A}">
                    <a16:rowId xmlns:a16="http://schemas.microsoft.com/office/drawing/2014/main" val="10006"/>
                  </a:ext>
                </a:extLst>
              </a:tr>
              <a:tr h="662492">
                <a:tc gridSpan="2">
                  <a:txBody>
                    <a:bodyPr/>
                    <a:lstStyle/>
                    <a:p>
                      <a:pPr indent="24130">
                        <a:lnSpc>
                          <a:spcPct val="115000"/>
                        </a:lnSpc>
                        <a:spcAft>
                          <a:spcPts val="0"/>
                        </a:spcAft>
                      </a:pPr>
                      <a:r>
                        <a:rPr lang="pt-BR" sz="2400" dirty="0">
                          <a:effectLst/>
                        </a:rPr>
                        <a:t>Total Horas Atividades Presenciais</a:t>
                      </a:r>
                      <a:endParaRPr lang="pt-BR" sz="2400" dirty="0">
                        <a:effectLst/>
                        <a:latin typeface="Times New Roman"/>
                        <a:ea typeface="Times New Roman"/>
                      </a:endParaRPr>
                    </a:p>
                  </a:txBody>
                  <a:tcPr marL="44450" marR="44450" marT="0" marB="0" anchor="ctr"/>
                </a:tc>
                <a:tc hMerge="1">
                  <a:txBody>
                    <a:bodyPr/>
                    <a:lstStyle/>
                    <a:p>
                      <a:endParaRPr lang="pt-BR"/>
                    </a:p>
                  </a:txBody>
                  <a:tcPr/>
                </a:tc>
                <a:tc gridSpan="2">
                  <a:txBody>
                    <a:bodyPr/>
                    <a:lstStyle/>
                    <a:p>
                      <a:pPr indent="24130">
                        <a:lnSpc>
                          <a:spcPct val="115000"/>
                        </a:lnSpc>
                        <a:spcAft>
                          <a:spcPts val="0"/>
                        </a:spcAft>
                      </a:pPr>
                      <a:r>
                        <a:rPr lang="pt-BR" sz="2400" dirty="0">
                          <a:effectLst/>
                        </a:rPr>
                        <a:t>              27 h/a</a:t>
                      </a:r>
                      <a:endParaRPr lang="pt-BR" sz="2400" dirty="0">
                        <a:effectLst/>
                        <a:latin typeface="Times New Roman"/>
                        <a:ea typeface="Times New Roman"/>
                      </a:endParaRPr>
                    </a:p>
                  </a:txBody>
                  <a:tcPr marL="44450" marR="44450" marT="0" marB="0" anchor="ctr"/>
                </a:tc>
                <a:tc hMerge="1">
                  <a:txBody>
                    <a:bodyPr/>
                    <a:lstStyle/>
                    <a:p>
                      <a:endParaRPr lang="pt-B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5993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07368" y="272278"/>
            <a:ext cx="8136903" cy="924475"/>
          </a:xfrm>
        </p:spPr>
        <p:txBody>
          <a:bodyPr>
            <a:normAutofit/>
          </a:bodyPr>
          <a:lstStyle/>
          <a:p>
            <a:r>
              <a:rPr lang="pt-BR" sz="4000" b="1" dirty="0">
                <a:solidFill>
                  <a:srgbClr val="FFFF00"/>
                </a:solidFill>
              </a:rPr>
              <a:t>Encontros presenciais</a:t>
            </a:r>
          </a:p>
        </p:txBody>
      </p:sp>
      <p:sp>
        <p:nvSpPr>
          <p:cNvPr id="3" name="Espaço Reservado para Conteúdo 2"/>
          <p:cNvSpPr>
            <a:spLocks noGrp="1"/>
          </p:cNvSpPr>
          <p:nvPr>
            <p:ph idx="1"/>
          </p:nvPr>
        </p:nvSpPr>
        <p:spPr>
          <a:xfrm>
            <a:off x="479376" y="1196753"/>
            <a:ext cx="11017224" cy="5400599"/>
          </a:xfrm>
        </p:spPr>
        <p:txBody>
          <a:bodyPr>
            <a:normAutofit/>
          </a:bodyPr>
          <a:lstStyle/>
          <a:p>
            <a:pPr lvl="0">
              <a:lnSpc>
                <a:spcPct val="100000"/>
              </a:lnSpc>
            </a:pPr>
            <a:r>
              <a:rPr lang="pt-BR" sz="2800" b="1" dirty="0">
                <a:solidFill>
                  <a:schemeClr val="bg1"/>
                </a:solidFill>
              </a:rPr>
              <a:t>1º Encontro Presencial: </a:t>
            </a:r>
            <a:r>
              <a:rPr lang="pt-BR" sz="2800" dirty="0">
                <a:solidFill>
                  <a:schemeClr val="bg1"/>
                </a:solidFill>
              </a:rPr>
              <a:t>apresentação geral do livro/módulo didático e das grandes temáticas da disciplina contextualizando-as a partir do PPC do curso. </a:t>
            </a:r>
          </a:p>
          <a:p>
            <a:pPr lvl="0">
              <a:lnSpc>
                <a:spcPct val="100000"/>
              </a:lnSpc>
            </a:pPr>
            <a:r>
              <a:rPr lang="pt-BR" sz="2800" dirty="0">
                <a:solidFill>
                  <a:schemeClr val="bg1"/>
                </a:solidFill>
              </a:rPr>
              <a:t>A ideia não é que o professor formador se atenha ao modelo de aula tradicional, mas que aproveite o momento de interação com os alunos para apresentar a disciplina no contexto do curso, situando-a na matriz curricular, destacando os principais conteúdos a serem trabalhados, realizando uma articulação com o quadro conceitual das disciplinas anteriores e apontando a importância para as disciplinas futuras. </a:t>
            </a:r>
          </a:p>
          <a:p>
            <a:pPr>
              <a:lnSpc>
                <a:spcPct val="100000"/>
              </a:lnSpc>
            </a:pPr>
            <a:endParaRPr lang="pt-BR" sz="2800" dirty="0">
              <a:solidFill>
                <a:schemeClr val="bg1"/>
              </a:solidFill>
            </a:endParaRPr>
          </a:p>
        </p:txBody>
      </p:sp>
    </p:spTree>
    <p:extLst>
      <p:ext uri="{BB962C8B-B14F-4D97-AF65-F5344CB8AC3E}">
        <p14:creationId xmlns:p14="http://schemas.microsoft.com/office/powerpoint/2010/main" val="3236252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3154" y="234657"/>
            <a:ext cx="7125113" cy="924475"/>
          </a:xfrm>
        </p:spPr>
        <p:txBody>
          <a:bodyPr>
            <a:normAutofit/>
          </a:bodyPr>
          <a:lstStyle/>
          <a:p>
            <a:r>
              <a:rPr lang="pt-BR" sz="4000" b="1" dirty="0">
                <a:solidFill>
                  <a:srgbClr val="FFFF00"/>
                </a:solidFill>
              </a:rPr>
              <a:t>Encontros presenciais</a:t>
            </a:r>
          </a:p>
        </p:txBody>
      </p:sp>
      <p:sp>
        <p:nvSpPr>
          <p:cNvPr id="3" name="Espaço Reservado para Conteúdo 2"/>
          <p:cNvSpPr>
            <a:spLocks noGrp="1"/>
          </p:cNvSpPr>
          <p:nvPr>
            <p:ph idx="1"/>
          </p:nvPr>
        </p:nvSpPr>
        <p:spPr>
          <a:xfrm>
            <a:off x="479376" y="1196753"/>
            <a:ext cx="11305256" cy="5400599"/>
          </a:xfrm>
        </p:spPr>
        <p:txBody>
          <a:bodyPr>
            <a:noAutofit/>
          </a:bodyPr>
          <a:lstStyle/>
          <a:p>
            <a:pPr lvl="0">
              <a:lnSpc>
                <a:spcPct val="100000"/>
              </a:lnSpc>
            </a:pPr>
            <a:r>
              <a:rPr lang="pt-BR" sz="2400" b="1" dirty="0">
                <a:solidFill>
                  <a:schemeClr val="bg1"/>
                </a:solidFill>
              </a:rPr>
              <a:t>2º Encontro Presencial:</a:t>
            </a:r>
            <a:r>
              <a:rPr lang="pt-BR" sz="2400" dirty="0">
                <a:solidFill>
                  <a:schemeClr val="bg1"/>
                </a:solidFill>
              </a:rPr>
              <a:t> momento que deverá priorizar a aplicação das Práticas como Componente Curricular (PCC) nas disciplinas de conteúdo científico, através da inserção de aulas práticas, aplicação de jogos didáticos, viagens de campo, visitas técnicas, estudos de casos, seminários dos alunos, fichamento de livros didáticos utilizados nos ensinos fundamental e médio, dentre outros. </a:t>
            </a:r>
          </a:p>
          <a:p>
            <a:pPr lvl="0">
              <a:lnSpc>
                <a:spcPct val="100000"/>
              </a:lnSpc>
            </a:pPr>
            <a:r>
              <a:rPr lang="pt-BR" sz="2400" dirty="0">
                <a:solidFill>
                  <a:schemeClr val="bg1"/>
                </a:solidFill>
              </a:rPr>
              <a:t>Considerando que o curso é de formação de professores há que se procurar trabalhar aspectos relativos a transposição didática, concepções prévias dos alunos, mecanismos de avaliação, etc. </a:t>
            </a:r>
          </a:p>
          <a:p>
            <a:pPr marL="0" lvl="0" indent="0">
              <a:lnSpc>
                <a:spcPct val="100000"/>
              </a:lnSpc>
              <a:buNone/>
            </a:pPr>
            <a:endParaRPr lang="pt-BR" sz="2400" b="1" dirty="0">
              <a:solidFill>
                <a:schemeClr val="bg1"/>
              </a:solidFill>
            </a:endParaRPr>
          </a:p>
          <a:p>
            <a:pPr lvl="0">
              <a:lnSpc>
                <a:spcPct val="100000"/>
              </a:lnSpc>
            </a:pPr>
            <a:r>
              <a:rPr lang="pt-BR" sz="2400" b="1" dirty="0">
                <a:solidFill>
                  <a:schemeClr val="bg1"/>
                </a:solidFill>
              </a:rPr>
              <a:t>3º Encontro Presencial:</a:t>
            </a:r>
            <a:r>
              <a:rPr lang="pt-BR" sz="2400" dirty="0">
                <a:solidFill>
                  <a:schemeClr val="bg1"/>
                </a:solidFill>
              </a:rPr>
              <a:t> reservado para revisões de conteúdos, tira-dúvidas e aplicação da avaliação presencial.</a:t>
            </a:r>
          </a:p>
          <a:p>
            <a:pPr>
              <a:lnSpc>
                <a:spcPct val="100000"/>
              </a:lnSpc>
            </a:pPr>
            <a:endParaRPr lang="pt-BR" sz="2400" dirty="0">
              <a:solidFill>
                <a:schemeClr val="bg1"/>
              </a:solidFill>
            </a:endParaRPr>
          </a:p>
        </p:txBody>
      </p:sp>
    </p:spTree>
    <p:extLst>
      <p:ext uri="{BB962C8B-B14F-4D97-AF65-F5344CB8AC3E}">
        <p14:creationId xmlns:p14="http://schemas.microsoft.com/office/powerpoint/2010/main" val="1861460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1344" y="260648"/>
            <a:ext cx="10772775" cy="841235"/>
          </a:xfrm>
        </p:spPr>
        <p:txBody>
          <a:bodyPr>
            <a:normAutofit/>
          </a:bodyPr>
          <a:lstStyle/>
          <a:p>
            <a:r>
              <a:rPr lang="pt-BR" sz="4000" b="1" dirty="0">
                <a:solidFill>
                  <a:srgbClr val="FFFF00"/>
                </a:solidFill>
              </a:rPr>
              <a:t>Momentos do processo </a:t>
            </a:r>
          </a:p>
        </p:txBody>
      </p:sp>
      <p:sp>
        <p:nvSpPr>
          <p:cNvPr id="3" name="Espaço Reservado para Conteúdo 2"/>
          <p:cNvSpPr>
            <a:spLocks noGrp="1"/>
          </p:cNvSpPr>
          <p:nvPr>
            <p:ph idx="1"/>
          </p:nvPr>
        </p:nvSpPr>
        <p:spPr>
          <a:xfrm>
            <a:off x="479376" y="1196753"/>
            <a:ext cx="11161240" cy="3744416"/>
          </a:xfrm>
        </p:spPr>
        <p:txBody>
          <a:bodyPr>
            <a:noAutofit/>
          </a:bodyPr>
          <a:lstStyle/>
          <a:p>
            <a:pPr lvl="0"/>
            <a:r>
              <a:rPr lang="pt-BR" sz="2800" dirty="0">
                <a:solidFill>
                  <a:schemeClr val="bg1"/>
                </a:solidFill>
              </a:rPr>
              <a:t>Acompanhamento do percurso de estudo do aluno em diálogos e entrevistas com os tutores.</a:t>
            </a:r>
          </a:p>
          <a:p>
            <a:pPr lvl="0"/>
            <a:r>
              <a:rPr lang="pt-BR" sz="2800" dirty="0">
                <a:solidFill>
                  <a:schemeClr val="bg1"/>
                </a:solidFill>
              </a:rPr>
              <a:t>Produção de trabalhos escritos que possibilite uma síntese dos conhecimentos trabalhados.</a:t>
            </a:r>
          </a:p>
          <a:p>
            <a:pPr lvl="0"/>
            <a:r>
              <a:rPr lang="pt-BR" sz="2800" dirty="0">
                <a:solidFill>
                  <a:schemeClr val="bg1"/>
                </a:solidFill>
              </a:rPr>
              <a:t>Apresentação de resultados de estudos e pesquisas realizados semestralmente em seminários temáticos integradores.</a:t>
            </a:r>
          </a:p>
          <a:p>
            <a:pPr lvl="0"/>
            <a:r>
              <a:rPr lang="pt-BR" sz="2800" dirty="0">
                <a:solidFill>
                  <a:schemeClr val="bg1"/>
                </a:solidFill>
              </a:rPr>
              <a:t>Avaliações escritas presenciais.</a:t>
            </a:r>
          </a:p>
          <a:p>
            <a:endParaRPr lang="pt-BR" sz="2800" dirty="0">
              <a:solidFill>
                <a:schemeClr val="bg1"/>
              </a:solidFill>
            </a:endParaRPr>
          </a:p>
        </p:txBody>
      </p:sp>
    </p:spTree>
    <p:extLst>
      <p:ext uri="{BB962C8B-B14F-4D97-AF65-F5344CB8AC3E}">
        <p14:creationId xmlns:p14="http://schemas.microsoft.com/office/powerpoint/2010/main" val="844388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0BC9609-A8AF-411F-A9E0-C3B93C8945C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CD750EC-BB96-4D77-9068-3443B02EE4C5}"/>
              </a:ext>
            </a:extLst>
          </p:cNvPr>
          <p:cNvSpPr>
            <a:spLocks noGrp="1"/>
          </p:cNvSpPr>
          <p:nvPr>
            <p:ph type="title"/>
          </p:nvPr>
        </p:nvSpPr>
        <p:spPr>
          <a:xfrm>
            <a:off x="640080" y="639704"/>
            <a:ext cx="3299579" cy="5577840"/>
          </a:xfrm>
        </p:spPr>
        <p:txBody>
          <a:bodyPr anchor="ctr">
            <a:normAutofit/>
          </a:bodyPr>
          <a:lstStyle/>
          <a:p>
            <a:pPr algn="ctr"/>
            <a:r>
              <a:rPr lang="pt-BR" b="1">
                <a:latin typeface="+mn-lt"/>
              </a:rPr>
              <a:t>Rede de proteção ao aluno</a:t>
            </a:r>
          </a:p>
        </p:txBody>
      </p:sp>
      <p:graphicFrame>
        <p:nvGraphicFramePr>
          <p:cNvPr id="6" name="Espaço Reservado para Conteúdo 5">
            <a:extLst>
              <a:ext uri="{FF2B5EF4-FFF2-40B4-BE49-F238E27FC236}">
                <a16:creationId xmlns:a16="http://schemas.microsoft.com/office/drawing/2014/main" id="{571B94C6-694F-4418-8F1B-427818CA5D9A}"/>
              </a:ext>
            </a:extLst>
          </p:cNvPr>
          <p:cNvGraphicFramePr>
            <a:graphicFrameLocks noGrp="1"/>
          </p:cNvGraphicFramePr>
          <p:nvPr>
            <p:ph idx="1"/>
            <p:extLst>
              <p:ext uri="{D42A27DB-BD31-4B8C-83A1-F6EECF244321}">
                <p14:modId xmlns:p14="http://schemas.microsoft.com/office/powerpoint/2010/main" val="1793923923"/>
              </p:ext>
            </p:extLst>
          </p:nvPr>
        </p:nvGraphicFramePr>
        <p:xfrm>
          <a:off x="4151784" y="260648"/>
          <a:ext cx="763284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0487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1344" y="179989"/>
            <a:ext cx="11665296" cy="728731"/>
          </a:xfrm>
        </p:spPr>
        <p:txBody>
          <a:bodyPr>
            <a:noAutofit/>
          </a:bodyPr>
          <a:lstStyle/>
          <a:p>
            <a:r>
              <a:rPr lang="pt-BR" sz="4000" b="1" dirty="0">
                <a:solidFill>
                  <a:srgbClr val="FFFF00"/>
                </a:solidFill>
              </a:rPr>
              <a:t>Tipos e momentos de avaliação de aprendizagem</a:t>
            </a:r>
            <a:endParaRPr lang="pt-BR" sz="4000" dirty="0">
              <a:solidFill>
                <a:srgbClr val="FFFF00"/>
              </a:solidFill>
            </a:endParaRPr>
          </a:p>
        </p:txBody>
      </p:sp>
      <p:graphicFrame>
        <p:nvGraphicFramePr>
          <p:cNvPr id="4" name="Diagrama 3"/>
          <p:cNvGraphicFramePr>
            <a:graphicFrameLocks/>
          </p:cNvGraphicFramePr>
          <p:nvPr>
            <p:extLst>
              <p:ext uri="{D42A27DB-BD31-4B8C-83A1-F6EECF244321}">
                <p14:modId xmlns:p14="http://schemas.microsoft.com/office/powerpoint/2010/main" val="3473211815"/>
              </p:ext>
            </p:extLst>
          </p:nvPr>
        </p:nvGraphicFramePr>
        <p:xfrm>
          <a:off x="983432" y="908720"/>
          <a:ext cx="10297144" cy="5544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697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204" y="404664"/>
            <a:ext cx="7519819" cy="560226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ítulo 1"/>
          <p:cNvSpPr>
            <a:spLocks noGrp="1"/>
          </p:cNvSpPr>
          <p:nvPr>
            <p:ph type="title"/>
          </p:nvPr>
        </p:nvSpPr>
        <p:spPr>
          <a:xfrm>
            <a:off x="8160774" y="619431"/>
            <a:ext cx="3372464" cy="3869205"/>
          </a:xfrm>
        </p:spPr>
        <p:txBody>
          <a:bodyPr vert="horz" lIns="91440" tIns="45720" rIns="91440" bIns="45720" rtlCol="0" anchor="b">
            <a:normAutofit/>
          </a:bodyPr>
          <a:lstStyle/>
          <a:p>
            <a:pPr lvl="0">
              <a:lnSpc>
                <a:spcPct val="80000"/>
              </a:lnSpc>
            </a:pPr>
            <a:r>
              <a:rPr lang="en-US" sz="5100" b="1" dirty="0" err="1">
                <a:solidFill>
                  <a:schemeClr val="tx1"/>
                </a:solidFill>
              </a:rPr>
              <a:t>Construção</a:t>
            </a:r>
            <a:r>
              <a:rPr lang="en-US" sz="5100" b="1" dirty="0">
                <a:solidFill>
                  <a:schemeClr val="tx1"/>
                </a:solidFill>
              </a:rPr>
              <a:t> do </a:t>
            </a:r>
            <a:r>
              <a:rPr lang="en-US" sz="5100" b="1" dirty="0" err="1">
                <a:solidFill>
                  <a:schemeClr val="tx1"/>
                </a:solidFill>
              </a:rPr>
              <a:t>modelo</a:t>
            </a:r>
            <a:r>
              <a:rPr lang="en-US" sz="5100" b="1" dirty="0">
                <a:solidFill>
                  <a:schemeClr val="tx1"/>
                </a:solidFill>
              </a:rPr>
              <a:t> de </a:t>
            </a:r>
            <a:r>
              <a:rPr lang="en-US" sz="5100" b="1" dirty="0" err="1">
                <a:solidFill>
                  <a:schemeClr val="tx1"/>
                </a:solidFill>
              </a:rPr>
              <a:t>EaD</a:t>
            </a:r>
            <a:r>
              <a:rPr lang="en-US" sz="5100" b="1" dirty="0">
                <a:solidFill>
                  <a:schemeClr val="tx1"/>
                </a:solidFill>
              </a:rPr>
              <a:t> para </a:t>
            </a:r>
            <a:r>
              <a:rPr lang="en-US" sz="5100" b="1" dirty="0" err="1">
                <a:solidFill>
                  <a:schemeClr val="tx1"/>
                </a:solidFill>
              </a:rPr>
              <a:t>os</a:t>
            </a:r>
            <a:r>
              <a:rPr lang="en-US" sz="5100" b="1" dirty="0">
                <a:solidFill>
                  <a:schemeClr val="tx1"/>
                </a:solidFill>
              </a:rPr>
              <a:t> </a:t>
            </a:r>
            <a:r>
              <a:rPr lang="en-US" sz="5100" b="1" dirty="0" err="1">
                <a:solidFill>
                  <a:schemeClr val="tx1"/>
                </a:solidFill>
              </a:rPr>
              <a:t>cursos</a:t>
            </a:r>
            <a:r>
              <a:rPr lang="en-US" sz="5100" b="1" dirty="0">
                <a:solidFill>
                  <a:schemeClr val="tx1"/>
                </a:solidFill>
              </a:rPr>
              <a:t> da UAB/UECE</a:t>
            </a:r>
            <a:endParaRPr lang="en-US" sz="5100" dirty="0">
              <a:solidFill>
                <a:schemeClr val="tx1"/>
              </a:solidFill>
            </a:endParaRPr>
          </a:p>
        </p:txBody>
      </p:sp>
    </p:spTree>
    <p:extLst>
      <p:ext uri="{BB962C8B-B14F-4D97-AF65-F5344CB8AC3E}">
        <p14:creationId xmlns:p14="http://schemas.microsoft.com/office/powerpoint/2010/main" val="2639043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5360" y="274638"/>
            <a:ext cx="9646840" cy="850106"/>
          </a:xfrm>
        </p:spPr>
        <p:txBody>
          <a:bodyPr>
            <a:noAutofit/>
          </a:bodyPr>
          <a:lstStyle/>
          <a:p>
            <a:pPr lvl="0"/>
            <a:r>
              <a:rPr lang="pt-BR" sz="4000" b="1" dirty="0">
                <a:solidFill>
                  <a:srgbClr val="FFFF00"/>
                </a:solidFill>
              </a:rPr>
              <a:t>Avaliação presencial e a distância</a:t>
            </a:r>
          </a:p>
        </p:txBody>
      </p:sp>
      <p:sp>
        <p:nvSpPr>
          <p:cNvPr id="3" name="Espaço Reservado para Conteúdo 2"/>
          <p:cNvSpPr>
            <a:spLocks noGrp="1"/>
          </p:cNvSpPr>
          <p:nvPr>
            <p:ph idx="1"/>
          </p:nvPr>
        </p:nvSpPr>
        <p:spPr>
          <a:xfrm>
            <a:off x="335360" y="1600201"/>
            <a:ext cx="11377264" cy="4133055"/>
          </a:xfrm>
        </p:spPr>
        <p:txBody>
          <a:bodyPr>
            <a:noAutofit/>
          </a:bodyPr>
          <a:lstStyle/>
          <a:p>
            <a:r>
              <a:rPr lang="pt-BR" sz="2800" b="1" dirty="0">
                <a:solidFill>
                  <a:schemeClr val="bg1"/>
                </a:solidFill>
              </a:rPr>
              <a:t>Momento a distância:</a:t>
            </a:r>
            <a:r>
              <a:rPr lang="pt-BR" sz="2800" dirty="0">
                <a:solidFill>
                  <a:schemeClr val="bg1"/>
                </a:solidFill>
              </a:rPr>
              <a:t> através dos recursos disponíveis no Ambiente de Aprendizagem acontecerá o acompanhamento do percurso formativo do aluno. Serão avaliados os seguintes aspectos: interação com seus tutores e colegas, participação nas atividades a distância, produção de trabalhos escritos e avaliações </a:t>
            </a:r>
            <a:r>
              <a:rPr lang="pt-BR" sz="2800" i="1" dirty="0" err="1">
                <a:solidFill>
                  <a:schemeClr val="bg1"/>
                </a:solidFill>
              </a:rPr>
              <a:t>on</a:t>
            </a:r>
            <a:r>
              <a:rPr lang="pt-BR" sz="2800" i="1" dirty="0">
                <a:solidFill>
                  <a:schemeClr val="bg1"/>
                </a:solidFill>
              </a:rPr>
              <a:t> </a:t>
            </a:r>
            <a:r>
              <a:rPr lang="pt-BR" sz="2800" i="1" dirty="0" err="1">
                <a:solidFill>
                  <a:schemeClr val="bg1"/>
                </a:solidFill>
              </a:rPr>
              <a:t>line</a:t>
            </a:r>
            <a:r>
              <a:rPr lang="pt-BR" sz="2800" dirty="0">
                <a:solidFill>
                  <a:schemeClr val="bg1"/>
                </a:solidFill>
              </a:rPr>
              <a:t> síncronas e assíncronas.</a:t>
            </a:r>
          </a:p>
          <a:p>
            <a:pPr marL="0" indent="0">
              <a:buNone/>
            </a:pPr>
            <a:r>
              <a:rPr lang="pt-BR" sz="2800" dirty="0">
                <a:solidFill>
                  <a:schemeClr val="bg1"/>
                </a:solidFill>
              </a:rPr>
              <a:t> </a:t>
            </a:r>
            <a:endParaRPr lang="pt-BR" sz="2800" b="1" dirty="0">
              <a:solidFill>
                <a:schemeClr val="bg1"/>
              </a:solidFill>
            </a:endParaRPr>
          </a:p>
          <a:p>
            <a:r>
              <a:rPr lang="pt-BR" sz="2800" b="1" dirty="0">
                <a:solidFill>
                  <a:schemeClr val="bg1"/>
                </a:solidFill>
              </a:rPr>
              <a:t>Momento presencial:</a:t>
            </a:r>
            <a:r>
              <a:rPr lang="pt-BR" sz="2800" dirty="0">
                <a:solidFill>
                  <a:schemeClr val="bg1"/>
                </a:solidFill>
              </a:rPr>
              <a:t> compreenderá exames escritos e apresentação de resultados de estudos e pesquisas. </a:t>
            </a:r>
            <a:endParaRPr lang="pt-BR" sz="2800" b="1" dirty="0">
              <a:solidFill>
                <a:schemeClr val="bg1"/>
              </a:solidFill>
            </a:endParaRPr>
          </a:p>
          <a:p>
            <a:endParaRPr lang="pt-BR" sz="2800" dirty="0">
              <a:solidFill>
                <a:schemeClr val="bg1"/>
              </a:solidFill>
            </a:endParaRPr>
          </a:p>
        </p:txBody>
      </p:sp>
    </p:spTree>
    <p:extLst>
      <p:ext uri="{BB962C8B-B14F-4D97-AF65-F5344CB8AC3E}">
        <p14:creationId xmlns:p14="http://schemas.microsoft.com/office/powerpoint/2010/main" val="3896417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7B10CE-D591-4333-BDEE-2217E85B46F6}"/>
              </a:ext>
            </a:extLst>
          </p:cNvPr>
          <p:cNvSpPr>
            <a:spLocks noGrp="1"/>
          </p:cNvSpPr>
          <p:nvPr>
            <p:ph type="title"/>
          </p:nvPr>
        </p:nvSpPr>
        <p:spPr>
          <a:xfrm>
            <a:off x="335360" y="247650"/>
            <a:ext cx="11161240" cy="877094"/>
          </a:xfrm>
        </p:spPr>
        <p:txBody>
          <a:bodyPr>
            <a:normAutofit/>
          </a:bodyPr>
          <a:lstStyle/>
          <a:p>
            <a:r>
              <a:rPr lang="pt-BR" sz="4000" b="1" dirty="0">
                <a:solidFill>
                  <a:srgbClr val="FFFF00"/>
                </a:solidFill>
              </a:rPr>
              <a:t>Primeira avaliação  (NPC1)</a:t>
            </a:r>
          </a:p>
        </p:txBody>
      </p:sp>
      <p:sp>
        <p:nvSpPr>
          <p:cNvPr id="3" name="Espaço Reservado para Conteúdo 2">
            <a:extLst>
              <a:ext uri="{FF2B5EF4-FFF2-40B4-BE49-F238E27FC236}">
                <a16:creationId xmlns:a16="http://schemas.microsoft.com/office/drawing/2014/main" id="{8D2C7D5C-2C34-4912-96BD-F24B3B4DA398}"/>
              </a:ext>
            </a:extLst>
          </p:cNvPr>
          <p:cNvSpPr>
            <a:spLocks noGrp="1"/>
          </p:cNvSpPr>
          <p:nvPr>
            <p:ph idx="1"/>
          </p:nvPr>
        </p:nvSpPr>
        <p:spPr>
          <a:xfrm>
            <a:off x="335360" y="1268760"/>
            <a:ext cx="11449272" cy="2160240"/>
          </a:xfrm>
        </p:spPr>
        <p:style>
          <a:lnRef idx="2">
            <a:schemeClr val="accent5">
              <a:shade val="50000"/>
            </a:schemeClr>
          </a:lnRef>
          <a:fillRef idx="1">
            <a:schemeClr val="accent5"/>
          </a:fillRef>
          <a:effectRef idx="0">
            <a:schemeClr val="accent5"/>
          </a:effectRef>
          <a:fontRef idx="minor">
            <a:schemeClr val="lt1"/>
          </a:fontRef>
        </p:style>
        <p:txBody>
          <a:bodyPr>
            <a:normAutofit fontScale="92500"/>
          </a:bodyPr>
          <a:lstStyle/>
          <a:p>
            <a:r>
              <a:rPr lang="pt-BR" sz="3200" dirty="0"/>
              <a:t>Resultado da aplicação de um prova </a:t>
            </a:r>
            <a:r>
              <a:rPr lang="pt-BR" sz="3200" dirty="0" err="1"/>
              <a:t>on</a:t>
            </a:r>
            <a:r>
              <a:rPr lang="pt-BR" sz="3200" dirty="0"/>
              <a:t> </a:t>
            </a:r>
            <a:r>
              <a:rPr lang="pt-BR" sz="3200" dirty="0" err="1"/>
              <a:t>line</a:t>
            </a:r>
            <a:r>
              <a:rPr lang="pt-BR" sz="3200" dirty="0"/>
              <a:t> ou de lápis e papel. </a:t>
            </a:r>
          </a:p>
          <a:p>
            <a:pPr marL="0" indent="0">
              <a:buNone/>
            </a:pPr>
            <a:r>
              <a:rPr lang="pt-BR" sz="3200" dirty="0"/>
              <a:t>Cada questão da prova tem valor atribuído previamente e o resultado é uma nota compreendida entre 0 e 100 pontos. </a:t>
            </a:r>
          </a:p>
          <a:p>
            <a:pPr marL="0" indent="0" algn="ctr">
              <a:buNone/>
            </a:pPr>
            <a:r>
              <a:rPr lang="pt-BR" sz="3200" b="1" dirty="0">
                <a:solidFill>
                  <a:srgbClr val="FFFF00"/>
                </a:solidFill>
              </a:rPr>
              <a:t>. </a:t>
            </a:r>
          </a:p>
        </p:txBody>
      </p:sp>
    </p:spTree>
    <p:extLst>
      <p:ext uri="{BB962C8B-B14F-4D97-AF65-F5344CB8AC3E}">
        <p14:creationId xmlns:p14="http://schemas.microsoft.com/office/powerpoint/2010/main" val="2839415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7B10CE-D591-4333-BDEE-2217E85B46F6}"/>
              </a:ext>
            </a:extLst>
          </p:cNvPr>
          <p:cNvSpPr>
            <a:spLocks noGrp="1"/>
          </p:cNvSpPr>
          <p:nvPr>
            <p:ph type="title"/>
          </p:nvPr>
        </p:nvSpPr>
        <p:spPr>
          <a:xfrm>
            <a:off x="335360" y="247650"/>
            <a:ext cx="11161240" cy="877094"/>
          </a:xfrm>
        </p:spPr>
        <p:txBody>
          <a:bodyPr>
            <a:normAutofit/>
          </a:bodyPr>
          <a:lstStyle/>
          <a:p>
            <a:r>
              <a:rPr lang="pt-BR" sz="4000" b="1" dirty="0">
                <a:solidFill>
                  <a:srgbClr val="FFFF00"/>
                </a:solidFill>
              </a:rPr>
              <a:t>Segunda avaliação (NPC2) </a:t>
            </a:r>
          </a:p>
        </p:txBody>
      </p:sp>
      <p:sp>
        <p:nvSpPr>
          <p:cNvPr id="3" name="Espaço Reservado para Conteúdo 2">
            <a:extLst>
              <a:ext uri="{FF2B5EF4-FFF2-40B4-BE49-F238E27FC236}">
                <a16:creationId xmlns:a16="http://schemas.microsoft.com/office/drawing/2014/main" id="{8D2C7D5C-2C34-4912-96BD-F24B3B4DA398}"/>
              </a:ext>
            </a:extLst>
          </p:cNvPr>
          <p:cNvSpPr>
            <a:spLocks noGrp="1"/>
          </p:cNvSpPr>
          <p:nvPr>
            <p:ph idx="1"/>
          </p:nvPr>
        </p:nvSpPr>
        <p:spPr>
          <a:xfrm>
            <a:off x="335360" y="980728"/>
            <a:ext cx="11521280" cy="5688632"/>
          </a:xfrm>
        </p:spPr>
        <p:style>
          <a:lnRef idx="3">
            <a:schemeClr val="lt1"/>
          </a:lnRef>
          <a:fillRef idx="1">
            <a:schemeClr val="accent4"/>
          </a:fillRef>
          <a:effectRef idx="1">
            <a:schemeClr val="accent4"/>
          </a:effectRef>
          <a:fontRef idx="minor">
            <a:schemeClr val="lt1"/>
          </a:fontRef>
        </p:style>
        <p:txBody>
          <a:bodyPr>
            <a:noAutofit/>
          </a:bodyPr>
          <a:lstStyle/>
          <a:p>
            <a:pPr marL="0" indent="0">
              <a:buNone/>
            </a:pPr>
            <a:r>
              <a:rPr lang="pt-BR" sz="2800" dirty="0"/>
              <a:t>Resultado da somatória de </a:t>
            </a:r>
            <a:r>
              <a:rPr lang="pt-BR" sz="2800" u="sng" dirty="0">
                <a:effectLst>
                  <a:outerShdw blurRad="38100" dist="38100" dir="2700000" algn="tl">
                    <a:srgbClr val="000000">
                      <a:alpha val="43137"/>
                    </a:srgbClr>
                  </a:outerShdw>
                </a:effectLst>
              </a:rPr>
              <a:t>três atividades </a:t>
            </a:r>
            <a:r>
              <a:rPr lang="pt-BR" sz="2800" dirty="0"/>
              <a:t>realizadas no Ambiente Virtual de Aprendizagem, valendo 90% e da </a:t>
            </a:r>
            <a:r>
              <a:rPr lang="pt-BR" sz="2800" dirty="0" err="1"/>
              <a:t>autoavaliação</a:t>
            </a:r>
            <a:r>
              <a:rPr lang="pt-BR" sz="2800" dirty="0"/>
              <a:t> do aluno, valendo 10%. </a:t>
            </a:r>
          </a:p>
          <a:p>
            <a:r>
              <a:rPr lang="pt-BR" sz="2800" dirty="0"/>
              <a:t>Cada atividade é, via de regra, dividida em duas tarefas: </a:t>
            </a:r>
          </a:p>
          <a:p>
            <a:pPr marL="987552" lvl="1" indent="-457200">
              <a:buAutoNum type="alphaLcParenR"/>
            </a:pPr>
            <a:r>
              <a:rPr lang="pt-BR" sz="2800" dirty="0"/>
              <a:t>Uma tarefa interativa, em que o aluno trabalha em fóruns, chat, etc. </a:t>
            </a:r>
          </a:p>
          <a:p>
            <a:pPr marL="987552" lvl="1" indent="-457200">
              <a:buAutoNum type="alphaLcParenR"/>
            </a:pPr>
            <a:r>
              <a:rPr lang="pt-BR" sz="2800" dirty="0"/>
              <a:t>Uma tarefa de postagem de tarefas, que podem ser textos, </a:t>
            </a:r>
            <a:r>
              <a:rPr lang="pt-BR" sz="2800" dirty="0" err="1"/>
              <a:t>podcast</a:t>
            </a:r>
            <a:r>
              <a:rPr lang="pt-BR" sz="2800" dirty="0"/>
              <a:t>, vídeo, </a:t>
            </a:r>
            <a:r>
              <a:rPr lang="pt-BR" sz="2800" dirty="0" err="1"/>
              <a:t>etc</a:t>
            </a:r>
            <a:endParaRPr lang="pt-BR" sz="2800" dirty="0"/>
          </a:p>
          <a:p>
            <a:r>
              <a:rPr lang="pt-BR" sz="2800" dirty="0"/>
              <a:t>Cada tarefa tem valor atribuído previamente e as duas notas comporão um resultado compreendido entre 0 e 100 pontos. Assim, o aluno terá 3 notas de atividades e mais uma nota de </a:t>
            </a:r>
            <a:r>
              <a:rPr lang="pt-BR" sz="2800" dirty="0" err="1"/>
              <a:t>autoavaliação</a:t>
            </a:r>
            <a:r>
              <a:rPr lang="pt-BR" sz="2800" dirty="0"/>
              <a:t> para compor este resultado.</a:t>
            </a:r>
            <a:endParaRPr lang="pt-BR" sz="2800" b="1" dirty="0">
              <a:solidFill>
                <a:srgbClr val="FFFF00"/>
              </a:solidFill>
            </a:endParaRPr>
          </a:p>
        </p:txBody>
      </p:sp>
      <p:graphicFrame>
        <p:nvGraphicFramePr>
          <p:cNvPr id="4" name="Diagrama 3">
            <a:extLst>
              <a:ext uri="{FF2B5EF4-FFF2-40B4-BE49-F238E27FC236}">
                <a16:creationId xmlns:a16="http://schemas.microsoft.com/office/drawing/2014/main" id="{F1CD6AB2-DAC2-4197-8F07-C225EA95FE36}"/>
              </a:ext>
            </a:extLst>
          </p:cNvPr>
          <p:cNvGraphicFramePr/>
          <p:nvPr>
            <p:extLst>
              <p:ext uri="{D42A27DB-BD31-4B8C-83A1-F6EECF244321}">
                <p14:modId xmlns:p14="http://schemas.microsoft.com/office/powerpoint/2010/main" val="2200165490"/>
              </p:ext>
            </p:extLst>
          </p:nvPr>
        </p:nvGraphicFramePr>
        <p:xfrm>
          <a:off x="2032000" y="316793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6342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title="Side bar">
            <a:extLst>
              <a:ext uri="{FF2B5EF4-FFF2-40B4-BE49-F238E27FC236}">
                <a16:creationId xmlns:a16="http://schemas.microsoft.com/office/drawing/2014/main" id="{BEC9E7FA-3295-45ED-8253-D23F9E44E1D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Gráfico 4" descr="Pódio">
            <a:extLst>
              <a:ext uri="{FF2B5EF4-FFF2-40B4-BE49-F238E27FC236}">
                <a16:creationId xmlns:a16="http://schemas.microsoft.com/office/drawing/2014/main" id="{71064AB8-9618-4B36-BFD5-3A597003D5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58220" y="645106"/>
            <a:ext cx="5247747" cy="5247747"/>
          </a:xfrm>
          <a:prstGeom prst="rect">
            <a:avLst/>
          </a:prstGeom>
        </p:spPr>
      </p:pic>
      <p:sp>
        <p:nvSpPr>
          <p:cNvPr id="2" name="Título 1">
            <a:extLst>
              <a:ext uri="{FF2B5EF4-FFF2-40B4-BE49-F238E27FC236}">
                <a16:creationId xmlns:a16="http://schemas.microsoft.com/office/drawing/2014/main" id="{597B10CE-D591-4333-BDEE-2217E85B46F6}"/>
              </a:ext>
            </a:extLst>
          </p:cNvPr>
          <p:cNvSpPr>
            <a:spLocks noGrp="1"/>
          </p:cNvSpPr>
          <p:nvPr>
            <p:ph type="title"/>
          </p:nvPr>
        </p:nvSpPr>
        <p:spPr>
          <a:xfrm>
            <a:off x="7860667" y="685800"/>
            <a:ext cx="3656419" cy="1485900"/>
          </a:xfrm>
        </p:spPr>
        <p:txBody>
          <a:bodyPr>
            <a:normAutofit/>
          </a:bodyPr>
          <a:lstStyle/>
          <a:p>
            <a:r>
              <a:rPr lang="pt-BR" b="1"/>
              <a:t>Média Parcial e Média Final</a:t>
            </a:r>
          </a:p>
        </p:txBody>
      </p:sp>
      <p:sp>
        <p:nvSpPr>
          <p:cNvPr id="3" name="Espaço Reservado para Conteúdo 2">
            <a:extLst>
              <a:ext uri="{FF2B5EF4-FFF2-40B4-BE49-F238E27FC236}">
                <a16:creationId xmlns:a16="http://schemas.microsoft.com/office/drawing/2014/main" id="{8D2C7D5C-2C34-4912-96BD-F24B3B4DA398}"/>
              </a:ext>
            </a:extLst>
          </p:cNvPr>
          <p:cNvSpPr>
            <a:spLocks noGrp="1"/>
          </p:cNvSpPr>
          <p:nvPr>
            <p:ph idx="1"/>
          </p:nvPr>
        </p:nvSpPr>
        <p:spPr>
          <a:xfrm>
            <a:off x="6744072" y="1916832"/>
            <a:ext cx="5184576" cy="4296062"/>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marL="0" indent="0">
              <a:buNone/>
            </a:pPr>
            <a:r>
              <a:rPr lang="pt-BR" sz="3600" dirty="0">
                <a:solidFill>
                  <a:schemeClr val="tx2"/>
                </a:solidFill>
              </a:rPr>
              <a:t>Se a média representada pela soma das duas notas (NPC1 e NPC2) dividida por 2, der um resultado </a:t>
            </a:r>
            <a:r>
              <a:rPr lang="pt-BR" sz="3600" b="1" dirty="0">
                <a:solidFill>
                  <a:schemeClr val="tx2"/>
                </a:solidFill>
              </a:rPr>
              <a:t>≥ 7,0 </a:t>
            </a:r>
            <a:r>
              <a:rPr lang="pt-BR" sz="3600" dirty="0">
                <a:solidFill>
                  <a:schemeClr val="tx2"/>
                </a:solidFill>
              </a:rPr>
              <a:t>(sete) o aluno está aprovado por média na disciplina.</a:t>
            </a:r>
            <a:endParaRPr lang="pt-BR" sz="3600" b="1" dirty="0">
              <a:solidFill>
                <a:schemeClr val="tx2"/>
              </a:solidFill>
            </a:endParaRPr>
          </a:p>
        </p:txBody>
      </p:sp>
    </p:spTree>
    <p:extLst>
      <p:ext uri="{BB962C8B-B14F-4D97-AF65-F5344CB8AC3E}">
        <p14:creationId xmlns:p14="http://schemas.microsoft.com/office/powerpoint/2010/main" val="34279877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Rectangle 16">
            <a:extLst>
              <a:ext uri="{FF2B5EF4-FFF2-40B4-BE49-F238E27FC236}">
                <a16:creationId xmlns:a16="http://schemas.microsoft.com/office/drawing/2014/main" id="{9A204626-2220-4678-A939-FD94EA7B536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title="Side bar">
            <a:extLst>
              <a:ext uri="{FF2B5EF4-FFF2-40B4-BE49-F238E27FC236}">
                <a16:creationId xmlns:a16="http://schemas.microsoft.com/office/drawing/2014/main" id="{EB97D8A6-1C5A-42B6-AE78-F3D0F9BDF02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Gráfico 4" descr="Rosto Chorando com Preenchimento Sólido">
            <a:extLst>
              <a:ext uri="{FF2B5EF4-FFF2-40B4-BE49-F238E27FC236}">
                <a16:creationId xmlns:a16="http://schemas.microsoft.com/office/drawing/2014/main" id="{E96AB9D6-A6C1-45A6-9DB8-D5B3F85095C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52340" y="1778834"/>
            <a:ext cx="3299579" cy="3299579"/>
          </a:xfrm>
          <a:prstGeom prst="rect">
            <a:avLst/>
          </a:prstGeom>
        </p:spPr>
      </p:pic>
      <p:sp>
        <p:nvSpPr>
          <p:cNvPr id="2" name="Título 1">
            <a:extLst>
              <a:ext uri="{FF2B5EF4-FFF2-40B4-BE49-F238E27FC236}">
                <a16:creationId xmlns:a16="http://schemas.microsoft.com/office/drawing/2014/main" id="{597B10CE-D591-4333-BDEE-2217E85B46F6}"/>
              </a:ext>
            </a:extLst>
          </p:cNvPr>
          <p:cNvSpPr>
            <a:spLocks noGrp="1"/>
          </p:cNvSpPr>
          <p:nvPr>
            <p:ph type="title"/>
          </p:nvPr>
        </p:nvSpPr>
        <p:spPr>
          <a:xfrm>
            <a:off x="784743" y="685800"/>
            <a:ext cx="5958837" cy="1485900"/>
          </a:xfrm>
        </p:spPr>
        <p:txBody>
          <a:bodyPr>
            <a:normAutofit/>
          </a:bodyPr>
          <a:lstStyle/>
          <a:p>
            <a:r>
              <a:rPr lang="pt-BR" b="1"/>
              <a:t>Média Parcial e Média Final</a:t>
            </a:r>
          </a:p>
        </p:txBody>
      </p:sp>
      <p:sp>
        <p:nvSpPr>
          <p:cNvPr id="3" name="Espaço Reservado para Conteúdo 2">
            <a:extLst>
              <a:ext uri="{FF2B5EF4-FFF2-40B4-BE49-F238E27FC236}">
                <a16:creationId xmlns:a16="http://schemas.microsoft.com/office/drawing/2014/main" id="{8D2C7D5C-2C34-4912-96BD-F24B3B4DA398}"/>
              </a:ext>
            </a:extLst>
          </p:cNvPr>
          <p:cNvSpPr>
            <a:spLocks noGrp="1"/>
          </p:cNvSpPr>
          <p:nvPr>
            <p:ph idx="1"/>
          </p:nvPr>
        </p:nvSpPr>
        <p:spPr>
          <a:xfrm>
            <a:off x="263353" y="2060848"/>
            <a:ext cx="6480228" cy="4536504"/>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marL="0" indent="0">
              <a:buNone/>
            </a:pPr>
            <a:r>
              <a:rPr lang="pt-BR" sz="2800"/>
              <a:t>Se a média representada pela soma das duas notas (NPC1 e NPC2) dividida por 2, der um resultado </a:t>
            </a:r>
            <a:r>
              <a:rPr lang="pt-BR" sz="2800" b="1">
                <a:cs typeface="Calibri" panose="020F0502020204030204" pitchFamily="34" charset="0"/>
              </a:rPr>
              <a:t>≥ 4,0 </a:t>
            </a:r>
            <a:r>
              <a:rPr lang="pt-BR" sz="2800">
                <a:cs typeface="Calibri" panose="020F0502020204030204" pitchFamily="34" charset="0"/>
              </a:rPr>
              <a:t>(quatro) e </a:t>
            </a:r>
            <a:r>
              <a:rPr lang="pt-BR" sz="2800" b="1">
                <a:cs typeface="Calibri" panose="020F0502020204030204" pitchFamily="34" charset="0"/>
              </a:rPr>
              <a:t>˂</a:t>
            </a:r>
            <a:r>
              <a:rPr lang="pt-BR" sz="2800" b="1"/>
              <a:t> 7,0 </a:t>
            </a:r>
            <a:r>
              <a:rPr lang="pt-BR" sz="2800"/>
              <a:t>(sete) o aluno precisa realizar Prova Final. </a:t>
            </a:r>
          </a:p>
          <a:p>
            <a:pPr lvl="1"/>
            <a:r>
              <a:rPr lang="pt-BR" sz="2800"/>
              <a:t>Na Prova Final, precisa obter uma nota de modo a que a soma da média anterior com a Nota da Prova, dividida por 2, dê uma média </a:t>
            </a:r>
            <a:r>
              <a:rPr lang="pt-BR" sz="2800" b="1"/>
              <a:t>≥ 5,0 </a:t>
            </a:r>
            <a:r>
              <a:rPr lang="pt-BR" sz="2800"/>
              <a:t>(cinco) </a:t>
            </a:r>
          </a:p>
          <a:p>
            <a:pPr marL="0" indent="0">
              <a:buNone/>
            </a:pPr>
            <a:endParaRPr lang="pt-BR" sz="2800" b="1"/>
          </a:p>
        </p:txBody>
      </p:sp>
    </p:spTree>
    <p:extLst>
      <p:ext uri="{BB962C8B-B14F-4D97-AF65-F5344CB8AC3E}">
        <p14:creationId xmlns:p14="http://schemas.microsoft.com/office/powerpoint/2010/main" val="2845075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5165E19-5745-4681-8701-15B4DA5FD39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706299" y="639763"/>
            <a:ext cx="3573872" cy="5492750"/>
          </a:xfrm>
        </p:spPr>
        <p:txBody>
          <a:bodyPr>
            <a:normAutofit/>
          </a:bodyPr>
          <a:lstStyle/>
          <a:p>
            <a:r>
              <a:rPr lang="pt-BR" b="1" dirty="0">
                <a:solidFill>
                  <a:schemeClr val="bg1"/>
                </a:solidFill>
              </a:rPr>
              <a:t>Construção do modelo de </a:t>
            </a:r>
            <a:r>
              <a:rPr lang="pt-BR" b="1" dirty="0" err="1">
                <a:solidFill>
                  <a:schemeClr val="bg1"/>
                </a:solidFill>
              </a:rPr>
              <a:t>EaD</a:t>
            </a:r>
            <a:r>
              <a:rPr lang="pt-BR" b="1" dirty="0">
                <a:solidFill>
                  <a:schemeClr val="bg1"/>
                </a:solidFill>
              </a:rPr>
              <a:t> para os cursos da UAB/UECE</a:t>
            </a:r>
          </a:p>
        </p:txBody>
      </p:sp>
      <p:graphicFrame>
        <p:nvGraphicFramePr>
          <p:cNvPr id="5" name="Espaço Reservado para Conteúdo 2"/>
          <p:cNvGraphicFramePr>
            <a:graphicFrameLocks noGrp="1"/>
          </p:cNvGraphicFramePr>
          <p:nvPr>
            <p:ph idx="1"/>
            <p:extLst>
              <p:ext uri="{D42A27DB-BD31-4B8C-83A1-F6EECF244321}">
                <p14:modId xmlns:p14="http://schemas.microsoft.com/office/powerpoint/2010/main" val="4156331829"/>
              </p:ext>
            </p:extLst>
          </p:nvPr>
        </p:nvGraphicFramePr>
        <p:xfrm>
          <a:off x="4986470" y="188640"/>
          <a:ext cx="6870170"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060011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Rectangle 9">
            <a:extLst>
              <a:ext uri="{FF2B5EF4-FFF2-40B4-BE49-F238E27FC236}">
                <a16:creationId xmlns:a16="http://schemas.microsoft.com/office/drawing/2014/main" id="{A5165E19-5745-4681-8701-15B4DA5FD39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706299" y="639763"/>
            <a:ext cx="3573872" cy="5492750"/>
          </a:xfrm>
        </p:spPr>
        <p:txBody>
          <a:bodyPr>
            <a:normAutofit/>
          </a:bodyPr>
          <a:lstStyle/>
          <a:p>
            <a:r>
              <a:rPr lang="pt-BR" b="1" dirty="0">
                <a:solidFill>
                  <a:schemeClr val="bg1"/>
                </a:solidFill>
              </a:rPr>
              <a:t>Construção do modelo de </a:t>
            </a:r>
            <a:r>
              <a:rPr lang="pt-BR" b="1" dirty="0" err="1">
                <a:solidFill>
                  <a:schemeClr val="bg1"/>
                </a:solidFill>
              </a:rPr>
              <a:t>EaD</a:t>
            </a:r>
            <a:r>
              <a:rPr lang="pt-BR" b="1" dirty="0">
                <a:solidFill>
                  <a:schemeClr val="bg1"/>
                </a:solidFill>
              </a:rPr>
              <a:t> para os cursos da UAB/UECE</a:t>
            </a:r>
            <a:endParaRPr lang="pt-BR" dirty="0">
              <a:solidFill>
                <a:schemeClr val="bg1"/>
              </a:solidFill>
            </a:endParaRPr>
          </a:p>
        </p:txBody>
      </p:sp>
      <p:graphicFrame>
        <p:nvGraphicFramePr>
          <p:cNvPr id="13" name="Espaço Reservado para Conteúdo 2"/>
          <p:cNvGraphicFramePr>
            <a:graphicFrameLocks noGrp="1"/>
          </p:cNvGraphicFramePr>
          <p:nvPr>
            <p:ph idx="1"/>
            <p:extLst>
              <p:ext uri="{D42A27DB-BD31-4B8C-83A1-F6EECF244321}">
                <p14:modId xmlns:p14="http://schemas.microsoft.com/office/powerpoint/2010/main" val="2567508224"/>
              </p:ext>
            </p:extLst>
          </p:nvPr>
        </p:nvGraphicFramePr>
        <p:xfrm>
          <a:off x="4979952" y="2204864"/>
          <a:ext cx="7014185" cy="44400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tângulo 2">
            <a:extLst>
              <a:ext uri="{FF2B5EF4-FFF2-40B4-BE49-F238E27FC236}">
                <a16:creationId xmlns:a16="http://schemas.microsoft.com/office/drawing/2014/main" id="{8E9011DA-FEB0-42B3-881B-8AEA50F53FC4}"/>
              </a:ext>
            </a:extLst>
          </p:cNvPr>
          <p:cNvSpPr/>
          <p:nvPr/>
        </p:nvSpPr>
        <p:spPr>
          <a:xfrm>
            <a:off x="4979953" y="116632"/>
            <a:ext cx="7014186" cy="1938992"/>
          </a:xfrm>
          <a:prstGeom prst="rect">
            <a:avLst/>
          </a:prstGeom>
        </p:spPr>
        <p:txBody>
          <a:bodyPr wrap="square">
            <a:spAutoFit/>
          </a:bodyPr>
          <a:lstStyle/>
          <a:p>
            <a:pPr lvl="0"/>
            <a:r>
              <a:rPr lang="pt-BR" sz="2400" dirty="0"/>
              <a:t>Esse modelo de aprendizagem tem seus fundamentos na experiência educativa de Dewey, na construção do conhecimento de Piaget, na interação social de Vygotsky e na educação transformadora de Paulo Freire. </a:t>
            </a:r>
            <a:endParaRPr lang="en-US" sz="2400" dirty="0"/>
          </a:p>
        </p:txBody>
      </p:sp>
    </p:spTree>
    <p:extLst>
      <p:ext uri="{BB962C8B-B14F-4D97-AF65-F5344CB8AC3E}">
        <p14:creationId xmlns:p14="http://schemas.microsoft.com/office/powerpoint/2010/main" val="396005990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79576" y="332656"/>
            <a:ext cx="7992888" cy="936104"/>
          </a:xfrm>
        </p:spPr>
        <p:txBody>
          <a:bodyPr>
            <a:normAutofit/>
          </a:bodyPr>
          <a:lstStyle/>
          <a:p>
            <a:r>
              <a:rPr lang="pt-BR" sz="4400" b="1" i="1" dirty="0" err="1">
                <a:solidFill>
                  <a:srgbClr val="FFFF00"/>
                </a:solidFill>
              </a:rPr>
              <a:t>Continuum</a:t>
            </a:r>
            <a:r>
              <a:rPr lang="pt-BR" sz="4400" b="1" i="1" dirty="0">
                <a:solidFill>
                  <a:srgbClr val="FFFF00"/>
                </a:solidFill>
              </a:rPr>
              <a:t>  </a:t>
            </a:r>
            <a:r>
              <a:rPr lang="pt-BR" sz="4400" b="1" dirty="0">
                <a:solidFill>
                  <a:srgbClr val="FFFF00"/>
                </a:solidFill>
              </a:rPr>
              <a:t>da interatividade</a:t>
            </a:r>
            <a:endParaRPr lang="pt-BR" sz="4400" dirty="0">
              <a:solidFill>
                <a:srgbClr val="FFFF00"/>
              </a:solidFill>
            </a:endParaRPr>
          </a:p>
        </p:txBody>
      </p:sp>
      <p:sp>
        <p:nvSpPr>
          <p:cNvPr id="4" name="Seta para a direita 3"/>
          <p:cNvSpPr>
            <a:spLocks noChangeArrowheads="1"/>
          </p:cNvSpPr>
          <p:nvPr/>
        </p:nvSpPr>
        <p:spPr bwMode="auto">
          <a:xfrm>
            <a:off x="551385" y="2060848"/>
            <a:ext cx="10945216" cy="2808311"/>
          </a:xfrm>
          <a:prstGeom prst="rightArrow">
            <a:avLst>
              <a:gd name="adj1" fmla="val 43426"/>
              <a:gd name="adj2" fmla="val 56836"/>
            </a:avLst>
          </a:prstGeom>
          <a:solidFill>
            <a:srgbClr val="C0504D"/>
          </a:solidFill>
          <a:ln w="38100">
            <a:solidFill>
              <a:srgbClr val="F2F2F2"/>
            </a:solidFill>
            <a:miter lim="800000"/>
            <a:headEnd/>
            <a:tailEnd/>
          </a:ln>
          <a:effectLst>
            <a:outerShdw dist="28398" dir="3806097" algn="ctr" rotWithShape="0">
              <a:srgbClr val="622423">
                <a:alpha val="50000"/>
              </a:srgbClr>
            </a:outerShdw>
          </a:effectLst>
        </p:spPr>
        <p:txBody>
          <a:bodyPr rot="0" vert="horz" wrap="square" lIns="91440" tIns="45720" rIns="91440" bIns="45720" anchor="t" anchorCtr="0" upright="1">
            <a:noAutofit/>
          </a:bodyPr>
          <a:lstStyle/>
          <a:p>
            <a:endParaRPr lang="pt-BR"/>
          </a:p>
        </p:txBody>
      </p:sp>
      <p:sp>
        <p:nvSpPr>
          <p:cNvPr id="5" name="Retângulo 4"/>
          <p:cNvSpPr/>
          <p:nvPr/>
        </p:nvSpPr>
        <p:spPr>
          <a:xfrm>
            <a:off x="7608169" y="4725145"/>
            <a:ext cx="3059830" cy="954107"/>
          </a:xfrm>
          <a:prstGeom prst="rect">
            <a:avLst/>
          </a:prstGeom>
        </p:spPr>
        <p:txBody>
          <a:bodyPr wrap="square">
            <a:spAutoFit/>
          </a:bodyPr>
          <a:lstStyle/>
          <a:p>
            <a:r>
              <a:rPr lang="pt-BR" b="1" dirty="0">
                <a:latin typeface="Arial" pitchFamily="34" charset="0"/>
                <a:cs typeface="Arial" pitchFamily="34" charset="0"/>
              </a:rPr>
              <a:t>Interatividade máxima </a:t>
            </a:r>
            <a:r>
              <a:rPr lang="pt-BR" sz="2000" dirty="0">
                <a:latin typeface="Arial" pitchFamily="34" charset="0"/>
                <a:cs typeface="Arial" pitchFamily="34" charset="0"/>
              </a:rPr>
              <a:t>∞</a:t>
            </a:r>
            <a:endParaRPr lang="pt-BR" dirty="0">
              <a:latin typeface="Arial" pitchFamily="34" charset="0"/>
              <a:cs typeface="Arial" pitchFamily="34" charset="0"/>
            </a:endParaRPr>
          </a:p>
          <a:p>
            <a:r>
              <a:rPr lang="pt-BR" b="1" dirty="0">
                <a:latin typeface="Arial" pitchFamily="34" charset="0"/>
                <a:cs typeface="Arial" pitchFamily="34" charset="0"/>
              </a:rPr>
              <a:t> </a:t>
            </a:r>
            <a:endParaRPr lang="pt-BR" dirty="0">
              <a:latin typeface="Arial" pitchFamily="34" charset="0"/>
              <a:cs typeface="Arial" pitchFamily="34" charset="0"/>
            </a:endParaRPr>
          </a:p>
          <a:p>
            <a:r>
              <a:rPr lang="pt-BR" b="1" dirty="0">
                <a:latin typeface="Arial" pitchFamily="34" charset="0"/>
                <a:cs typeface="Arial" pitchFamily="34" charset="0"/>
              </a:rPr>
              <a:t> </a:t>
            </a:r>
            <a:endParaRPr lang="pt-BR" dirty="0">
              <a:latin typeface="Arial" pitchFamily="34" charset="0"/>
              <a:cs typeface="Arial" pitchFamily="34" charset="0"/>
            </a:endParaRPr>
          </a:p>
        </p:txBody>
      </p:sp>
      <p:sp>
        <p:nvSpPr>
          <p:cNvPr id="6" name="Retângulo 5"/>
          <p:cNvSpPr>
            <a:spLocks noChangeArrowheads="1"/>
          </p:cNvSpPr>
          <p:nvPr/>
        </p:nvSpPr>
        <p:spPr bwMode="auto">
          <a:xfrm>
            <a:off x="531909" y="4293096"/>
            <a:ext cx="2417560" cy="310515"/>
          </a:xfrm>
          <a:prstGeom prst="rect">
            <a:avLst/>
          </a:prstGeom>
          <a:solidFill>
            <a:srgbClr val="FFFFFF"/>
          </a:solidFill>
          <a:ln>
            <a:noFill/>
          </a:ln>
          <a:extLst>
            <a:ext uri="{91240B29-F687-4F45-9708-019B960494DF}">
              <a14:hiddenLine xmlns:a14="http://schemas.microsoft.com/office/drawing/2010/main" w="25400">
                <a:solidFill>
                  <a:srgbClr val="548DD4"/>
                </a:solidFill>
                <a:miter lim="800000"/>
                <a:headEnd/>
                <a:tailEnd/>
              </a14:hiddenLine>
            </a:ext>
          </a:extLst>
        </p:spPr>
        <p:txBody>
          <a:bodyPr rot="0" vert="horz" wrap="square" lIns="91440" tIns="45720" rIns="91440" bIns="45720" anchor="t" anchorCtr="0" upright="1">
            <a:noAutofit/>
          </a:bodyPr>
          <a:lstStyle/>
          <a:p>
            <a:r>
              <a:rPr lang="pt-BR" b="1" dirty="0">
                <a:solidFill>
                  <a:schemeClr val="bg1">
                    <a:lumMod val="50000"/>
                  </a:schemeClr>
                </a:solidFill>
                <a:latin typeface="Arial"/>
                <a:ea typeface="Times New Roman"/>
              </a:rPr>
              <a:t>0 - Não interativo</a:t>
            </a:r>
            <a:endParaRPr lang="pt-BR" sz="2000" dirty="0">
              <a:solidFill>
                <a:schemeClr val="bg1">
                  <a:lumMod val="50000"/>
                </a:schemeClr>
              </a:solidFill>
              <a:latin typeface="Times New Roman"/>
              <a:ea typeface="Times New Roman"/>
            </a:endParaRPr>
          </a:p>
          <a:p>
            <a:r>
              <a:rPr lang="pt-BR" b="1" dirty="0">
                <a:solidFill>
                  <a:schemeClr val="bg1">
                    <a:lumMod val="50000"/>
                  </a:schemeClr>
                </a:solidFill>
                <a:latin typeface="Arial"/>
                <a:ea typeface="Times New Roman"/>
              </a:rPr>
              <a:t> </a:t>
            </a:r>
            <a:endParaRPr lang="pt-BR" sz="2000" dirty="0">
              <a:solidFill>
                <a:schemeClr val="bg1">
                  <a:lumMod val="50000"/>
                </a:schemeClr>
              </a:solidFill>
              <a:latin typeface="Times New Roman"/>
              <a:ea typeface="Times New Roman"/>
            </a:endParaRPr>
          </a:p>
        </p:txBody>
      </p:sp>
    </p:spTree>
    <p:extLst>
      <p:ext uri="{BB962C8B-B14F-4D97-AF65-F5344CB8AC3E}">
        <p14:creationId xmlns:p14="http://schemas.microsoft.com/office/powerpoint/2010/main" val="3876893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3392" y="0"/>
            <a:ext cx="10657184" cy="1080120"/>
          </a:xfrm>
        </p:spPr>
        <p:txBody>
          <a:bodyPr>
            <a:normAutofit/>
          </a:bodyPr>
          <a:lstStyle/>
          <a:p>
            <a:r>
              <a:rPr lang="pt-PT" sz="4000" b="1" dirty="0">
                <a:solidFill>
                  <a:srgbClr val="FFFF00"/>
                </a:solidFill>
              </a:rPr>
              <a:t>Modalidades de interação, segundo autores	</a:t>
            </a:r>
            <a:endParaRPr lang="pt-BR" sz="4000" b="1" dirty="0">
              <a:solidFill>
                <a:srgbClr val="FFFF00"/>
              </a:solidFill>
            </a:endParaRPr>
          </a:p>
        </p:txBody>
      </p:sp>
      <p:graphicFrame>
        <p:nvGraphicFramePr>
          <p:cNvPr id="4" name="Tabela 3"/>
          <p:cNvGraphicFramePr>
            <a:graphicFrameLocks noGrp="1"/>
          </p:cNvGraphicFramePr>
          <p:nvPr>
            <p:extLst>
              <p:ext uri="{D42A27DB-BD31-4B8C-83A1-F6EECF244321}">
                <p14:modId xmlns:p14="http://schemas.microsoft.com/office/powerpoint/2010/main" val="2284725865"/>
              </p:ext>
            </p:extLst>
          </p:nvPr>
        </p:nvGraphicFramePr>
        <p:xfrm>
          <a:off x="191344" y="1268760"/>
          <a:ext cx="11665297" cy="4526280"/>
        </p:xfrm>
        <a:graphic>
          <a:graphicData uri="http://schemas.openxmlformats.org/drawingml/2006/table">
            <a:tbl>
              <a:tblPr firstRow="1" firstCol="1" bandRow="1">
                <a:tableStyleId>{5C22544A-7EE6-4342-B048-85BDC9FD1C3A}</a:tableStyleId>
              </a:tblPr>
              <a:tblGrid>
                <a:gridCol w="696512">
                  <a:extLst>
                    <a:ext uri="{9D8B030D-6E8A-4147-A177-3AD203B41FA5}">
                      <a16:colId xmlns:a16="http://schemas.microsoft.com/office/drawing/2014/main" val="20000"/>
                    </a:ext>
                  </a:extLst>
                </a:gridCol>
                <a:gridCol w="2045028">
                  <a:extLst>
                    <a:ext uri="{9D8B030D-6E8A-4147-A177-3AD203B41FA5}">
                      <a16:colId xmlns:a16="http://schemas.microsoft.com/office/drawing/2014/main" val="20001"/>
                    </a:ext>
                  </a:extLst>
                </a:gridCol>
                <a:gridCol w="2230939">
                  <a:extLst>
                    <a:ext uri="{9D8B030D-6E8A-4147-A177-3AD203B41FA5}">
                      <a16:colId xmlns:a16="http://schemas.microsoft.com/office/drawing/2014/main" val="20002"/>
                    </a:ext>
                  </a:extLst>
                </a:gridCol>
                <a:gridCol w="2230939">
                  <a:extLst>
                    <a:ext uri="{9D8B030D-6E8A-4147-A177-3AD203B41FA5}">
                      <a16:colId xmlns:a16="http://schemas.microsoft.com/office/drawing/2014/main" val="20003"/>
                    </a:ext>
                  </a:extLst>
                </a:gridCol>
                <a:gridCol w="2045028">
                  <a:extLst>
                    <a:ext uri="{9D8B030D-6E8A-4147-A177-3AD203B41FA5}">
                      <a16:colId xmlns:a16="http://schemas.microsoft.com/office/drawing/2014/main" val="20004"/>
                    </a:ext>
                  </a:extLst>
                </a:gridCol>
                <a:gridCol w="2416851">
                  <a:extLst>
                    <a:ext uri="{9D8B030D-6E8A-4147-A177-3AD203B41FA5}">
                      <a16:colId xmlns:a16="http://schemas.microsoft.com/office/drawing/2014/main" val="20005"/>
                    </a:ext>
                  </a:extLst>
                </a:gridCol>
              </a:tblGrid>
              <a:tr h="485775">
                <a:tc>
                  <a:txBody>
                    <a:bodyPr/>
                    <a:lstStyle/>
                    <a:p>
                      <a:pPr marL="79375" indent="0" algn="just">
                        <a:lnSpc>
                          <a:spcPct val="150000"/>
                        </a:lnSpc>
                        <a:spcAft>
                          <a:spcPts val="600"/>
                        </a:spcAft>
                      </a:pPr>
                      <a:r>
                        <a:rPr lang="pt-BR" sz="1800" dirty="0">
                          <a:solidFill>
                            <a:schemeClr val="tx1"/>
                          </a:solidFill>
                          <a:effectLst/>
                        </a:rPr>
                        <a:t>Autor</a:t>
                      </a:r>
                      <a:endParaRPr lang="pt-BR" sz="1800" dirty="0">
                        <a:solidFill>
                          <a:schemeClr val="tx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tx1"/>
                          </a:solidFill>
                          <a:effectLst/>
                        </a:rPr>
                        <a:t>Moore (1989)</a:t>
                      </a:r>
                      <a:endParaRPr lang="pt-BR" sz="1800" dirty="0">
                        <a:solidFill>
                          <a:schemeClr val="tx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err="1">
                          <a:solidFill>
                            <a:schemeClr val="tx1"/>
                          </a:solidFill>
                          <a:effectLst/>
                        </a:rPr>
                        <a:t>Hillan</a:t>
                      </a:r>
                      <a:r>
                        <a:rPr lang="pt-BR" sz="1800" dirty="0">
                          <a:solidFill>
                            <a:schemeClr val="tx1"/>
                          </a:solidFill>
                          <a:effectLst/>
                        </a:rPr>
                        <a:t>, Willis e </a:t>
                      </a:r>
                      <a:r>
                        <a:rPr lang="pt-BR" sz="1800" dirty="0" err="1">
                          <a:solidFill>
                            <a:schemeClr val="tx1"/>
                          </a:solidFill>
                          <a:effectLst/>
                        </a:rPr>
                        <a:t>Gunawardena</a:t>
                      </a:r>
                      <a:r>
                        <a:rPr lang="pt-BR" sz="1800" dirty="0">
                          <a:solidFill>
                            <a:schemeClr val="tx1"/>
                          </a:solidFill>
                          <a:effectLst/>
                        </a:rPr>
                        <a:t> (1994)</a:t>
                      </a:r>
                      <a:endParaRPr lang="pt-BR" sz="1800" dirty="0">
                        <a:solidFill>
                          <a:schemeClr val="tx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tx1"/>
                          </a:solidFill>
                          <a:effectLst/>
                        </a:rPr>
                        <a:t>Soo e </a:t>
                      </a:r>
                      <a:r>
                        <a:rPr lang="pt-BR" sz="1800" dirty="0" err="1">
                          <a:solidFill>
                            <a:schemeClr val="tx1"/>
                          </a:solidFill>
                          <a:effectLst/>
                        </a:rPr>
                        <a:t>Bonk</a:t>
                      </a:r>
                      <a:r>
                        <a:rPr lang="pt-BR" sz="1800" dirty="0">
                          <a:solidFill>
                            <a:schemeClr val="tx1"/>
                          </a:solidFill>
                          <a:effectLst/>
                        </a:rPr>
                        <a:t> (1998)</a:t>
                      </a:r>
                      <a:endParaRPr lang="pt-BR" sz="1800" dirty="0">
                        <a:solidFill>
                          <a:schemeClr val="tx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tx1"/>
                          </a:solidFill>
                          <a:effectLst/>
                        </a:rPr>
                        <a:t>Sutton (2001)</a:t>
                      </a:r>
                      <a:endParaRPr lang="pt-BR" sz="1800" dirty="0">
                        <a:solidFill>
                          <a:schemeClr val="tx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tx1"/>
                          </a:solidFill>
                          <a:effectLst/>
                        </a:rPr>
                        <a:t>Anderson (2003)</a:t>
                      </a:r>
                      <a:endParaRPr lang="pt-BR" sz="1800" dirty="0">
                        <a:solidFill>
                          <a:schemeClr val="tx1"/>
                        </a:solidFill>
                        <a:effectLst/>
                        <a:latin typeface="Times New Roman"/>
                        <a:ea typeface="Times New Roman"/>
                      </a:endParaRPr>
                    </a:p>
                  </a:txBody>
                  <a:tcPr marL="27325" marR="27325" marT="0" marB="0"/>
                </a:tc>
                <a:extLst>
                  <a:ext uri="{0D108BD9-81ED-4DB2-BD59-A6C34878D82A}">
                    <a16:rowId xmlns:a16="http://schemas.microsoft.com/office/drawing/2014/main" val="10000"/>
                  </a:ext>
                </a:extLst>
              </a:tr>
              <a:tr h="364331">
                <a:tc rowSpan="9">
                  <a:txBody>
                    <a:bodyPr/>
                    <a:lstStyle/>
                    <a:p>
                      <a:pPr marL="71755" marR="71755" algn="ctr">
                        <a:lnSpc>
                          <a:spcPct val="150000"/>
                        </a:lnSpc>
                        <a:spcAft>
                          <a:spcPts val="600"/>
                        </a:spcAft>
                      </a:pPr>
                      <a:r>
                        <a:rPr lang="pt-BR" sz="2000" dirty="0">
                          <a:solidFill>
                            <a:schemeClr val="tx1"/>
                          </a:solidFill>
                          <a:effectLst/>
                        </a:rPr>
                        <a:t>Tipos de interação</a:t>
                      </a:r>
                      <a:endParaRPr lang="pt-BR" sz="2000" dirty="0">
                        <a:solidFill>
                          <a:schemeClr val="tx1"/>
                        </a:solidFill>
                        <a:effectLst/>
                        <a:latin typeface="Times New Roman"/>
                        <a:ea typeface="Times New Roman"/>
                      </a:endParaRPr>
                    </a:p>
                  </a:txBody>
                  <a:tcPr marL="27325" marR="27325" marT="0" marB="0" vert="vert270"/>
                </a:tc>
                <a:tc>
                  <a:txBody>
                    <a:bodyPr/>
                    <a:lstStyle/>
                    <a:p>
                      <a:pPr marL="179705" algn="just">
                        <a:lnSpc>
                          <a:spcPct val="150000"/>
                        </a:lnSpc>
                        <a:spcAft>
                          <a:spcPts val="600"/>
                        </a:spcAft>
                      </a:pPr>
                      <a:r>
                        <a:rPr lang="pt-BR" sz="1800" dirty="0">
                          <a:solidFill>
                            <a:schemeClr val="bg1"/>
                          </a:solidFill>
                          <a:effectLst/>
                        </a:rPr>
                        <a:t>aluno/professor</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aluno/professor</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aluno/professor</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aluno/professor</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aluno/professor</a:t>
                      </a:r>
                      <a:endParaRPr lang="pt-BR" sz="180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1"/>
                  </a:ext>
                </a:extLst>
              </a:tr>
              <a:tr h="242887">
                <a:tc vMerge="1">
                  <a:txBody>
                    <a:bodyPr/>
                    <a:lstStyle/>
                    <a:p>
                      <a:endParaRPr lang="pt-BR"/>
                    </a:p>
                  </a:txBody>
                  <a:tcPr/>
                </a:tc>
                <a:tc>
                  <a:txBody>
                    <a:bodyPr/>
                    <a:lstStyle/>
                    <a:p>
                      <a:pPr marL="179705" algn="just">
                        <a:lnSpc>
                          <a:spcPct val="150000"/>
                        </a:lnSpc>
                        <a:spcAft>
                          <a:spcPts val="600"/>
                        </a:spcAft>
                      </a:pPr>
                      <a:r>
                        <a:rPr lang="pt-BR" sz="1800" dirty="0">
                          <a:solidFill>
                            <a:schemeClr val="bg1"/>
                          </a:solidFill>
                          <a:effectLst/>
                        </a:rPr>
                        <a:t>aluno/aluno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aluno/aluno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aluno/aluno</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aluno/aluno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aluno/aluno</a:t>
                      </a:r>
                      <a:endParaRPr lang="pt-BR" sz="180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2"/>
                  </a:ext>
                </a:extLst>
              </a:tr>
              <a:tr h="364331">
                <a:tc vMerge="1">
                  <a:txBody>
                    <a:bodyPr/>
                    <a:lstStyle/>
                    <a:p>
                      <a:endParaRPr lang="pt-BR"/>
                    </a:p>
                  </a:txBody>
                  <a:tcPr/>
                </a:tc>
                <a:tc>
                  <a:txBody>
                    <a:bodyPr/>
                    <a:lstStyle/>
                    <a:p>
                      <a:pPr marL="179705" algn="just">
                        <a:lnSpc>
                          <a:spcPct val="150000"/>
                        </a:lnSpc>
                        <a:spcAft>
                          <a:spcPts val="600"/>
                        </a:spcAft>
                      </a:pPr>
                      <a:r>
                        <a:rPr lang="pt-BR" sz="1800" dirty="0">
                          <a:solidFill>
                            <a:schemeClr val="bg1"/>
                          </a:solidFill>
                          <a:effectLst/>
                        </a:rPr>
                        <a:t>aluno/conteúdo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aluno/conteúdo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aluno/conteúdo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aluno/conteúdo</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aluno/conteúdo</a:t>
                      </a:r>
                      <a:endParaRPr lang="pt-BR" sz="180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3"/>
                  </a:ext>
                </a:extLst>
              </a:tr>
              <a:tr h="364331">
                <a:tc vMerge="1">
                  <a:txBody>
                    <a:bodyPr/>
                    <a:lstStyle/>
                    <a:p>
                      <a:endParaRPr lang="pt-BR"/>
                    </a:p>
                  </a:txBody>
                  <a:tcPr/>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aluno/interface</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aluno/interface</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aluno/interface</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aluno/interface</a:t>
                      </a:r>
                      <a:endParaRPr lang="pt-BR" sz="1800" dirty="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4"/>
                  </a:ext>
                </a:extLst>
              </a:tr>
              <a:tr h="364331">
                <a:tc vMerge="1">
                  <a:txBody>
                    <a:bodyPr/>
                    <a:lstStyle/>
                    <a:p>
                      <a:endParaRPr lang="pt-BR"/>
                    </a:p>
                  </a:txBody>
                  <a:tcPr/>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interpessoal</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interpessoal</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interpessoal</a:t>
                      </a:r>
                      <a:endParaRPr lang="pt-BR" sz="1800" dirty="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5"/>
                  </a:ext>
                </a:extLst>
              </a:tr>
              <a:tr h="242887">
                <a:tc vMerge="1">
                  <a:txBody>
                    <a:bodyPr/>
                    <a:lstStyle/>
                    <a:p>
                      <a:endParaRPr lang="pt-BR"/>
                    </a:p>
                  </a:txBody>
                  <a:tcPr/>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vicária</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vicária</a:t>
                      </a:r>
                      <a:endParaRPr lang="pt-BR" sz="1800" dirty="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6"/>
                  </a:ext>
                </a:extLst>
              </a:tr>
              <a:tr h="347812">
                <a:tc vMerge="1">
                  <a:txBody>
                    <a:bodyPr/>
                    <a:lstStyle/>
                    <a:p>
                      <a:endParaRPr lang="pt-BR"/>
                    </a:p>
                  </a:txBody>
                  <a:tcPr/>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0"/>
                        </a:spcAft>
                      </a:pPr>
                      <a:r>
                        <a:rPr lang="pt-BR" sz="1800" dirty="0">
                          <a:solidFill>
                            <a:schemeClr val="bg1"/>
                          </a:solidFill>
                          <a:effectLst/>
                        </a:rPr>
                        <a:t>professor/professor</a:t>
                      </a:r>
                      <a:endParaRPr lang="pt-BR" sz="1800" dirty="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7"/>
                  </a:ext>
                </a:extLst>
              </a:tr>
              <a:tr h="360040">
                <a:tc vMerge="1">
                  <a:txBody>
                    <a:bodyPr/>
                    <a:lstStyle/>
                    <a:p>
                      <a:endParaRPr lang="pt-BR"/>
                    </a:p>
                  </a:txBody>
                  <a:tcPr/>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professor/conteúdo</a:t>
                      </a:r>
                      <a:endParaRPr lang="pt-BR" sz="1800" dirty="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8"/>
                  </a:ext>
                </a:extLst>
              </a:tr>
              <a:tr h="288032">
                <a:tc vMerge="1">
                  <a:txBody>
                    <a:bodyPr/>
                    <a:lstStyle/>
                    <a:p>
                      <a:endParaRPr lang="pt-BR"/>
                    </a:p>
                  </a:txBody>
                  <a:tcPr/>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 </a:t>
                      </a:r>
                      <a:endParaRPr lang="pt-BR" sz="1800" dirty="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a:solidFill>
                            <a:schemeClr val="bg1"/>
                          </a:solidFill>
                          <a:effectLst/>
                        </a:rPr>
                        <a:t> </a:t>
                      </a:r>
                      <a:endParaRPr lang="pt-BR" sz="1800">
                        <a:solidFill>
                          <a:schemeClr val="bg1"/>
                        </a:solidFill>
                        <a:effectLst/>
                        <a:latin typeface="Times New Roman"/>
                        <a:ea typeface="Times New Roman"/>
                      </a:endParaRPr>
                    </a:p>
                  </a:txBody>
                  <a:tcPr marL="27325" marR="27325" marT="0" marB="0"/>
                </a:tc>
                <a:tc>
                  <a:txBody>
                    <a:bodyPr/>
                    <a:lstStyle/>
                    <a:p>
                      <a:pPr marL="179705" algn="just">
                        <a:lnSpc>
                          <a:spcPct val="150000"/>
                        </a:lnSpc>
                        <a:spcAft>
                          <a:spcPts val="600"/>
                        </a:spcAft>
                      </a:pPr>
                      <a:r>
                        <a:rPr lang="pt-BR" sz="1800" dirty="0">
                          <a:solidFill>
                            <a:schemeClr val="bg1"/>
                          </a:solidFill>
                          <a:effectLst/>
                        </a:rPr>
                        <a:t>conteúdo/conteúdo </a:t>
                      </a:r>
                      <a:endParaRPr lang="pt-BR" sz="1800" dirty="0">
                        <a:solidFill>
                          <a:schemeClr val="bg1"/>
                        </a:solidFill>
                        <a:effectLst/>
                        <a:latin typeface="Times New Roman"/>
                        <a:ea typeface="Times New Roman"/>
                      </a:endParaRPr>
                    </a:p>
                  </a:txBody>
                  <a:tcPr marL="27325" marR="27325" marT="0" marB="0"/>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793405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5165E19-5745-4681-8701-15B4DA5FD39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706299" y="639763"/>
            <a:ext cx="3573872" cy="5492750"/>
          </a:xfrm>
        </p:spPr>
        <p:txBody>
          <a:bodyPr>
            <a:normAutofit/>
          </a:bodyPr>
          <a:lstStyle/>
          <a:p>
            <a:r>
              <a:rPr lang="pt-PT" b="1">
                <a:solidFill>
                  <a:schemeClr val="bg1"/>
                </a:solidFill>
              </a:rPr>
              <a:t>Modalidades de interação</a:t>
            </a:r>
            <a:endParaRPr lang="pt-BR">
              <a:solidFill>
                <a:schemeClr val="bg1"/>
              </a:solidFill>
            </a:endParaRPr>
          </a:p>
        </p:txBody>
      </p:sp>
      <p:graphicFrame>
        <p:nvGraphicFramePr>
          <p:cNvPr id="5" name="Espaço Reservado para Conteúdo 2">
            <a:extLst>
              <a:ext uri="{FF2B5EF4-FFF2-40B4-BE49-F238E27FC236}">
                <a16:creationId xmlns:a16="http://schemas.microsoft.com/office/drawing/2014/main" id="{97845EE1-7F42-48DD-B5CE-1146E7C84B44}"/>
              </a:ext>
            </a:extLst>
          </p:cNvPr>
          <p:cNvGraphicFramePr>
            <a:graphicFrameLocks noGrp="1"/>
          </p:cNvGraphicFramePr>
          <p:nvPr>
            <p:ph idx="1"/>
            <p:extLst>
              <p:ext uri="{D42A27DB-BD31-4B8C-83A1-F6EECF244321}">
                <p14:modId xmlns:p14="http://schemas.microsoft.com/office/powerpoint/2010/main" val="937479811"/>
              </p:ext>
            </p:extLst>
          </p:nvPr>
        </p:nvGraphicFramePr>
        <p:xfrm>
          <a:off x="4986470" y="332656"/>
          <a:ext cx="6870170" cy="6336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619923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165E19-5745-4681-8701-15B4DA5FD39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706299" y="639763"/>
            <a:ext cx="3573872" cy="5492750"/>
          </a:xfrm>
        </p:spPr>
        <p:txBody>
          <a:bodyPr>
            <a:normAutofit/>
          </a:bodyPr>
          <a:lstStyle/>
          <a:p>
            <a:r>
              <a:rPr lang="pt-PT" b="1">
                <a:solidFill>
                  <a:schemeClr val="bg1"/>
                </a:solidFill>
              </a:rPr>
              <a:t>Modalidades de interação</a:t>
            </a:r>
            <a:endParaRPr lang="pt-BR">
              <a:solidFill>
                <a:schemeClr val="bg1"/>
              </a:solidFill>
            </a:endParaRPr>
          </a:p>
        </p:txBody>
      </p:sp>
      <p:graphicFrame>
        <p:nvGraphicFramePr>
          <p:cNvPr id="5" name="Espaço Reservado para Conteúdo 2">
            <a:extLst>
              <a:ext uri="{FF2B5EF4-FFF2-40B4-BE49-F238E27FC236}">
                <a16:creationId xmlns:a16="http://schemas.microsoft.com/office/drawing/2014/main" id="{74BD2B98-2824-4D2E-98D4-FDD958933B50}"/>
              </a:ext>
            </a:extLst>
          </p:cNvPr>
          <p:cNvGraphicFramePr>
            <a:graphicFrameLocks noGrp="1"/>
          </p:cNvGraphicFramePr>
          <p:nvPr>
            <p:ph idx="1"/>
            <p:extLst>
              <p:ext uri="{D42A27DB-BD31-4B8C-83A1-F6EECF244321}">
                <p14:modId xmlns:p14="http://schemas.microsoft.com/office/powerpoint/2010/main" val="4286831910"/>
              </p:ext>
            </p:extLst>
          </p:nvPr>
        </p:nvGraphicFramePr>
        <p:xfrm>
          <a:off x="4986470" y="188640"/>
          <a:ext cx="6798162"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098792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165E19-5745-4681-8701-15B4DA5FD39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706299" y="639763"/>
            <a:ext cx="3573872" cy="5492750"/>
          </a:xfrm>
        </p:spPr>
        <p:txBody>
          <a:bodyPr>
            <a:normAutofit/>
          </a:bodyPr>
          <a:lstStyle/>
          <a:p>
            <a:r>
              <a:rPr lang="pt-PT" b="1">
                <a:solidFill>
                  <a:schemeClr val="bg1"/>
                </a:solidFill>
              </a:rPr>
              <a:t>Modalidades de interação</a:t>
            </a:r>
            <a:endParaRPr lang="pt-BR">
              <a:solidFill>
                <a:schemeClr val="bg1"/>
              </a:solidFill>
            </a:endParaRPr>
          </a:p>
        </p:txBody>
      </p:sp>
      <p:graphicFrame>
        <p:nvGraphicFramePr>
          <p:cNvPr id="5" name="Espaço Reservado para Conteúdo 2">
            <a:extLst>
              <a:ext uri="{FF2B5EF4-FFF2-40B4-BE49-F238E27FC236}">
                <a16:creationId xmlns:a16="http://schemas.microsoft.com/office/drawing/2014/main" id="{ABC8A288-CD8E-4CF6-B5FA-F13475BB94EE}"/>
              </a:ext>
            </a:extLst>
          </p:cNvPr>
          <p:cNvGraphicFramePr>
            <a:graphicFrameLocks noGrp="1"/>
          </p:cNvGraphicFramePr>
          <p:nvPr>
            <p:ph idx="1"/>
            <p:extLst>
              <p:ext uri="{D42A27DB-BD31-4B8C-83A1-F6EECF244321}">
                <p14:modId xmlns:p14="http://schemas.microsoft.com/office/powerpoint/2010/main" val="3314466331"/>
              </p:ext>
            </p:extLst>
          </p:nvPr>
        </p:nvGraphicFramePr>
        <p:xfrm>
          <a:off x="4986470" y="260648"/>
          <a:ext cx="694217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000110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Metropolitano">
  <a:themeElements>
    <a:clrScheme name="Metropolit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tropolitan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o">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44E3BB9A-3BF5-4BE4-90CF-48BFABC78514}"/>
    </a:ext>
  </a:extLst>
</a:theme>
</file>

<file path=docProps/app.xml><?xml version="1.0" encoding="utf-8"?>
<Properties xmlns="http://schemas.openxmlformats.org/officeDocument/2006/extended-properties" xmlns:vt="http://schemas.openxmlformats.org/officeDocument/2006/docPropsVTypes">
  <Template>Metropolitano</Template>
  <TotalTime>323</TotalTime>
  <Words>1483</Words>
  <Application>Microsoft Office PowerPoint</Application>
  <PresentationFormat>Widescreen</PresentationFormat>
  <Paragraphs>195</Paragraphs>
  <Slides>24</Slides>
  <Notes>0</Notes>
  <HiddenSlides>0</HiddenSlides>
  <MMClips>0</MMClips>
  <ScaleCrop>false</ScaleCrop>
  <HeadingPairs>
    <vt:vector size="6" baseType="variant">
      <vt:variant>
        <vt:lpstr>Fontes usadas</vt:lpstr>
      </vt:variant>
      <vt:variant>
        <vt:i4>5</vt:i4>
      </vt:variant>
      <vt:variant>
        <vt:lpstr>Tema</vt:lpstr>
      </vt:variant>
      <vt:variant>
        <vt:i4>2</vt:i4>
      </vt:variant>
      <vt:variant>
        <vt:lpstr>Títulos de slides</vt:lpstr>
      </vt:variant>
      <vt:variant>
        <vt:i4>24</vt:i4>
      </vt:variant>
    </vt:vector>
  </HeadingPairs>
  <TitlesOfParts>
    <vt:vector size="31" baseType="lpstr">
      <vt:lpstr>Arial</vt:lpstr>
      <vt:lpstr>Calibri</vt:lpstr>
      <vt:lpstr>Calibri Light</vt:lpstr>
      <vt:lpstr>Franklin Gothic Book</vt:lpstr>
      <vt:lpstr>Times New Roman</vt:lpstr>
      <vt:lpstr>Crop</vt:lpstr>
      <vt:lpstr>Metropolitano</vt:lpstr>
      <vt:lpstr>Introdução a Educação a Distância</vt:lpstr>
      <vt:lpstr>Construção do modelo de EaD para os cursos da UAB/UECE</vt:lpstr>
      <vt:lpstr>Construção do modelo de EaD para os cursos da UAB/UECE</vt:lpstr>
      <vt:lpstr>Construção do modelo de EaD para os cursos da UAB/UECE</vt:lpstr>
      <vt:lpstr>Continuum  da interatividade</vt:lpstr>
      <vt:lpstr>Modalidades de interação, segundo autores </vt:lpstr>
      <vt:lpstr>Modalidades de interação</vt:lpstr>
      <vt:lpstr>Modalidades de interação</vt:lpstr>
      <vt:lpstr>Modalidades de interação</vt:lpstr>
      <vt:lpstr>Interações nos curso da UAB/UECE</vt:lpstr>
      <vt:lpstr>Estrutura disponibilizada para alunos na UAB/UECE</vt:lpstr>
      <vt:lpstr>Web conference </vt:lpstr>
      <vt:lpstr>Ambiente Virtual de Aprendizagem (AVA)</vt:lpstr>
      <vt:lpstr>Interações presenciais</vt:lpstr>
      <vt:lpstr>Encontros presenciais</vt:lpstr>
      <vt:lpstr>Encontros presenciais</vt:lpstr>
      <vt:lpstr>Momentos do processo </vt:lpstr>
      <vt:lpstr>Rede de proteção ao aluno</vt:lpstr>
      <vt:lpstr>Tipos e momentos de avaliação de aprendizagem</vt:lpstr>
      <vt:lpstr>Avaliação presencial e a distância</vt:lpstr>
      <vt:lpstr>Primeira avaliação  (NPC1)</vt:lpstr>
      <vt:lpstr>Segunda avaliação (NPC2) </vt:lpstr>
      <vt:lpstr>Média Parcial e Média Final</vt:lpstr>
      <vt:lpstr>Média Parcial e Média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EAD na UECE: lições aprendidas</dc:title>
  <dc:creator>Eloisa</dc:creator>
  <cp:lastModifiedBy>Eloisa Maia Vidal</cp:lastModifiedBy>
  <cp:revision>32</cp:revision>
  <dcterms:created xsi:type="dcterms:W3CDTF">2012-09-21T13:24:14Z</dcterms:created>
  <dcterms:modified xsi:type="dcterms:W3CDTF">2018-03-02T21:20:19Z</dcterms:modified>
</cp:coreProperties>
</file>