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1" r:id="rId4"/>
    <p:sldId id="264" r:id="rId5"/>
    <p:sldId id="265" r:id="rId6"/>
    <p:sldId id="267" r:id="rId7"/>
    <p:sldId id="268" r:id="rId8"/>
    <p:sldId id="266" r:id="rId9"/>
    <p:sldId id="272" r:id="rId10"/>
    <p:sldId id="258" r:id="rId11"/>
    <p:sldId id="263" r:id="rId12"/>
    <p:sldId id="262" r:id="rId13"/>
    <p:sldId id="273" r:id="rId14"/>
    <p:sldId id="269" r:id="rId15"/>
    <p:sldId id="270" r:id="rId16"/>
    <p:sldId id="275" r:id="rId17"/>
    <p:sldId id="274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A66339-B2ED-4785-B074-8A70A7FBE4D0}" type="datetimeFigureOut">
              <a:rPr lang="pt-BR" smtClean="0"/>
              <a:pPr/>
              <a:t>04/12/2017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F1F282A-BF8E-4474-9FAD-6645360D7F2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dirty="0"/>
              <a:t>Onda</a:t>
            </a:r>
            <a:r>
              <a:rPr lang="pt-BR" dirty="0"/>
              <a:t> Verde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439035" cy="1260629"/>
          </a:xfrm>
        </p:spPr>
        <p:txBody>
          <a:bodyPr/>
          <a:lstStyle/>
          <a:p>
            <a:r>
              <a:rPr lang="pt-BR" dirty="0"/>
              <a:t>Pedro, Rafael e Vinicius</a:t>
            </a:r>
          </a:p>
          <a:p>
            <a:r>
              <a:rPr lang="pt-BR" dirty="0"/>
              <a:t>Orientador: Alysson  R. Artuso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2" y="0"/>
            <a:ext cx="2857143" cy="7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72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 fontScale="90000"/>
          </a:bodyPr>
          <a:lstStyle/>
          <a:p>
            <a:r>
              <a:rPr lang="pt-BR" dirty="0"/>
              <a:t>Influência no transporte público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Velocidade comercial dos ônibus nas capitais situa-se abaixo de 20 km/h;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Tempo perdido com congestionamento ultrapassa o valor de 30% da viagem;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2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 fontScale="90000"/>
          </a:bodyPr>
          <a:lstStyle/>
          <a:p>
            <a:r>
              <a:rPr lang="pt-BR" dirty="0"/>
              <a:t>Influência no transporte público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Necessidade de aumentar a frota, aumentando os custos operacionais;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Com o preço da passagem mantido, a qualidade do transporte diminui.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299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dirty="0"/>
              <a:t>Situação Estrada da Ribeira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Trânsito lento na maior parte do dia;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Grande fluxo de veículos;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Muitos semáforos e poucos que estão sincronizados.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60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052736"/>
            <a:ext cx="6237111" cy="3508375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254" y="3807904"/>
            <a:ext cx="3667193" cy="266324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159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dirty="0"/>
              <a:t>Situação Estrada da Ribeira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65" y="2564904"/>
            <a:ext cx="8604469" cy="2520280"/>
          </a:xfrm>
        </p:spPr>
      </p:pic>
    </p:spTree>
    <p:extLst>
      <p:ext uri="{BB962C8B-B14F-4D97-AF65-F5344CB8AC3E}">
        <p14:creationId xmlns:p14="http://schemas.microsoft.com/office/powerpoint/2010/main" val="668260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dirty="0"/>
              <a:t>Situação Estrada da Ribeira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59" y="2780928"/>
            <a:ext cx="8591281" cy="2304256"/>
          </a:xfr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60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148C2F-34E5-48A3-B15E-53479A60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Cartilha Onda Verde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2B7595-7A93-436A-8B8F-276CD5550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Usada para conversa com o poder executivo municipal de Colombo</a:t>
            </a:r>
          </a:p>
          <a:p>
            <a:r>
              <a:rPr lang="pt-BR" dirty="0"/>
              <a:t>Foram feitas várias tentativas – intermediadas pelo Prof. Alysson – de agendamento de conversas com o Gabinete da Prefeitura, a Secretaria de Obras e Viação, e a Secretaria do Desenvolvimento Urbano e Habitação, mas sem sucesso</a:t>
            </a:r>
          </a:p>
        </p:txBody>
      </p:sp>
    </p:spTree>
    <p:extLst>
      <p:ext uri="{BB962C8B-B14F-4D97-AF65-F5344CB8AC3E}">
        <p14:creationId xmlns:p14="http://schemas.microsoft.com/office/powerpoint/2010/main" val="2778918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7B5E2-7623-403B-9F81-7486EAE2A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Código em 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565450-C752-4D51-B9F8-C5D0E2F56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Considerar a aceleração dos automóveis não foi efetivo </a:t>
            </a:r>
            <a:r>
              <a:rPr lang="pt-BR" dirty="0">
                <a:sym typeface="Wingdings" panose="05000000000000000000" pitchFamily="2" charset="2"/>
              </a:rPr>
              <a:t> o fluxo dos veículos a frente torna irrelevante considerar o período de aceleração</a:t>
            </a:r>
          </a:p>
          <a:p>
            <a:r>
              <a:rPr lang="pt-BR" dirty="0"/>
              <a:t>A partir da velocidade média da via e do modelo de movimento do tipo MRU um código calcula o tempo em que os semáforos devem abrir</a:t>
            </a:r>
          </a:p>
        </p:txBody>
      </p:sp>
    </p:spTree>
    <p:extLst>
      <p:ext uri="{BB962C8B-B14F-4D97-AF65-F5344CB8AC3E}">
        <p14:creationId xmlns:p14="http://schemas.microsoft.com/office/powerpoint/2010/main" val="385024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sz="3600" dirty="0"/>
              <a:t>Onda Verde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lvl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Sincronização de semáforos;</a:t>
            </a:r>
          </a:p>
          <a:p>
            <a:pPr lvl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Permite a passagem de veículos por uma boa sequência de semáforos no sinal verde ao longo de uma via;</a:t>
            </a:r>
          </a:p>
          <a:p>
            <a:pPr marL="68580" lvl="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13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908720"/>
            <a:ext cx="4320480" cy="3188515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3" y="3424978"/>
            <a:ext cx="4145805" cy="259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87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sz="3600" dirty="0"/>
              <a:t>Onde fazer?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Via com tráfego intenso;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Via com muitos semáforos;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Via importante para o transporte coletivo.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sz="3600" dirty="0"/>
              <a:t>Importância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evitar congestionamentos;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Diminuição da poluição sonora e do ar;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permitir melhor previsão dos horários do transporte coletivo;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agilizar o trânsito.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315200" cy="938073"/>
          </a:xfrm>
        </p:spPr>
        <p:txBody>
          <a:bodyPr>
            <a:noAutofit/>
          </a:bodyPr>
          <a:lstStyle/>
          <a:p>
            <a:r>
              <a:rPr lang="pt-BR" sz="3600" dirty="0"/>
              <a:t>Problemas causados pela falta de sincronização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700808"/>
            <a:ext cx="7618040" cy="4608552"/>
          </a:xfrm>
        </p:spPr>
        <p:txBody>
          <a:bodyPr>
            <a:noAutofit/>
          </a:bodyPr>
          <a:lstStyle/>
          <a:p>
            <a:pPr lvl="0" algn="just"/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Aumento da impaciência dos motoristas; 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Descrédito ao sistema de semáforos; 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Reclamações dos usuários;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Bloqueio dos cruzamentos pelos veículos;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Formação de trânsito lento;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Maior desrespeito ao sinal vermelho; </a:t>
            </a:r>
          </a:p>
          <a:p>
            <a:pPr lvl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1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315200" cy="938073"/>
          </a:xfrm>
        </p:spPr>
        <p:txBody>
          <a:bodyPr>
            <a:noAutofit/>
          </a:bodyPr>
          <a:lstStyle/>
          <a:p>
            <a:r>
              <a:rPr lang="pt-BR" sz="3600" dirty="0"/>
              <a:t>Problemas causados pela falta de sincronização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700808"/>
            <a:ext cx="7618040" cy="4608552"/>
          </a:xfrm>
        </p:spPr>
        <p:txBody>
          <a:bodyPr>
            <a:noAutofit/>
          </a:bodyPr>
          <a:lstStyle/>
          <a:p>
            <a:pPr lvl="0" algn="just"/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Aumento do risco de colisão traseira; 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Perda de tempo no deslocamento veicular;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Desperdício de combustível;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Acidentes de trânsito;</a:t>
            </a:r>
          </a:p>
          <a:p>
            <a:pPr lvl="0" algn="just"/>
            <a:r>
              <a:rPr lang="pt-BR" sz="2800" dirty="0">
                <a:latin typeface="Arial" pitchFamily="34" charset="0"/>
                <a:cs typeface="Arial" pitchFamily="34" charset="0"/>
              </a:rPr>
              <a:t>Dificuldade de se cumprir os horários do transporte coletivo.</a:t>
            </a:r>
          </a:p>
          <a:p>
            <a:pPr lvl="0" algn="just"/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315200" cy="938073"/>
          </a:xfrm>
        </p:spPr>
        <p:txBody>
          <a:bodyPr>
            <a:normAutofit/>
          </a:bodyPr>
          <a:lstStyle/>
          <a:p>
            <a:r>
              <a:rPr lang="pt-BR" sz="3600" dirty="0"/>
              <a:t>Fatores a considerar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Velocidade e aceleração dos automóveis;</a:t>
            </a: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tempo de reação dos motoristas à abertura do sinal;</a:t>
            </a: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fluxo de carros à frente quando se chega no semáforo.</a:t>
            </a:r>
          </a:p>
          <a:p>
            <a:pPr marL="6858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3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9208" y="702973"/>
            <a:ext cx="7315200" cy="938073"/>
          </a:xfrm>
        </p:spPr>
        <p:txBody>
          <a:bodyPr>
            <a:noAutofit/>
          </a:bodyPr>
          <a:lstStyle/>
          <a:p>
            <a:r>
              <a:rPr lang="pt-BR" sz="3600" dirty="0"/>
              <a:t>Vias de Curitiba e Onda verde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9"/>
            <a:ext cx="7618040" cy="460855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Vias da “área calma”;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Av. Paraná;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Av. Visconde de Guarapuava;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Na área central, por exemplo, cada sinal verde dura entre 60 e 90 segundos. Há 16 planos envolvendo estes sinais.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672408" cy="69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07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1421</TotalTime>
  <Words>422</Words>
  <Application>Microsoft Office PowerPoint</Application>
  <PresentationFormat>Apresentação na tela (4:3)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Wingdings</vt:lpstr>
      <vt:lpstr>Wingdings 2</vt:lpstr>
      <vt:lpstr>Austin</vt:lpstr>
      <vt:lpstr>Onda Verde</vt:lpstr>
      <vt:lpstr>Onda Verde</vt:lpstr>
      <vt:lpstr>Apresentação do PowerPoint</vt:lpstr>
      <vt:lpstr>Onde fazer?</vt:lpstr>
      <vt:lpstr>Importância</vt:lpstr>
      <vt:lpstr>Problemas causados pela falta de sincronização</vt:lpstr>
      <vt:lpstr>Problemas causados pela falta de sincronização</vt:lpstr>
      <vt:lpstr>Fatores a considerar</vt:lpstr>
      <vt:lpstr>Vias de Curitiba e Onda verde</vt:lpstr>
      <vt:lpstr>Influência no transporte público</vt:lpstr>
      <vt:lpstr>Influência no transporte público</vt:lpstr>
      <vt:lpstr>Situação Estrada da Ribeira</vt:lpstr>
      <vt:lpstr>Apresentação do PowerPoint</vt:lpstr>
      <vt:lpstr>Situação Estrada da Ribeira</vt:lpstr>
      <vt:lpstr>Situação Estrada da Ribeira</vt:lpstr>
      <vt:lpstr>Cartilha Onda Verde</vt:lpstr>
      <vt:lpstr>Código em 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Onda Verde</dc:title>
  <dc:creator>Jacqueline</dc:creator>
  <cp:lastModifiedBy>Alysson Artuso</cp:lastModifiedBy>
  <cp:revision>19</cp:revision>
  <dcterms:created xsi:type="dcterms:W3CDTF">2017-09-21T23:56:25Z</dcterms:created>
  <dcterms:modified xsi:type="dcterms:W3CDTF">2017-12-04T16:10:32Z</dcterms:modified>
</cp:coreProperties>
</file>