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14630400" cy="8229600"/>
  <p:notesSz cx="8229600" cy="14630400"/>
  <p:embeddedFontLst>
    <p:embeddedFont>
      <p:font typeface="Lora" pitchFamily="2" charset="0"/>
      <p:regular r:id="rId13"/>
    </p:embeddedFont>
    <p:embeddedFont>
      <p:font typeface="Source Sans Pro" panose="020B0503030403020204" pitchFamily="34" charset="0"/>
      <p:regular r:id="rId14"/>
      <p:bold r:id="rId15"/>
      <p:italic r:id="rId16"/>
      <p:boldItalic r:id="rId17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6126" autoAdjust="0"/>
  </p:normalViewPr>
  <p:slideViewPr>
    <p:cSldViewPr snapToGrid="0" snapToObjects="1">
      <p:cViewPr varScale="1">
        <p:scale>
          <a:sx n="89" d="100"/>
          <a:sy n="89" d="100"/>
        </p:scale>
        <p:origin x="7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285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inhaseconomiasept.blogspot.com/2025/03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inhaseconomiasept.blogspot.co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7163372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109585" y="624126"/>
            <a:ext cx="5726430" cy="26703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2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Minhas Economias EPT: Educação Financeira para Jovens. </a:t>
            </a:r>
            <a:endParaRPr lang="en-US" sz="4200" dirty="0"/>
          </a:p>
        </p:txBody>
      </p:sp>
      <p:sp>
        <p:nvSpPr>
          <p:cNvPr id="4" name="Text 1"/>
          <p:cNvSpPr/>
          <p:nvPr/>
        </p:nvSpPr>
        <p:spPr>
          <a:xfrm>
            <a:off x="8109585" y="3634859"/>
            <a:ext cx="5726430" cy="3630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9585" y="4508421"/>
            <a:ext cx="2397919" cy="2397919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9361" y="4508420"/>
            <a:ext cx="2753439" cy="2397919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8109585" y="7416879"/>
            <a:ext cx="5726430" cy="3630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848207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3030974"/>
            <a:ext cx="12954952" cy="33504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 educação financeira se constrói no dia a dia, com diálogo, troca de experiências e aprendizados compartilhados. Sua participação é essencial para tornar o blog </a:t>
            </a:r>
            <a:r>
              <a:rPr lang="en-US" sz="2350" b="1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“Minhas Economias na EPT”</a:t>
            </a:r>
            <a:r>
              <a:rPr lang="en-US" sz="23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um espaço ainda mais rico e útil para todos que desejam aprender a lidar melhor com o dinheiro.
Contribua com sugestões, dúvidas e reflexões sobre consumo consciente, planejamento financeiro, investimentos e muito mais!
Acesse:
</a:t>
            </a:r>
            <a:r>
              <a:rPr lang="en-US" sz="2350" u="sng" dirty="0">
                <a:solidFill>
                  <a:srgbClr val="38512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https://minhaseconomiasept.blogspot.com</a:t>
            </a:r>
            <a:r>
              <a:rPr lang="en-US" sz="23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endParaRPr lang="en-US" sz="2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5930" y="609719"/>
            <a:ext cx="5775841" cy="6521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1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Informação do produto </a:t>
            </a:r>
            <a:endParaRPr lang="en-US" sz="4100" dirty="0"/>
          </a:p>
        </p:txBody>
      </p:sp>
      <p:sp>
        <p:nvSpPr>
          <p:cNvPr id="3" name="Text 1"/>
          <p:cNvSpPr/>
          <p:nvPr/>
        </p:nvSpPr>
        <p:spPr>
          <a:xfrm>
            <a:off x="775930" y="1594366"/>
            <a:ext cx="13078539" cy="354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b="1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Autor:</a:t>
            </a:r>
            <a:r>
              <a:rPr lang="en-US" sz="17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Rodolfo Junqueira Tavares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775930" y="2198489"/>
            <a:ext cx="13078539" cy="354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b="1" dirty="0" err="1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Orientador</a:t>
            </a:r>
            <a:r>
              <a:rPr lang="en-US" sz="1700" b="1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(</a:t>
            </a:r>
            <a:r>
              <a:rPr lang="en-US" sz="1700" b="1" dirty="0" err="1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coautor</a:t>
            </a:r>
            <a:r>
              <a:rPr lang="en-US" sz="1700" b="1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)</a:t>
            </a:r>
            <a:r>
              <a:rPr lang="en-US" sz="170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: </a:t>
            </a:r>
            <a:r>
              <a:rPr lang="en-US" sz="17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Prof. Dr. Geraldo Gonçalves de Lima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775930" y="2802612"/>
            <a:ext cx="13078539" cy="10640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b="1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Origem do produto:</a:t>
            </a:r>
            <a:r>
              <a:rPr lang="en-US" sz="17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Desenvolvido no Mestrado Profissional em Educação Profissional e Tecnológica – ProfEPT do IFTM, resultante da pesquisa intitulada  "A Incorporação e Estruturação da Educação Financeira no Currículo do Curso Técnico em Administração Integrado ao Ensino Médio do IFTM - </a:t>
            </a:r>
            <a:r>
              <a:rPr lang="en-US" sz="1700" i="1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Campus </a:t>
            </a:r>
            <a:r>
              <a:rPr lang="en-US" sz="17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Uberaba".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775930" y="4116110"/>
            <a:ext cx="13078539" cy="354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Acesso pelo link: </a:t>
            </a:r>
            <a:r>
              <a:rPr lang="en-US" sz="1700" u="sng" dirty="0">
                <a:solidFill>
                  <a:srgbClr val="38512F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https://minhaseconomiasept.blogspot.com/</a:t>
            </a:r>
            <a:endParaRPr lang="en-US" sz="17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930" y="4969669"/>
            <a:ext cx="1684496" cy="1684496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1514" y="5011172"/>
            <a:ext cx="2689622" cy="1692950"/>
          </a:xfrm>
          <a:prstGeom prst="rect">
            <a:avLst/>
          </a:prstGeom>
        </p:spPr>
      </p:pic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7769" y="4969669"/>
            <a:ext cx="6909009" cy="166556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832521" y="6463070"/>
            <a:ext cx="7036951" cy="354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1700" dirty="0"/>
          </a:p>
        </p:txBody>
      </p:sp>
      <p:sp>
        <p:nvSpPr>
          <p:cNvPr id="11" name="Text 6"/>
          <p:cNvSpPr/>
          <p:nvPr/>
        </p:nvSpPr>
        <p:spPr>
          <a:xfrm>
            <a:off x="775930" y="7266742"/>
            <a:ext cx="13078539" cy="354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3181" y="696039"/>
            <a:ext cx="4592836" cy="5741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Contexto e finalidade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83181" y="1660446"/>
            <a:ext cx="13264039" cy="12487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 escolha de utilizar um blog como produto educacional está fundamentada na necessidade de ampliar o acesso ao conhecimento sobre educação financeira, especialmente entre os estudantes da Educação Profissional e Tecnológica (EPT). Em um cenário marcado pela crescente presença das tecnologias digitais na vida cotidiana, o blog se apresenta como uma plataforma acessível, interativa e de fácil atualização, favorecendo a disseminação de conteúdos educativos de forma dinâmica, atrativa e contextualizada.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83181" y="3128724"/>
            <a:ext cx="13264039" cy="12487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 proposta do blog </a:t>
            </a:r>
            <a:r>
              <a:rPr lang="en-US" sz="1500" i="1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Minhas Economias EPT: Educação financeira para jovens </a:t>
            </a:r>
            <a:r>
              <a:rPr lang="en-US" sz="15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é oferecer conteúdos que dialoguem com a realidade dos alunos do curso Técnico em Administração integrado ao Ensino Médio do IFTM – Campus Uberaba, contribuindo para sua formação integral. A flexibilidade da plataforma permite a produção e divulgação de diferentes formatos de conteúdo – como textos informativos, vídeos explicativos, tutoriais e infográficos – adaptando-se às distintas preferências e estilos de aprendizagem.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83181" y="4597003"/>
            <a:ext cx="13264039" cy="6243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Outro aspecto central é a interatividade possibilitada pelo ambiente virtual. Através de comentários, enquetes e espaços para dúvidas e sugestões, o blog fomenta a participação ativa dos leitores, criando um ambiente colaborativo de aprendizagem, no qual o compartilhamento de experiências enriquece o processo educativo.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83181" y="5440918"/>
            <a:ext cx="13264039" cy="9365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 constante atualização do blog é também um diferencial relevante, permitindo a incorporação de novas informações, mudanças legislativas ou econômicas, além de tendências emergentes no campo das finanças pessoais. Isso garante que os conteúdos permaneçam atuais, confiáveis e conectados com as necessidades do público-alvo.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83181" y="6597015"/>
            <a:ext cx="13264039" cy="9365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Por fim, ao ser desenvolvido como um produto educacional vinculado à pesquisa de mestrado, o blog não apenas cumpre um papel formativo, mas também documenta o percurso reflexivo e investigativo. Ele constitui um repositório acessível de saberes construídos ao longo do processo de pesquisa, representando uma contribuição significativa para o campo da educação financeira no contexto da EPT.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3633" y="388620"/>
            <a:ext cx="3787854" cy="414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Registros visuais do blog</a:t>
            </a:r>
            <a:endParaRPr lang="en-US" sz="26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632" y="1029629"/>
            <a:ext cx="4691553" cy="626830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816322" y="1141690"/>
            <a:ext cx="8327946" cy="225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816322" y="1494353"/>
            <a:ext cx="8327946" cy="225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Depois, encontra-se a seção </a:t>
            </a:r>
            <a:r>
              <a:rPr lang="en-US" sz="1100" b="1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“Categorias”</a:t>
            </a:r>
            <a:r>
              <a:rPr lang="en-US" sz="11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 com temas organizados para facilitar a busca por conteúdo: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5816322" y="1847017"/>
            <a:ext cx="8327946" cy="225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sz="11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Conceitos Fundamentais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816322" y="2122051"/>
            <a:ext cx="8327946" cy="225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sz="11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Consumo e Comportamento Financeiro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816322" y="2397085"/>
            <a:ext cx="8327946" cy="225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sz="11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Dinheiro no Cotidiano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816322" y="2672120"/>
            <a:ext cx="8327946" cy="225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sz="11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Investimentos e Planejamento Futuro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5816322" y="3024783"/>
            <a:ext cx="8327946" cy="225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Na parte inferior, há links adicionais agrupados em três áreas: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5816322" y="3377446"/>
            <a:ext cx="8327946" cy="225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Font typeface="+mj-lt"/>
              <a:buAutoNum type="arabicPeriod"/>
            </a:pPr>
            <a:r>
              <a:rPr lang="en-US" sz="1100" b="1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Menu</a:t>
            </a:r>
            <a:r>
              <a:rPr lang="en-US" sz="11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– com as opções "Home" e "Dúvidas e opiniões";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5816322" y="3652480"/>
            <a:ext cx="8327946" cy="225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Font typeface="+mj-lt"/>
              <a:buAutoNum type="arabicPeriod" startAt="2"/>
            </a:pPr>
            <a:r>
              <a:rPr lang="en-US" sz="1100" b="1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Páginas Importantes</a:t>
            </a:r>
            <a:r>
              <a:rPr lang="en-US" sz="11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– com links como: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5816322" y="3927515"/>
            <a:ext cx="8327946" cy="225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685800" lvl="1" indent="-342900" algn="l">
              <a:lnSpc>
                <a:spcPts val="1750"/>
              </a:lnSpc>
              <a:buSzPct val="100000"/>
              <a:buChar char="•"/>
            </a:pPr>
            <a:r>
              <a:rPr lang="en-US" sz="11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Política de Privacidade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5816322" y="4202549"/>
            <a:ext cx="8327946" cy="225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685800" lvl="1" indent="-342900" algn="l">
              <a:lnSpc>
                <a:spcPts val="1750"/>
              </a:lnSpc>
              <a:buSzPct val="100000"/>
              <a:buChar char="•"/>
            </a:pPr>
            <a:r>
              <a:rPr lang="en-US" sz="11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Termo de Uso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5816322" y="4477583"/>
            <a:ext cx="8327946" cy="225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685800" lvl="1" indent="-342900" algn="l">
              <a:lnSpc>
                <a:spcPts val="1750"/>
              </a:lnSpc>
              <a:buSzPct val="100000"/>
              <a:buChar char="•"/>
            </a:pPr>
            <a:r>
              <a:rPr lang="en-US" sz="11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Sobre mim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5816322" y="4752618"/>
            <a:ext cx="8327946" cy="225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Font typeface="+mj-lt"/>
              <a:buAutoNum type="arabicPeriod" startAt="3"/>
            </a:pPr>
            <a:r>
              <a:rPr lang="en-US" sz="1100" b="1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Recursos adicionais</a:t>
            </a:r>
            <a:r>
              <a:rPr lang="en-US" sz="11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– com links para: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5816322" y="5027652"/>
            <a:ext cx="8327946" cy="225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685800" lvl="1" indent="-342900" algn="l">
              <a:lnSpc>
                <a:spcPts val="1750"/>
              </a:lnSpc>
              <a:buSzPct val="100000"/>
              <a:buChar char="•"/>
            </a:pPr>
            <a:r>
              <a:rPr lang="en-US" sz="11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Vídeo de Apresentação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5816322" y="5302687"/>
            <a:ext cx="8327946" cy="225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685800" lvl="1" indent="-342900" algn="l">
              <a:lnSpc>
                <a:spcPts val="1750"/>
              </a:lnSpc>
              <a:buSzPct val="100000"/>
              <a:buChar char="•"/>
            </a:pPr>
            <a:r>
              <a:rPr lang="en-US" sz="11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Podcast resultados da pesquisa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5816322" y="5577721"/>
            <a:ext cx="8327946" cy="225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685800" lvl="1" indent="-342900" algn="l">
              <a:lnSpc>
                <a:spcPts val="1750"/>
              </a:lnSpc>
              <a:buSzPct val="100000"/>
              <a:buChar char="•"/>
            </a:pPr>
            <a:r>
              <a:rPr lang="en-US" sz="11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Educação Financeira no IFTM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5816322" y="5852755"/>
            <a:ext cx="8327946" cy="225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685800" lvl="1" indent="-342900" algn="l">
              <a:lnSpc>
                <a:spcPts val="1750"/>
              </a:lnSpc>
              <a:buSzPct val="100000"/>
              <a:buChar char="•"/>
            </a:pPr>
            <a:r>
              <a:rPr lang="en-US" sz="11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Podcast Referencial Teórico da Pesquisa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5816322" y="6205418"/>
            <a:ext cx="8327946" cy="4514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 estrutura da barra lateral reforça o caráter educativo e interativo do blog, proporcionando ao leitor múltiplos caminhos para acessar conteúdos organizados, atualizados e contextualizados. Deseja que eu use essa descrição em algum documento ou seção específica?</a:t>
            </a:r>
            <a:endParaRPr lang="en-US" sz="1100" dirty="0"/>
          </a:p>
        </p:txBody>
      </p:sp>
      <p:sp>
        <p:nvSpPr>
          <p:cNvPr id="22" name="Text 19"/>
          <p:cNvSpPr/>
          <p:nvPr/>
        </p:nvSpPr>
        <p:spPr>
          <a:xfrm>
            <a:off x="493633" y="7615118"/>
            <a:ext cx="13643134" cy="225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4830" y="428863"/>
            <a:ext cx="4180642" cy="457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Registros visuais do blog</a:t>
            </a:r>
            <a:endParaRPr lang="en-US" sz="2850" dirty="0"/>
          </a:p>
        </p:txBody>
      </p:sp>
      <p:sp>
        <p:nvSpPr>
          <p:cNvPr id="5" name="Text 1"/>
          <p:cNvSpPr/>
          <p:nvPr/>
        </p:nvSpPr>
        <p:spPr>
          <a:xfrm>
            <a:off x="8347948" y="6987302"/>
            <a:ext cx="5745123" cy="249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endParaRPr lang="en-US" sz="1200" dirty="0"/>
          </a:p>
        </p:txBody>
      </p:sp>
      <p:sp>
        <p:nvSpPr>
          <p:cNvPr id="6" name="Text 2"/>
          <p:cNvSpPr/>
          <p:nvPr/>
        </p:nvSpPr>
        <p:spPr>
          <a:xfrm>
            <a:off x="544830" y="7551539"/>
            <a:ext cx="13540740" cy="249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endParaRPr lang="en-US" sz="1200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377D780D-DA4E-9AB7-AB95-E75ABA27BE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18536"/>
            <a:ext cx="7551868" cy="731106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89CAB29-24C4-5706-A4AA-8A095A7392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7027" y="935253"/>
            <a:ext cx="4603540" cy="721904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9348" y="393502"/>
            <a:ext cx="3831312" cy="419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Registros visuais do blog</a:t>
            </a:r>
            <a:endParaRPr lang="en-US" sz="26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098470"/>
            <a:ext cx="14630400" cy="76756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9348" y="7607975"/>
            <a:ext cx="13631704" cy="2281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87931" y="461963"/>
            <a:ext cx="4510921" cy="4941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1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Registros visuais do blog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587931" y="7499152"/>
            <a:ext cx="13454539" cy="2687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endParaRPr lang="en-US" sz="1300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D385B520-023C-7B91-6C50-1D6104A6F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56073"/>
            <a:ext cx="6757737" cy="7273528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9DF3B7B1-EBBA-C25E-F29E-833182B0DC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7736" y="956073"/>
            <a:ext cx="7872664" cy="727352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9468" y="401003"/>
            <a:ext cx="3908822" cy="428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6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Registros visuais do blog</a:t>
            </a:r>
            <a:endParaRPr lang="en-US" sz="2650" dirty="0"/>
          </a:p>
        </p:txBody>
      </p:sp>
      <p:sp>
        <p:nvSpPr>
          <p:cNvPr id="4" name="Text 1"/>
          <p:cNvSpPr/>
          <p:nvPr/>
        </p:nvSpPr>
        <p:spPr>
          <a:xfrm>
            <a:off x="509468" y="7595711"/>
            <a:ext cx="13611463" cy="2328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endParaRPr lang="en-US" sz="11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10EFB45-F0BA-DB19-8D2E-BB59441CE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29152"/>
            <a:ext cx="7735488" cy="740044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37AE997-479A-7EC5-676A-59D409A2DB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1549" y="829152"/>
            <a:ext cx="7028851" cy="740044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6744" y="484584"/>
            <a:ext cx="4732377" cy="5182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32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Registros visuais do blog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616744" y="7463671"/>
            <a:ext cx="13396913" cy="2819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endParaRPr lang="en-US" sz="135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A55BABE-7FCD-262F-CA6E-A59A3D0EB9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029510"/>
            <a:ext cx="6970955" cy="720009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34F35EF5-B01D-76A2-2291-00DE94E911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4731" y="1029510"/>
            <a:ext cx="7735670" cy="720009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665</Words>
  <Application>Microsoft Office PowerPoint</Application>
  <PresentationFormat>Personalizar</PresentationFormat>
  <Paragraphs>46</Paragraphs>
  <Slides>10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Source Sans Pro</vt:lpstr>
      <vt:lpstr>Lora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Rodolfo Junqueira Tavares</cp:lastModifiedBy>
  <cp:revision>6</cp:revision>
  <dcterms:created xsi:type="dcterms:W3CDTF">2025-05-31T14:38:09Z</dcterms:created>
  <dcterms:modified xsi:type="dcterms:W3CDTF">2025-06-02T17:27:18Z</dcterms:modified>
</cp:coreProperties>
</file>