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BF537-3EE5-6705-1827-58F58F651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E4E41D-1D5A-6B6D-44D5-42BA7A77F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A0305F-D451-8BBF-B654-087068C7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C1D0C-B970-2AC0-FCF2-3E019A6D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797A4-B109-B675-513F-4CF6DBAA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0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D953-1512-ACBD-D398-7B6F952C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566DAC-0A31-FDA2-A97D-880B9CBAE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7976F8-835E-10DD-A0E7-2D8F64E3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B42E80-D092-580C-2E05-F416892C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2E8D1D-72FA-AF7D-45DC-D7680171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9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0B603B-AED6-B1E0-0B59-8F3D26E7C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CE0453-0410-22AC-9437-06822A9C8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C8614F-9190-0F5A-C2CE-5AD2B4E3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5F0336-E82B-E309-7E8B-895DD572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CF17D3-6939-252B-92A0-A8B943D4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2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472AB-A89F-B49B-74EA-7DA28C3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19F8D7-6E34-C832-D5CF-8FE57073E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77B76D-7713-9A21-6446-C64ABBAB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27206-BF25-212C-9947-96100246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835A8-68E9-364A-1FEC-4705AA21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69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265FA-DE51-D696-F6F9-4BA1D44F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A09630-31E1-9F07-966F-3553D8FC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FE7A4-FFC0-4F21-C5F2-CAF8640C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E2B401-A99F-CB9D-B59A-7F8129AA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EBE602-9D48-67AF-B66A-1B184CC6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15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03F25-F9B4-A90E-190C-3315A68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09AEE3-B05A-1EB2-3207-29A0C64A8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679495-5516-FC80-CC71-DF7D35C35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856697-2B40-E9EA-28F5-A0E541D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8FD8E7-2E3A-C462-3184-F42CC0EA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B61F0D-38A7-ACCA-9007-9E583AA2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9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2EC75-6F83-3F49-6E22-C9B253BA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FE969D-5B0C-3902-905A-3B21BD564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0A2CCE-9038-D14A-CE4E-151782BB8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04A443-2DA7-46FA-49D2-74BE5183D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3E6C84-3AEF-4E46-E608-5F70E9CA9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556D35-E114-14D5-7B4A-74297135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C64D04-38EE-5049-289E-6E8631D9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F658416-D20A-73EA-0F21-7E026251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70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5961C-7BFE-AF3E-B3C8-E4A0C09B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BDF703-C9F5-6342-1DE6-D4A6BD2E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3FE352-1A3F-9728-7379-E2703E64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351F80-9FB8-F238-9907-B15741E1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6EE6A6-7996-1D40-B400-EC176C23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E015AC-F39A-4FFA-84A8-3F327ECA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E0B6C9-968C-D81A-1AD9-F4966766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4C2D-5311-65ED-DB16-74A26656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245EF-3F49-E7B8-52A4-C862EAC4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7EE2FA-CCE5-164C-7447-AF4AF524D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9D2B13-88A0-A79A-40EC-B390313E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938E5C-D844-F3B0-30B4-B5A728EA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CA623B-06D5-5630-3DC6-202BE80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2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01B0F-9EF9-6A6B-C1CB-0800A5D5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AAE34-23BB-9584-16D2-AC03D67FB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EEB241-4EA4-B620-6EB4-6AC93889E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4CB4F2-9AA7-2A01-BF40-F6E98370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A1C58B-07B7-5808-8255-3A1DA98E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114C0-0DD8-32BA-5182-B510E21F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512A39-2A72-C01F-180D-BC619BFD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11EA1E-8A59-7FD4-5646-670AF554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5AC168-9BB1-05E6-D996-823CB1DE1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B455-6D68-4CA5-8E70-5EC812786A93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170B68-63F6-8867-7671-7C97637AA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1806A-E0E4-2419-17B0-087BE614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F56-D814-4A37-AC46-7ADEB8740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E8A2C-31A9-0140-ED9C-526F8D836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5571" y="688157"/>
            <a:ext cx="6579909" cy="34125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4400" b="1" dirty="0"/>
              <a:t>Tecnologia Digital como estratégia de aprendizagem: guia para professores de crianças surdas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3A3AAC-3F20-06D0-1C68-474447D04756}"/>
              </a:ext>
            </a:extLst>
          </p:cNvPr>
          <p:cNvSpPr txBox="1"/>
          <p:nvPr/>
        </p:nvSpPr>
        <p:spPr>
          <a:xfrm>
            <a:off x="5957740" y="4421171"/>
            <a:ext cx="51140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Fernanda Moreira Corrêa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Rosana Prado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FF91D9-ACED-E336-2ABE-13BBB5254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0" y="194428"/>
            <a:ext cx="4253070" cy="64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3A661-A62C-C3A1-00D0-D0BB2D8B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85" y="141402"/>
            <a:ext cx="7551656" cy="656105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Este capítulo final, escrito em sete laudas, é uma reflexão sobre minha experiência prática na educação infantil bilíngue, destacando estratégias pedagógicas, histórias inspiradoras e o uso de tecnologias digitais para enriquecer o aprendizado e a interação com as crianças surdas. Inclui considerações finais sobre os desafios e aprendizados ao longo dessa jornada. O texto foi dividido em oito tópicos com os respectivos títulos:</a:t>
            </a:r>
          </a:p>
          <a:p>
            <a:pPr marL="0" indent="0">
              <a:buNone/>
            </a:pPr>
            <a:r>
              <a:rPr lang="pt-BR" dirty="0"/>
              <a:t>● Minhas perspectivas e práticas pedagógicas ao longo dos anos com crianças surdas na educação infantil</a:t>
            </a:r>
          </a:p>
          <a:p>
            <a:pPr marL="0" indent="0">
              <a:buNone/>
            </a:pPr>
            <a:r>
              <a:rPr lang="pt-BR" dirty="0"/>
              <a:t>● Minha Jornada na Educação Infantil Bilíngue: Superando Desafios e Transformando-os em Aprendizagens</a:t>
            </a:r>
          </a:p>
          <a:p>
            <a:pPr marL="0" indent="0">
              <a:buNone/>
            </a:pPr>
            <a:r>
              <a:rPr lang="pt-BR" dirty="0"/>
              <a:t>● Enriquecendo as Aulas e a Interação com as Crianças: Estratégias Pedagógicas Inspiradoras</a:t>
            </a:r>
          </a:p>
          <a:p>
            <a:pPr marL="0" indent="0">
              <a:buNone/>
            </a:pPr>
            <a:r>
              <a:rPr lang="pt-BR" dirty="0"/>
              <a:t>● Histórias que Ganham Vida</a:t>
            </a:r>
          </a:p>
          <a:p>
            <a:pPr marL="0" indent="0">
              <a:buNone/>
            </a:pPr>
            <a:r>
              <a:rPr lang="pt-BR" dirty="0"/>
              <a:t>● Músicas e Cultura em Libras</a:t>
            </a:r>
          </a:p>
          <a:p>
            <a:pPr marL="0" indent="0">
              <a:buNone/>
            </a:pPr>
            <a:r>
              <a:rPr lang="pt-BR" dirty="0"/>
              <a:t>● Zoom: Um Mundo de Brincadeiras Interativas</a:t>
            </a:r>
          </a:p>
          <a:p>
            <a:pPr marL="0" indent="0">
              <a:buNone/>
            </a:pPr>
            <a:r>
              <a:rPr lang="pt-BR" dirty="0"/>
              <a:t>● Livros: Uma Janela para o Mundo da Libras</a:t>
            </a:r>
          </a:p>
          <a:p>
            <a:pPr marL="0" indent="0">
              <a:buNone/>
            </a:pPr>
            <a:r>
              <a:rPr lang="pt-BR" dirty="0"/>
              <a:t>● Tecnologias Digitais: Ampliando Horizontes na Volta à Escola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599BD7-33D3-504E-B585-99384D8E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909" y="259336"/>
            <a:ext cx="3961206" cy="61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8B97D-A610-A46F-2553-09CD03F0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40" y="292230"/>
            <a:ext cx="6769231" cy="62688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As reflexões e insights finais, juntamente com as referências utilizadas ao longo do e-book, encerram a obra, proporcionando uma base teórica sólida e experiências práticas para os leitores.</a:t>
            </a:r>
          </a:p>
          <a:p>
            <a:pPr algn="just"/>
            <a:r>
              <a:rPr lang="pt-BR" dirty="0"/>
              <a:t>Este estudo destaca a importância da educação bilíngue e do uso de tecnologias digitais como estratégias de aprendizagem para a inclusão de crianças surdas. Nosso objetivo foi oferecer um panorama das práticas pedagógicas eficazes e dos desafios enfrentados pelos professores, contribuindo assim para a melhoria da qualidade do ensino dessa população. Embora reconheçamos a relevância do nosso trabalho para a educação especial, ainda há muito a ser feito.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BEA9C6-54F6-30F4-E6B3-9A4AD9BA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69" y="1074656"/>
            <a:ext cx="4277791" cy="44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227DBC-8ACF-190E-DC3E-390917CC2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2" y="1816198"/>
            <a:ext cx="5006419" cy="4351338"/>
          </a:xfrm>
        </p:spPr>
        <p:txBody>
          <a:bodyPr>
            <a:normAutofit/>
          </a:bodyPr>
          <a:lstStyle/>
          <a:p>
            <a:r>
              <a:rPr lang="pt-B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Pensando em uma leitura prazerosa e acessível, a capa do nosso e-book traz imagens que representam a alegria da aprendizagem e a importância da inclusão.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6AB454-880D-7D85-738E-D6A6C663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14" y="194791"/>
            <a:ext cx="4635594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831B4-2F77-B73B-47F0-6AFB0438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8" y="1121790"/>
            <a:ext cx="3723666" cy="55418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35FA7D-00CB-EACF-605D-F8D29535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26" y="1205219"/>
            <a:ext cx="3796548" cy="54584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EDC4E3-C386-D42E-9B3E-894874C17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308" y="1194526"/>
            <a:ext cx="3511063" cy="514137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EB7038-0E6B-9586-A326-481409B4B0EB}"/>
              </a:ext>
            </a:extLst>
          </p:cNvPr>
          <p:cNvSpPr txBox="1"/>
          <p:nvPr/>
        </p:nvSpPr>
        <p:spPr>
          <a:xfrm>
            <a:off x="320728" y="175494"/>
            <a:ext cx="11730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e-book apresenta uma estrutura bem definida, a análise da imagem acima do ‘Índice’ nos mostra que as informações estão divididas em: Apresentação pessoal, Capítulos: 1, 2, 3, 4, 5 e 6, Considerações finais e Referências que acompanham a progressão da pesquisa da autora.</a:t>
            </a:r>
          </a:p>
        </p:txBody>
      </p:sp>
    </p:spTree>
    <p:extLst>
      <p:ext uri="{BB962C8B-B14F-4D97-AF65-F5344CB8AC3E}">
        <p14:creationId xmlns:p14="http://schemas.microsoft.com/office/powerpoint/2010/main" val="327654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2A4A0D-9042-04AD-EB10-1538C055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159" y="1391992"/>
            <a:ext cx="4706457" cy="158687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No tópico “Apresentação” a autora apresenta um relato minucioso e reflexivo de sua trajetória profissional na educação de surdos.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5D6C4A-2192-E3A4-03C6-4A2590E8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68" y="355044"/>
            <a:ext cx="3863675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8BF5D3-70DA-273C-2D2F-7E906859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224" y="939505"/>
            <a:ext cx="4773891" cy="435133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Este capítulo, escrito em 7 páginas, oferece uma visão histórica e conceitual da educação infantil, destacando a inclusão e o reconhecimento das crianças surdas. O texto foi dividido em quatro tópicos com os respectivos títulos:</a:t>
            </a:r>
          </a:p>
          <a:p>
            <a:r>
              <a:rPr lang="pt-BR" dirty="0"/>
              <a:t>● Refletindo sobre a Educação Infantil: Surdos também são Crianças</a:t>
            </a:r>
          </a:p>
          <a:p>
            <a:r>
              <a:rPr lang="pt-BR" dirty="0"/>
              <a:t>● A Jornada da Educação Infantil: Uma Trajetória Através dos Tempos e Conceitos</a:t>
            </a:r>
          </a:p>
          <a:p>
            <a:r>
              <a:rPr lang="pt-BR" dirty="0"/>
              <a:t>● A Criança Surda: Entre a Diferença e a Deficiência</a:t>
            </a:r>
          </a:p>
          <a:p>
            <a:r>
              <a:rPr lang="pt-BR" dirty="0"/>
              <a:t>● Pontos Importantes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B226D7-02CE-15E3-54DF-DB56B1C3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9" y="145814"/>
            <a:ext cx="4693309" cy="65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8EC9F4-60CF-FA55-5384-4E771652C20B}"/>
              </a:ext>
            </a:extLst>
          </p:cNvPr>
          <p:cNvSpPr txBox="1"/>
          <p:nvPr/>
        </p:nvSpPr>
        <p:spPr>
          <a:xfrm>
            <a:off x="360576" y="607210"/>
            <a:ext cx="47298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capítulo 2, disposto em cinco páginas, aborda a relevância da linguagem no desenvolvimento infantil, enfatizando a Língua Brasileira de Sinais (Libras) como fundamental para crianças surdas. O texto foi dividido em cinco tópicos com os respectivos títulos:</a:t>
            </a:r>
          </a:p>
          <a:p>
            <a:r>
              <a:rPr lang="pt-BR" dirty="0"/>
              <a:t>● A Libras como primeira língua e sua importância para o desenvolvimento de crianças surdas</a:t>
            </a:r>
          </a:p>
          <a:p>
            <a:r>
              <a:rPr lang="pt-BR" dirty="0"/>
              <a:t>● Língua, Linguagem e o Desabrochar do Mundo na Infância: Uma Jornada de Expressão e Descoberta para Todos</a:t>
            </a:r>
          </a:p>
          <a:p>
            <a:r>
              <a:rPr lang="pt-BR" dirty="0"/>
              <a:t>● A Importância da Interação para o Desenvolvimento da Criança Surda: Uma Perspectiva </a:t>
            </a:r>
            <a:r>
              <a:rPr lang="pt-BR" dirty="0" err="1"/>
              <a:t>Vygotskiana</a:t>
            </a:r>
            <a:endParaRPr lang="pt-BR" dirty="0"/>
          </a:p>
          <a:p>
            <a:r>
              <a:rPr lang="pt-BR" dirty="0"/>
              <a:t>● A Libras em Ação:</a:t>
            </a:r>
          </a:p>
          <a:p>
            <a:r>
              <a:rPr lang="pt-BR" dirty="0"/>
              <a:t>● Pontos Importantes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AB061A-610A-DAC0-CA92-69156AA2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40" y="492171"/>
            <a:ext cx="4008340" cy="55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5D79268-AE2D-B979-A562-AFC04B107801}"/>
              </a:ext>
            </a:extLst>
          </p:cNvPr>
          <p:cNvSpPr txBox="1"/>
          <p:nvPr/>
        </p:nvSpPr>
        <p:spPr>
          <a:xfrm>
            <a:off x="294588" y="420859"/>
            <a:ext cx="580141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enfoque deste capítulo, dividido em cinco laudas, é a educação bilíngue, abordando a riqueza da diversidade linguística e cultural. Discutimos os benefícios e desafios do bilinguismo na educação infantil, proporcionando uma compreensão abrangente sobre a prática educativa </a:t>
            </a:r>
            <a:r>
              <a:rPr lang="pt-BR" dirty="0" err="1"/>
              <a:t>bilíngue.O</a:t>
            </a:r>
            <a:r>
              <a:rPr lang="pt-BR" dirty="0"/>
              <a:t> texto foi dividido em quatro tópicos com os respectivos títulos: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● Educação de surdos na Educação Infantil em uma perspectiva bilíngue</a:t>
            </a:r>
          </a:p>
          <a:p>
            <a:pPr algn="just"/>
            <a:r>
              <a:rPr lang="pt-BR" dirty="0"/>
              <a:t>● Um Mergulho na Riqueza da Diversidade Bilíngue</a:t>
            </a:r>
          </a:p>
          <a:p>
            <a:pPr algn="just"/>
            <a:r>
              <a:rPr lang="pt-BR" dirty="0"/>
              <a:t>● Navegando pelo Universo Bilíngue da Educação Infantil</a:t>
            </a:r>
          </a:p>
          <a:p>
            <a:pPr algn="just"/>
            <a:r>
              <a:rPr lang="pt-BR" dirty="0"/>
              <a:t>106</a:t>
            </a:r>
          </a:p>
          <a:p>
            <a:pPr algn="just"/>
            <a:r>
              <a:rPr lang="pt-BR" dirty="0"/>
              <a:t>● Pontos importantes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texto "Educação de surdos na Educação Infantil em uma perspectiva bilíngue" enfatiza a importância da educação bilíngue para crianças surdas, ressaltando que a inserção da Língua Brasileira de Sinais (Libras) desde os primeiros anos de vida é fundamental para a construção da identidade cultural e social desses indivíduos.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77ADD3-D4A9-4D00-39C1-D851F185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20" y="227758"/>
            <a:ext cx="4291144" cy="60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645D1-9C92-0E20-8485-77D4263C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54" y="405352"/>
            <a:ext cx="5892538" cy="616513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capítulo 4, "As potencialidades da tecnologia na educação infantil de alunos surdos", escrito sobre 10 páginas, aborda a importância das tecnologias digitais na educação de crianças surdas, destacando seu papel crucial no desenvolvimento da linguagem, comunicação e aprendizado. O texto foi dividido em quatro tópicos com os respectivos títulos:</a:t>
            </a:r>
          </a:p>
          <a:p>
            <a:r>
              <a:rPr lang="pt-BR" dirty="0"/>
              <a:t>● As potencialidades da tecnologia na educação infantil de alunos surdos</a:t>
            </a:r>
          </a:p>
          <a:p>
            <a:r>
              <a:rPr lang="pt-BR" dirty="0"/>
              <a:t>● Desvendando os Segredos do Digital: O que são Tecnologias Digitais?</a:t>
            </a:r>
          </a:p>
          <a:p>
            <a:r>
              <a:rPr lang="pt-BR" dirty="0"/>
              <a:t>● A Tecnologia Digital, a Pandemia e a Educação de Crianças Surdas: Desafios e Oportunidades</a:t>
            </a:r>
          </a:p>
          <a:p>
            <a:r>
              <a:rPr lang="pt-BR" dirty="0"/>
              <a:t>● Abrindo Portas para Todos na Educação: A tecnologia digital como Aliada à Inclusão</a:t>
            </a:r>
          </a:p>
          <a:p>
            <a:r>
              <a:rPr lang="pt-BR" dirty="0"/>
              <a:t>● Tecnologias Digitais na Educação Infantil para Crianças Surdas: Abrindo Portas para Aprendizagem e Crescimento</a:t>
            </a:r>
          </a:p>
          <a:p>
            <a:r>
              <a:rPr lang="pt-BR" dirty="0"/>
              <a:t>● Pontos importantes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367888-CDAF-B955-0E6E-9579CA0E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29" y="288010"/>
            <a:ext cx="4020467" cy="6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CDF0E6F-F5EB-EEF6-34FF-EF908F42EDF7}"/>
              </a:ext>
            </a:extLst>
          </p:cNvPr>
          <p:cNvSpPr txBox="1"/>
          <p:nvPr/>
        </p:nvSpPr>
        <p:spPr>
          <a:xfrm>
            <a:off x="426564" y="305068"/>
            <a:ext cx="53426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Aqui, apresentamos um guia abrangente de práticas pedagógicas e ferramentas digitais que podem ser utilizadas na educação infantil de alunos surdos. Compartilho métodos de pesquisa, ferramentas complementares, e aplicativos que auxiliam no ensino e na interação, oferecendo recursos práticos para educadores. Escrito em oito páginas, o texto foi dividido em oito tópicos com os respectivos títulos:</a:t>
            </a:r>
          </a:p>
          <a:p>
            <a:pPr algn="just"/>
            <a:r>
              <a:rPr lang="pt-BR" sz="2000" dirty="0"/>
              <a:t>● Práticas e atividades pedagógicas que podem ser usadas com alunos surdos na educação infantil</a:t>
            </a:r>
          </a:p>
          <a:p>
            <a:pPr algn="just"/>
            <a:r>
              <a:rPr lang="pt-BR" sz="2000" dirty="0"/>
              <a:t>● Tecnologias e Ferramentas Digitais na Educação Infantil: Um Guia Abrangente para Professores</a:t>
            </a:r>
          </a:p>
          <a:p>
            <a:pPr algn="just"/>
            <a:r>
              <a:rPr lang="pt-BR" sz="2000" dirty="0"/>
              <a:t>● Minha pesquisa e métodos utilizados</a:t>
            </a:r>
          </a:p>
          <a:p>
            <a:pPr algn="just"/>
            <a:r>
              <a:rPr lang="pt-BR" sz="2000" dirty="0"/>
              <a:t>● Recursos identificados</a:t>
            </a:r>
          </a:p>
          <a:p>
            <a:pPr algn="just"/>
            <a:r>
              <a:rPr lang="pt-BR" sz="2000" dirty="0"/>
              <a:t>● Ferramentas Complementares</a:t>
            </a:r>
          </a:p>
          <a:p>
            <a:pPr algn="just"/>
            <a:r>
              <a:rPr lang="pt-BR" sz="2000" dirty="0"/>
              <a:t>● Hand Talk</a:t>
            </a:r>
          </a:p>
          <a:p>
            <a:pPr algn="just"/>
            <a:r>
              <a:rPr lang="pt-BR" sz="2000" dirty="0"/>
              <a:t>● Aplicativos de Edição de Vídeo</a:t>
            </a:r>
          </a:p>
          <a:p>
            <a:pPr algn="just"/>
            <a:r>
              <a:rPr lang="pt-BR" sz="2000" dirty="0"/>
              <a:t>● Projetor de Vídeo Conectado à Internet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22B463D-691F-439B-904B-BB62DD13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12" y="153133"/>
            <a:ext cx="4885032" cy="65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3">
      <a:dk1>
        <a:sysClr val="windowText" lastClr="000000"/>
      </a:dk1>
      <a:lt1>
        <a:srgbClr val="CC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Tecnologia Digital como estratégia de aprendizagem: guia para professores de crianças surdas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Rosana</dc:creator>
  <cp:lastModifiedBy>Rosana</cp:lastModifiedBy>
  <cp:revision>1</cp:revision>
  <dcterms:created xsi:type="dcterms:W3CDTF">2026-07-02T16:18:32Z</dcterms:created>
  <dcterms:modified xsi:type="dcterms:W3CDTF">2026-07-02T18:15:42Z</dcterms:modified>
</cp:coreProperties>
</file>