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autografia.com.br/produto/aventuras-na-sala-de-recurso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6B6C8-DDD3-DC08-7EF6-DFFB7771A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8623" y="2130458"/>
            <a:ext cx="7212902" cy="2112606"/>
          </a:xfrm>
        </p:spPr>
        <p:txBody>
          <a:bodyPr/>
          <a:lstStyle/>
          <a:p>
            <a:r>
              <a:rPr lang="pt-BR" sz="4000" b="1" dirty="0"/>
              <a:t>um livro de história infantil sobre o AEE</a:t>
            </a:r>
            <a:br>
              <a:rPr lang="pt-BR" sz="4000" b="1" dirty="0"/>
            </a:br>
            <a:br>
              <a:rPr lang="pt-BR" sz="4000" b="1" dirty="0"/>
            </a:br>
            <a:r>
              <a:rPr lang="pt-BR" sz="4000" b="1" dirty="0"/>
              <a:t> “Aventuras na sala de recursos”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5B749F-5253-51B5-4D64-227D39824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4169" y="4477731"/>
            <a:ext cx="5722736" cy="115007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3200" b="1" dirty="0"/>
              <a:t>Marta </a:t>
            </a:r>
            <a:r>
              <a:rPr lang="pt-BR" sz="3200" b="1" dirty="0" err="1"/>
              <a:t>Barbio</a:t>
            </a:r>
            <a:r>
              <a:rPr lang="pt-BR" sz="3200" b="1" dirty="0"/>
              <a:t> Violante</a:t>
            </a:r>
          </a:p>
          <a:p>
            <a:r>
              <a:rPr lang="pt-BR" sz="3200" b="1" dirty="0"/>
              <a:t>Rosana Prado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736C1FB-8038-27A4-FAF5-166039B1A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37" y="699999"/>
            <a:ext cx="4032505" cy="54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29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60C88-2EA6-1EBD-1184-82ADF9B1F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515" y="176752"/>
            <a:ext cx="10977514" cy="1485900"/>
          </a:xfrm>
        </p:spPr>
        <p:txBody>
          <a:bodyPr/>
          <a:lstStyle/>
          <a:p>
            <a:r>
              <a:rPr lang="pt-BR" dirty="0"/>
              <a:t>Brincadeira adaptada e iteração entre os alunos no cotidiano escolar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4477C4C-465B-5E29-F68C-59B2702B1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4985" y="1431271"/>
            <a:ext cx="7314252" cy="524997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0A5CF69-4920-FCA7-84A8-F105F568BCDB}"/>
              </a:ext>
            </a:extLst>
          </p:cNvPr>
          <p:cNvSpPr txBox="1"/>
          <p:nvPr/>
        </p:nvSpPr>
        <p:spPr>
          <a:xfrm>
            <a:off x="888477" y="2226065"/>
            <a:ext cx="28256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Nos Parâmetros Nacionais de Qualidade para Educação Infantil (BRASIL, 2006, p.13), encontramos o conceito de criança como “um sujeito social e histórico que está inserido em uma sociedade, na qual se partilha uma determinada cultura”.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6E89F35-7B57-D9A8-4D32-8B00E0679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161" y="2513070"/>
            <a:ext cx="841321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47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4CA21-9397-A835-DB42-4BB98B240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022" y="246319"/>
            <a:ext cx="10893457" cy="1485900"/>
          </a:xfrm>
        </p:spPr>
        <p:txBody>
          <a:bodyPr/>
          <a:lstStyle/>
          <a:p>
            <a:r>
              <a:rPr lang="pt-BR" dirty="0"/>
              <a:t>Depois de muitas aventuras, aquele foi um dia muito especial...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B49A3F4-A6E4-DD8A-EA06-1B659513B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6340" y="1662819"/>
            <a:ext cx="6783981" cy="494886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3455F81-4170-C86C-D66D-18D38B7BD306}"/>
              </a:ext>
            </a:extLst>
          </p:cNvPr>
          <p:cNvSpPr txBox="1"/>
          <p:nvPr/>
        </p:nvSpPr>
        <p:spPr>
          <a:xfrm>
            <a:off x="1022022" y="1662819"/>
            <a:ext cx="375736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Por meio da ludicidade e da literatura infantil, a criança tem a possibilidade de verbalizar suas opiniões e organizar seu pensamento, o que lhe proporciona uma aprendizagem significativa e estimulante, trazendo resultados positivos para sua autoestima e seu aprendizado. A partir da história “Aventuras na Sala de Recursos”, vimos que a quebra do preconceito, o trabalho com a diversidade através do lúdico e a literatura infantil podem apresentar potencial significativo para o desenvolvimento das potencialidades de todas as crianças e para a inclusão.</a:t>
            </a:r>
          </a:p>
        </p:txBody>
      </p:sp>
    </p:spTree>
    <p:extLst>
      <p:ext uri="{BB962C8B-B14F-4D97-AF65-F5344CB8AC3E}">
        <p14:creationId xmlns:p14="http://schemas.microsoft.com/office/powerpoint/2010/main" val="2098322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20ECAD-327F-44AC-7678-8921D2C19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626883"/>
            <a:ext cx="4800600" cy="4868944"/>
          </a:xfrm>
        </p:spPr>
        <p:txBody>
          <a:bodyPr>
            <a:normAutofit/>
          </a:bodyPr>
          <a:lstStyle/>
          <a:p>
            <a:r>
              <a:rPr lang="pt-BR" dirty="0"/>
              <a:t>Este livro (em sua versão completa) foi reconfigurado, editado e publicado pela editora Autografia e pode ser adquirido no site da editora</a:t>
            </a:r>
          </a:p>
          <a:p>
            <a:endParaRPr lang="pt-BR" dirty="0"/>
          </a:p>
          <a:p>
            <a:r>
              <a:rPr lang="pt-BR" dirty="0">
                <a:hlinkClick r:id="rId2"/>
              </a:rPr>
              <a:t>https://www.autografia.com.br/produto/aventuras-na-sala-de-recursos/</a:t>
            </a:r>
            <a:r>
              <a:rPr lang="pt-BR" dirty="0"/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415B08D-DBC9-AA9D-C383-B70A210BA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235" y="236119"/>
            <a:ext cx="4661408" cy="638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359EE8-742E-FBC5-CEF3-4791498FD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19" y="0"/>
            <a:ext cx="10812546" cy="19089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Nosso livro de história infantil, com o tema “Sala de Recursos” para crianças, com imagens ilustrativas e escrita de texto foi criado com o objetivo de apresentar o espaço da Sala de Recursos (seus materiais e funções) e a professora do AEE para os alunos da Educação Infantil, assim como levá-los a ter experiências com conceitos relativos à diversidade humana de maneira literária, prazerosa e com linguagem adequada ao público infantil.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BBD6533-D892-4EEA-3E8A-03BA4C8A9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810" y="2061323"/>
            <a:ext cx="6952234" cy="48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0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52ACD-5F33-9B8C-2B66-B61FCC341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643" y="245235"/>
            <a:ext cx="10699423" cy="1470443"/>
          </a:xfrm>
        </p:spPr>
        <p:txBody>
          <a:bodyPr>
            <a:noAutofit/>
          </a:bodyPr>
          <a:lstStyle/>
          <a:p>
            <a:pPr algn="just"/>
            <a:r>
              <a:rPr lang="pt-BR" sz="3200" dirty="0"/>
              <a:t>Início da história com apresentação do personagem Gabriel e da escola onde o menino estuda; cenário no qual a trama acontece</a:t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5" name="AutoShape 2" descr="Lápis Colorido De Desenho Animado Vetor PNG , Desenho, Escola, Papelaria  Imagem PNG e Vetor Para Download Gratuito">
            <a:extLst>
              <a:ext uri="{FF2B5EF4-FFF2-40B4-BE49-F238E27FC236}">
                <a16:creationId xmlns:a16="http://schemas.microsoft.com/office/drawing/2014/main" id="{CA8EEE13-7349-E19D-6B9B-6824C5BC7A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Lápis Colorido De Desenho Animado Vetor PNG , Desenho, Escola, Papelaria  Imagem PNG e Vetor Para Download Gratuito">
            <a:extLst>
              <a:ext uri="{FF2B5EF4-FFF2-40B4-BE49-F238E27FC236}">
                <a16:creationId xmlns:a16="http://schemas.microsoft.com/office/drawing/2014/main" id="{A7D02030-CB2B-B35F-0FE9-9016C3D4B9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E273A70-075F-3E10-A647-40ED3E806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117" y="1715678"/>
            <a:ext cx="7358565" cy="52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3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037E512-C3B1-C5D4-FC0C-2BC956643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830" y="123805"/>
            <a:ext cx="9234702" cy="66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9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521341-953B-A831-810D-81EF8195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5862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A professora da turma e os alunos recebem o menino no pátio da escola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CA43A33A-B313-3709-DDBB-C8E8BD558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5810" y="1514369"/>
            <a:ext cx="7547417" cy="53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06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EA466-3BC5-F6E6-F898-0827CB3C4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8" y="149909"/>
            <a:ext cx="10704923" cy="1485900"/>
          </a:xfrm>
        </p:spPr>
        <p:txBody>
          <a:bodyPr>
            <a:noAutofit/>
          </a:bodyPr>
          <a:lstStyle/>
          <a:p>
            <a:r>
              <a:rPr lang="pt-BR" sz="3600" dirty="0"/>
              <a:t>A professora explica para as crianças as dúvidas sobre o atendimento do personagem Gabriel na SRM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9F24570-21A3-162E-0867-4F31D3B5B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395" y="1172664"/>
            <a:ext cx="7764761" cy="55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3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5CB59-553A-3292-5639-D1BC26DC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235" y="440703"/>
            <a:ext cx="10820400" cy="1485900"/>
          </a:xfrm>
        </p:spPr>
        <p:txBody>
          <a:bodyPr>
            <a:normAutofit fontScale="90000"/>
          </a:bodyPr>
          <a:lstStyle/>
          <a:p>
            <a:r>
              <a:rPr lang="pt-BR" dirty="0"/>
              <a:t>Gabriel participando de atividades planejadas e  organizadas na sala de recursos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EC3F717-031D-F01A-7846-FC5A8B25F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8718" y="1735121"/>
            <a:ext cx="7001401" cy="499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9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4569E-88EB-F608-C9BD-0506CCDC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7582"/>
            <a:ext cx="10384410" cy="1485900"/>
          </a:xfrm>
        </p:spPr>
        <p:txBody>
          <a:bodyPr/>
          <a:lstStyle/>
          <a:p>
            <a:r>
              <a:rPr lang="pt-BR" dirty="0"/>
              <a:t>Os alunos questionam sobre o espaço da sala de recursos...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1DD6949-5E47-0F8E-57A7-30B64C040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809" y="1616697"/>
            <a:ext cx="7483934" cy="53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21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5B0F7-7CBB-DC2F-4BF8-535AD8FB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48" y="312581"/>
            <a:ext cx="10902098" cy="1485900"/>
          </a:xfrm>
        </p:spPr>
        <p:txBody>
          <a:bodyPr/>
          <a:lstStyle/>
          <a:p>
            <a:r>
              <a:rPr lang="pt-BR" dirty="0"/>
              <a:t>As crianças conhecendo a sala de recursos...a aproximação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593C604-CE4C-76FF-2F9D-1BF470F61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1588" y="1798481"/>
            <a:ext cx="7285293" cy="513804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E0FD807-DAFD-2D4D-5D04-C7D759BEC1DC}"/>
              </a:ext>
            </a:extLst>
          </p:cNvPr>
          <p:cNvSpPr txBox="1"/>
          <p:nvPr/>
        </p:nvSpPr>
        <p:spPr>
          <a:xfrm>
            <a:off x="671660" y="1960850"/>
            <a:ext cx="309906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Apesar de a composição da Sala de Recursos ser destinada aos alunos com deficiência, nada deve impedir que todos os alunos da escola possam conhecer o espaço destinado ao AEE, a professora, os materiais, o mobiliário, os equipamentos eletrônicos, os jogos e toda a dinâmica desse atendimento, vislumbrando a quebra do preconceito e trabalhando a diversidade na Educação Infantil.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9A8F7F77-022B-0EC5-C1E8-2D492A1B49CF}"/>
              </a:ext>
            </a:extLst>
          </p:cNvPr>
          <p:cNvSpPr/>
          <p:nvPr/>
        </p:nvSpPr>
        <p:spPr>
          <a:xfrm>
            <a:off x="3855563" y="2856322"/>
            <a:ext cx="791851" cy="414779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76357"/>
      </p:ext>
    </p:extLst>
  </p:cSld>
  <p:clrMapOvr>
    <a:masterClrMapping/>
  </p:clrMapOvr>
</p:sld>
</file>

<file path=ppt/theme/theme1.xml><?xml version="1.0" encoding="utf-8"?>
<a:theme xmlns:a="http://schemas.openxmlformats.org/drawingml/2006/main" name="Cortar">
  <a:themeElements>
    <a:clrScheme name="Personalizada 1">
      <a:dk1>
        <a:sysClr val="windowText" lastClr="000000"/>
      </a:dk1>
      <a:lt1>
        <a:sysClr val="window" lastClr="FFFFFF"/>
      </a:lt1>
      <a:dk2>
        <a:srgbClr val="191B0E"/>
      </a:dk2>
      <a:lt2>
        <a:srgbClr val="F9E6E9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{EE2EA636-63F3-4649-A8BC-7AF5F767007F}TFc3084226-2d0c-440f-9f46-6b48c7a7f6702f1ae8ee-a396ae1b098f</Template>
  <TotalTime>65</TotalTime>
  <Words>451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Franklin Gothic Book</vt:lpstr>
      <vt:lpstr>Cortar</vt:lpstr>
      <vt:lpstr>um livro de história infantil sobre o AEE   “Aventuras na sala de recursos”</vt:lpstr>
      <vt:lpstr>Apresentação do PowerPoint</vt:lpstr>
      <vt:lpstr>Início da história com apresentação do personagem Gabriel e da escola onde o menino estuda; cenário no qual a trama acontece </vt:lpstr>
      <vt:lpstr>Apresentação do PowerPoint</vt:lpstr>
      <vt:lpstr>A professora da turma e os alunos recebem o menino no pátio da escola</vt:lpstr>
      <vt:lpstr>A professora explica para as crianças as dúvidas sobre o atendimento do personagem Gabriel na SRM</vt:lpstr>
      <vt:lpstr>Gabriel participando de atividades planejadas e  organizadas na sala de recursos</vt:lpstr>
      <vt:lpstr>Os alunos questionam sobre o espaço da sala de recursos...</vt:lpstr>
      <vt:lpstr>As crianças conhecendo a sala de recursos...a aproximação </vt:lpstr>
      <vt:lpstr>Brincadeira adaptada e iteração entre os alunos no cotidiano escolar</vt:lpstr>
      <vt:lpstr>Depois de muitas aventuras, aquele foi um dia muito especial...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Rosana</dc:creator>
  <cp:lastModifiedBy>Rosana</cp:lastModifiedBy>
  <cp:revision>1</cp:revision>
  <dcterms:created xsi:type="dcterms:W3CDTF">2026-06-30T23:27:38Z</dcterms:created>
  <dcterms:modified xsi:type="dcterms:W3CDTF">2026-07-01T00:32:42Z</dcterms:modified>
</cp:coreProperties>
</file>