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F301A2-39C2-4B54-AD59-80C8EF194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0652BC-C4D0-4D14-931B-B6150028C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B8EA23-2700-401F-946C-1E85D023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BA5031-DCD2-403D-B722-44422CBB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1EB39C-CD34-47B9-A08B-41849B279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95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797536-DA9A-43DC-870D-206429423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96ABFCC-CB9D-4E7D-8695-73C4EF136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94EE3E-ADF7-4F1D-922E-6757A8B0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805134-B465-4764-9A61-D7965E11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AB99A4-DD0D-4111-B466-4E49894C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88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4D6291B-5C97-45A7-B8ED-E337C665A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612829D-1B21-4FC2-B13A-43E38DBA8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097752-7C16-48D4-9784-3F570467B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677041-8151-4FEA-9B92-C7901DB9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9AAAA6-A31B-40D9-9873-59E5C1F6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36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9C5FA-48B0-48A5-A213-30A6DDF3D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8BE088-E69F-4C2E-9D67-EE9F54781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3C2F25-93DD-4F50-B6CC-C21054D32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1B16F-2661-4686-B9B4-A1593F61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9791D2-66C9-4BF6-BE30-D919BF6C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099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6F47A6-0BCB-4CB7-BDCF-DC945FDA2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C15386-21BE-4D7A-9E07-BD6398B79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1DD4C4-6E0B-4F4F-9BB3-9BFA119B3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C4BA94-1A0F-49BC-A7DE-5A3224FCC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68A85B-B37D-4E32-A752-15F1D19E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83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30D43-35A6-4BE4-BD09-D089BABEF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7202ED-D3EA-4C9B-8DA1-9A8220F94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38241A1-8D39-49BA-AB91-4515002DC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864AC3-71CD-4EAC-A450-C57E1A27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1A99D0-BA59-4487-A15C-7C01E6B58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158C463-E0D2-4ADB-89A1-15716EC8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69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AB3AD6-1772-4D78-9827-F27FC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2C56E9-8552-4DBA-A4A1-6F96667E7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9FFA897-3D04-448F-A5EC-3EAEFC185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C9757D3-CC31-4559-8F3F-05ED561B24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12FA2A7-76F4-43AF-8141-34AD49E2C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5AC6C8F-8093-4C0B-8606-AFBF92CF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D5B90C6-DE2C-4FCA-8CA5-BAD1BD1BC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0F06A24-333D-48B9-B595-8D7D8D16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183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9520E-ABC9-4C8E-8A27-938694C88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FBB01E-B97C-406B-8152-05695992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E0BFA72-FFA6-4CB4-88E6-91346634A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60F292A-FC68-4636-82EE-D03B430F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68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1A3B8E-F85F-4FFA-9B29-70D67EB1A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337D85E-BDD7-4E50-A0B4-73FC09C94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1921A99-FB7D-4B94-9147-36ED2DEA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79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38B6-9C9D-4A03-B678-456A4D595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4EA4AA3-495F-4F55-A334-E952B88F1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726AE0-7FD3-4109-9076-1375AE2DB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67F158-CF39-4370-BEB2-48A883E5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6BE875-2A7D-4F0E-BD4E-053046B73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CFB6BFD-180C-4697-8F90-6F1EB639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81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9EE807-355F-44E6-8C42-05F6A703B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331BE0D-962B-484B-8E61-98C1D3801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CFA0023-C7B4-4EF9-ACFA-4D943D82E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A64ADF5-7CED-4DAE-B913-0CC5416CF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B2A7E10-C67D-48AE-890B-9538075F3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831064-1C5C-44A0-83D4-9D76E7E20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4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4561A06-7E96-4760-A6CC-849416C17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1AF4B6A-3069-4BC6-B662-37BC61ED1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308BF8-2097-438B-8933-260AE474C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9A88B-C5C8-4217-9485-F59CC49393AC}" type="datetimeFigureOut">
              <a:rPr lang="pt-BR" smtClean="0"/>
              <a:t>16/06/2026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43E574-9800-482A-A39C-01AFE0AB7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744B58-AB34-4DCF-93DD-78CDF4E71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5E8A8-60EF-42D6-96F6-E0300F8625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51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s://wordwall.net/pt/resource/61688396" TargetMode="External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ordwall.net/pt/resource/6286694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227CD3F6-C017-4EA0-94F0-733D986BE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739" y="365125"/>
            <a:ext cx="10815061" cy="1325563"/>
          </a:xfrm>
        </p:spPr>
        <p:txBody>
          <a:bodyPr>
            <a:normAutofit/>
          </a:bodyPr>
          <a:lstStyle/>
          <a:p>
            <a:r>
              <a:rPr lang="pt-BR" dirty="0">
                <a:ea typeface="Calibri" panose="020F0502020204030204" pitchFamily="34" charset="0"/>
              </a:rPr>
              <a:t> PE </a:t>
            </a:r>
            <a:r>
              <a:rPr lang="pt-BR" sz="4400" dirty="0">
                <a:ea typeface="Calibri" panose="020F0502020204030204" pitchFamily="34" charset="0"/>
              </a:rPr>
              <a:t> </a:t>
            </a: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JOGO VIRTUAL CUIDAR 60+</a:t>
            </a:r>
            <a:endParaRPr lang="pt-BR" dirty="0">
              <a:latin typeface="+mn-lt"/>
            </a:endParaRPr>
          </a:p>
        </p:txBody>
      </p:sp>
      <p:pic>
        <p:nvPicPr>
          <p:cNvPr id="1030" name="image3.png">
            <a:extLst>
              <a:ext uri="{FF2B5EF4-FFF2-40B4-BE49-F238E27FC236}">
                <a16:creationId xmlns:a16="http://schemas.microsoft.com/office/drawing/2014/main" id="{C97E455E-EC2A-4C9A-9C42-8AE056E71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11" y="3429000"/>
            <a:ext cx="1826342" cy="1996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8">
            <a:extLst>
              <a:ext uri="{FF2B5EF4-FFF2-40B4-BE49-F238E27FC236}">
                <a16:creationId xmlns:a16="http://schemas.microsoft.com/office/drawing/2014/main" id="{18C3A3D7-8134-4F10-8CF7-5051FFB34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841" y="2321004"/>
            <a:ext cx="488232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altLang="pt-B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Formato</a:t>
            </a:r>
            <a:r>
              <a:rPr kumimoji="0" lang="en-US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Quiz Show</a:t>
            </a:r>
            <a:r>
              <a:rPr kumimoji="0" lang="en-US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https://wordwall.net/pt/resource/61688396</a:t>
            </a:r>
            <a:r>
              <a:rPr kumimoji="0" lang="en-US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pt-BR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35401E63-EDAD-4D59-BB45-188A93CB924A}"/>
              </a:ext>
            </a:extLst>
          </p:cNvPr>
          <p:cNvSpPr txBox="1"/>
          <p:nvPr/>
        </p:nvSpPr>
        <p:spPr>
          <a:xfrm>
            <a:off x="6866977" y="2311232"/>
            <a:ext cx="4882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Formato </a:t>
            </a:r>
            <a:r>
              <a:rPr lang="pt-BR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Questionário</a:t>
            </a:r>
            <a:r>
              <a:rPr lang="pt-B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pt-BR" sz="20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https://wordwall.net/pt/resource/62866941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image2.png">
            <a:extLst>
              <a:ext uri="{FF2B5EF4-FFF2-40B4-BE49-F238E27FC236}">
                <a16:creationId xmlns:a16="http://schemas.microsoft.com/office/drawing/2014/main" id="{C52075F3-1C12-49EE-AC9C-159719A5072C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6744495" y="3680274"/>
            <a:ext cx="1967970" cy="2022774"/>
          </a:xfrm>
          <a:prstGeom prst="rect">
            <a:avLst/>
          </a:prstGeom>
          <a:ln/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4D635B4F-A087-4659-8DCE-C31388CD27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556" y="6058314"/>
            <a:ext cx="512733" cy="512733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71AE6048-C8FC-4AC6-A6F1-B93E4B19745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391" y="6105004"/>
            <a:ext cx="691336" cy="339186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3FCC231B-BDC3-4722-B7D9-3B2F0DCD0E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958" y="6203488"/>
            <a:ext cx="589199" cy="257588"/>
          </a:xfrm>
          <a:prstGeom prst="rect">
            <a:avLst/>
          </a:prstGeom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37F7028F-FA2F-46B8-B79D-CDB3A4B9F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381A-E376-4534-8AC0-CC5DEBA44FE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5200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 PE  JOGO VIRTUAL CUIDAR 60+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PE  JOGO VIRTUAL CUIDAR 60+</dc:title>
  <dc:creator>Janaína Rozendo</dc:creator>
  <cp:lastModifiedBy>Janaína Rozendo</cp:lastModifiedBy>
  <cp:revision>1</cp:revision>
  <dcterms:created xsi:type="dcterms:W3CDTF">2026-06-16T20:08:24Z</dcterms:created>
  <dcterms:modified xsi:type="dcterms:W3CDTF">2026-06-16T20:08:49Z</dcterms:modified>
</cp:coreProperties>
</file>