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6" r:id="rId2"/>
    <p:sldId id="257" r:id="rId3"/>
    <p:sldId id="258" r:id="rId4"/>
    <p:sldId id="261" r:id="rId5"/>
    <p:sldId id="259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60" r:id="rId32"/>
    <p:sldId id="287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83" autoAdjust="0"/>
    <p:restoredTop sz="94660"/>
  </p:normalViewPr>
  <p:slideViewPr>
    <p:cSldViewPr snapToGrid="0">
      <p:cViewPr varScale="1">
        <p:scale>
          <a:sx n="90" d="100"/>
          <a:sy n="90" d="100"/>
        </p:scale>
        <p:origin x="2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9AB30B1-E7EF-4D79-BD93-A3D10BBF43F0}" type="datetimeFigureOut">
              <a:rPr lang="pt-BR" smtClean="0"/>
              <a:t>17/05/2026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C9F31A9-2340-4C16-B039-FBE372313ED2}" type="slidenum">
              <a:rPr lang="pt-BR" smtClean="0"/>
              <a:t>‹nº›</a:t>
            </a:fld>
            <a:endParaRPr lang="pt-BR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551811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B30B1-E7EF-4D79-BD93-A3D10BBF43F0}" type="datetimeFigureOut">
              <a:rPr lang="pt-BR" smtClean="0"/>
              <a:t>17/05/2026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F31A9-2340-4C16-B039-FBE372313ED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6591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B30B1-E7EF-4D79-BD93-A3D10BBF43F0}" type="datetimeFigureOut">
              <a:rPr lang="pt-BR" smtClean="0"/>
              <a:t>17/05/2026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F31A9-2340-4C16-B039-FBE372313ED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4338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B30B1-E7EF-4D79-BD93-A3D10BBF43F0}" type="datetimeFigureOut">
              <a:rPr lang="pt-BR" smtClean="0"/>
              <a:t>17/05/2026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F31A9-2340-4C16-B039-FBE372313ED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5935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9AB30B1-E7EF-4D79-BD93-A3D10BBF43F0}" type="datetimeFigureOut">
              <a:rPr lang="pt-BR" smtClean="0"/>
              <a:t>17/05/2026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9F31A9-2340-4C16-B039-FBE372313ED2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553632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B30B1-E7EF-4D79-BD93-A3D10BBF43F0}" type="datetimeFigureOut">
              <a:rPr lang="pt-BR" smtClean="0"/>
              <a:t>17/05/2026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F31A9-2340-4C16-B039-FBE372313ED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7387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B30B1-E7EF-4D79-BD93-A3D10BBF43F0}" type="datetimeFigureOut">
              <a:rPr lang="pt-BR" smtClean="0"/>
              <a:t>17/05/2026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F31A9-2340-4C16-B039-FBE372313ED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4688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B30B1-E7EF-4D79-BD93-A3D10BBF43F0}" type="datetimeFigureOut">
              <a:rPr lang="pt-BR" smtClean="0"/>
              <a:t>17/05/2026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F31A9-2340-4C16-B039-FBE372313ED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7735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B30B1-E7EF-4D79-BD93-A3D10BBF43F0}" type="datetimeFigureOut">
              <a:rPr lang="pt-BR" smtClean="0"/>
              <a:t>17/05/2026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F31A9-2340-4C16-B039-FBE372313ED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3128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9AB30B1-E7EF-4D79-BD93-A3D10BBF43F0}" type="datetimeFigureOut">
              <a:rPr lang="pt-BR" smtClean="0"/>
              <a:t>17/05/2026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9F31A9-2340-4C16-B039-FBE372313ED2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60873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9AB30B1-E7EF-4D79-BD93-A3D10BBF43F0}" type="datetimeFigureOut">
              <a:rPr lang="pt-BR" smtClean="0"/>
              <a:t>17/05/2026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9F31A9-2340-4C16-B039-FBE372313ED2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11094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39AB30B1-E7EF-4D79-BD93-A3D10BBF43F0}" type="datetimeFigureOut">
              <a:rPr lang="pt-BR" smtClean="0"/>
              <a:t>17/05/2026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AC9F31A9-2340-4C16-B039-FBE372313ED2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86120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mailto:jessicacostamar@gmail.com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B640DA-50C7-4324-B3DC-9380947DA1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7" y="2022370"/>
            <a:ext cx="8361229" cy="2098226"/>
          </a:xfrm>
        </p:spPr>
        <p:txBody>
          <a:bodyPr/>
          <a:lstStyle/>
          <a:p>
            <a:r>
              <a:rPr lang="pt-BR" dirty="0"/>
              <a:t>QUIZ DE CIÊNCIAS:</a:t>
            </a:r>
            <a:br>
              <a:rPr lang="pt-BR" dirty="0"/>
            </a:br>
            <a:r>
              <a:rPr lang="pt-BR" dirty="0"/>
              <a:t>O UNIVERSO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5D577A8-9E01-45F3-9D76-EE2B63AF1F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64966" y="4211460"/>
            <a:ext cx="6831673" cy="1086237"/>
          </a:xfrm>
        </p:spPr>
        <p:txBody>
          <a:bodyPr/>
          <a:lstStyle/>
          <a:p>
            <a:r>
              <a:rPr lang="pt-BR" dirty="0"/>
              <a:t>Autora: Profª Jéssica Costa</a:t>
            </a:r>
          </a:p>
        </p:txBody>
      </p:sp>
    </p:spTree>
    <p:extLst>
      <p:ext uri="{BB962C8B-B14F-4D97-AF65-F5344CB8AC3E}">
        <p14:creationId xmlns:p14="http://schemas.microsoft.com/office/powerpoint/2010/main" val="27601826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B9E5FD-343C-47A5-AD59-E78E289F5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1244"/>
            <a:ext cx="10515600" cy="4120814"/>
          </a:xfrm>
        </p:spPr>
        <p:txBody>
          <a:bodyPr>
            <a:normAutofit/>
          </a:bodyPr>
          <a:lstStyle/>
          <a:p>
            <a:pPr algn="ctr"/>
            <a:r>
              <a:rPr lang="pt-BR" sz="6000" dirty="0">
                <a:solidFill>
                  <a:schemeClr val="tx1"/>
                </a:solidFill>
              </a:rPr>
              <a:t>6) Como se chama a linha imaginária que divide a Terra em  hemisfério norte e hemisfério sul?</a:t>
            </a:r>
          </a:p>
        </p:txBody>
      </p:sp>
    </p:spTree>
    <p:extLst>
      <p:ext uri="{BB962C8B-B14F-4D97-AF65-F5344CB8AC3E}">
        <p14:creationId xmlns:p14="http://schemas.microsoft.com/office/powerpoint/2010/main" val="20335941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B9E5FD-343C-47A5-AD59-E78E289F5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06546"/>
            <a:ext cx="10515600" cy="4120814"/>
          </a:xfrm>
        </p:spPr>
        <p:txBody>
          <a:bodyPr>
            <a:normAutofit/>
          </a:bodyPr>
          <a:lstStyle/>
          <a:p>
            <a:pPr algn="ctr"/>
            <a:r>
              <a:rPr lang="pt-BR" sz="6000" dirty="0">
                <a:solidFill>
                  <a:schemeClr val="tx1"/>
                </a:solidFill>
              </a:rPr>
              <a:t>7) Como se chama o movimento em que a Terra gira no seu próprio eixo?</a:t>
            </a:r>
          </a:p>
        </p:txBody>
      </p:sp>
    </p:spTree>
    <p:extLst>
      <p:ext uri="{BB962C8B-B14F-4D97-AF65-F5344CB8AC3E}">
        <p14:creationId xmlns:p14="http://schemas.microsoft.com/office/powerpoint/2010/main" val="7267980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B9E5FD-343C-47A5-AD59-E78E289F5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06546"/>
            <a:ext cx="10515600" cy="4120814"/>
          </a:xfrm>
        </p:spPr>
        <p:txBody>
          <a:bodyPr>
            <a:normAutofit/>
          </a:bodyPr>
          <a:lstStyle/>
          <a:p>
            <a:pPr algn="ctr"/>
            <a:r>
              <a:rPr lang="pt-BR" sz="6000" dirty="0">
                <a:solidFill>
                  <a:schemeClr val="tx1"/>
                </a:solidFill>
              </a:rPr>
              <a:t>8) Como se chama o movimento em que a Terra gira em torno do Sol?</a:t>
            </a:r>
          </a:p>
        </p:txBody>
      </p:sp>
    </p:spTree>
    <p:extLst>
      <p:ext uri="{BB962C8B-B14F-4D97-AF65-F5344CB8AC3E}">
        <p14:creationId xmlns:p14="http://schemas.microsoft.com/office/powerpoint/2010/main" val="2406615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B9E5FD-343C-47A5-AD59-E78E289F5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8174"/>
            <a:ext cx="10515600" cy="4120814"/>
          </a:xfrm>
        </p:spPr>
        <p:txBody>
          <a:bodyPr>
            <a:normAutofit/>
          </a:bodyPr>
          <a:lstStyle/>
          <a:p>
            <a:pPr algn="ctr"/>
            <a:r>
              <a:rPr lang="pt-BR" sz="6000" dirty="0">
                <a:solidFill>
                  <a:schemeClr val="tx1"/>
                </a:solidFill>
              </a:rPr>
              <a:t>9) Quais são os dois principais movimentos do planeta Terra?</a:t>
            </a:r>
          </a:p>
        </p:txBody>
      </p:sp>
    </p:spTree>
    <p:extLst>
      <p:ext uri="{BB962C8B-B14F-4D97-AF65-F5344CB8AC3E}">
        <p14:creationId xmlns:p14="http://schemas.microsoft.com/office/powerpoint/2010/main" val="16719634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B9E5FD-343C-47A5-AD59-E78E289F5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85012"/>
            <a:ext cx="10515600" cy="4120814"/>
          </a:xfrm>
        </p:spPr>
        <p:txBody>
          <a:bodyPr>
            <a:normAutofit/>
          </a:bodyPr>
          <a:lstStyle/>
          <a:p>
            <a:pPr algn="ctr"/>
            <a:r>
              <a:rPr lang="pt-BR" sz="6000" dirty="0">
                <a:solidFill>
                  <a:schemeClr val="tx1"/>
                </a:solidFill>
              </a:rPr>
              <a:t>10) Quanto tempo dura o movimento de translação?</a:t>
            </a:r>
          </a:p>
        </p:txBody>
      </p:sp>
    </p:spTree>
    <p:extLst>
      <p:ext uri="{BB962C8B-B14F-4D97-AF65-F5344CB8AC3E}">
        <p14:creationId xmlns:p14="http://schemas.microsoft.com/office/powerpoint/2010/main" val="31862089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B9E5FD-343C-47A5-AD59-E78E289F5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8175"/>
            <a:ext cx="10515600" cy="4120814"/>
          </a:xfrm>
        </p:spPr>
        <p:txBody>
          <a:bodyPr>
            <a:normAutofit/>
          </a:bodyPr>
          <a:lstStyle/>
          <a:p>
            <a:pPr algn="ctr"/>
            <a:r>
              <a:rPr lang="pt-BR" sz="6000" dirty="0">
                <a:solidFill>
                  <a:schemeClr val="tx1"/>
                </a:solidFill>
              </a:rPr>
              <a:t>11) Quanto tempo dura o movimento de rotação?</a:t>
            </a:r>
          </a:p>
        </p:txBody>
      </p:sp>
    </p:spTree>
    <p:extLst>
      <p:ext uri="{BB962C8B-B14F-4D97-AF65-F5344CB8AC3E}">
        <p14:creationId xmlns:p14="http://schemas.microsoft.com/office/powerpoint/2010/main" val="17593431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B9E5FD-343C-47A5-AD59-E78E289F5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37186"/>
            <a:ext cx="10515600" cy="4120814"/>
          </a:xfrm>
        </p:spPr>
        <p:txBody>
          <a:bodyPr>
            <a:normAutofit/>
          </a:bodyPr>
          <a:lstStyle/>
          <a:p>
            <a:pPr algn="ctr"/>
            <a:r>
              <a:rPr lang="pt-BR" sz="6000" dirty="0">
                <a:solidFill>
                  <a:schemeClr val="tx1"/>
                </a:solidFill>
              </a:rPr>
              <a:t>12) Como se chama o satélite natural da Terra?</a:t>
            </a:r>
          </a:p>
        </p:txBody>
      </p:sp>
    </p:spTree>
    <p:extLst>
      <p:ext uri="{BB962C8B-B14F-4D97-AF65-F5344CB8AC3E}">
        <p14:creationId xmlns:p14="http://schemas.microsoft.com/office/powerpoint/2010/main" val="6365621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B9E5FD-343C-47A5-AD59-E78E289F5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8863"/>
            <a:ext cx="10515600" cy="4120814"/>
          </a:xfrm>
        </p:spPr>
        <p:txBody>
          <a:bodyPr>
            <a:normAutofit fontScale="90000"/>
          </a:bodyPr>
          <a:lstStyle/>
          <a:p>
            <a:pPr algn="ctr"/>
            <a:r>
              <a:rPr lang="pt-BR" sz="6000" dirty="0">
                <a:solidFill>
                  <a:schemeClr val="tx1"/>
                </a:solidFill>
              </a:rPr>
              <a:t>FIM! </a:t>
            </a:r>
            <a:br>
              <a:rPr lang="pt-BR" sz="6000" dirty="0">
                <a:solidFill>
                  <a:schemeClr val="tx1"/>
                </a:solidFill>
              </a:rPr>
            </a:br>
            <a:r>
              <a:rPr lang="pt-BR" sz="6000" dirty="0">
                <a:solidFill>
                  <a:schemeClr val="tx1"/>
                </a:solidFill>
              </a:rPr>
              <a:t>Parabéns por chegar até aqui, não fique triste se não encontrou algumas respostas, estamos todos aqui para aprender! Você se esforçou bastante, estamos orgulhosos!</a:t>
            </a:r>
          </a:p>
        </p:txBody>
      </p:sp>
    </p:spTree>
    <p:extLst>
      <p:ext uri="{BB962C8B-B14F-4D97-AF65-F5344CB8AC3E}">
        <p14:creationId xmlns:p14="http://schemas.microsoft.com/office/powerpoint/2010/main" val="32673106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B9E5FD-343C-47A5-AD59-E78E289F5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65046"/>
            <a:ext cx="10515600" cy="4120814"/>
          </a:xfrm>
        </p:spPr>
        <p:txBody>
          <a:bodyPr>
            <a:normAutofit/>
          </a:bodyPr>
          <a:lstStyle/>
          <a:p>
            <a:pPr algn="ctr"/>
            <a:r>
              <a:rPr lang="pt-BR" sz="6000" dirty="0"/>
              <a:t>VAMOS CONFERIR AS RESPOSTAS?</a:t>
            </a:r>
          </a:p>
        </p:txBody>
      </p:sp>
    </p:spTree>
    <p:extLst>
      <p:ext uri="{BB962C8B-B14F-4D97-AF65-F5344CB8AC3E}">
        <p14:creationId xmlns:p14="http://schemas.microsoft.com/office/powerpoint/2010/main" val="3185856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B9E5FD-343C-47A5-AD59-E78E289F5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8593"/>
            <a:ext cx="10515600" cy="3182142"/>
          </a:xfrm>
        </p:spPr>
        <p:txBody>
          <a:bodyPr>
            <a:normAutofit/>
          </a:bodyPr>
          <a:lstStyle/>
          <a:p>
            <a:pPr algn="ctr"/>
            <a:r>
              <a:rPr lang="pt-BR" sz="6000" dirty="0">
                <a:solidFill>
                  <a:schemeClr val="tx1"/>
                </a:solidFill>
              </a:rPr>
              <a:t>1) Como se chama a teoria que afirma que a Terra surgiu com uma explosão?</a:t>
            </a:r>
            <a:endParaRPr lang="pt-BR" sz="6000" b="1" dirty="0">
              <a:solidFill>
                <a:schemeClr val="tx1"/>
              </a:solidFill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E8CED9E1-582A-4A4E-A885-8A600241F73C}"/>
              </a:ext>
            </a:extLst>
          </p:cNvPr>
          <p:cNvSpPr txBox="1"/>
          <p:nvPr/>
        </p:nvSpPr>
        <p:spPr>
          <a:xfrm>
            <a:off x="2516372" y="4550734"/>
            <a:ext cx="71344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Resposta: Big </a:t>
            </a:r>
            <a:r>
              <a:rPr lang="pt-BR" sz="6000" b="1" dirty="0" err="1">
                <a:solidFill>
                  <a:srgbClr val="FF0000"/>
                </a:solidFill>
              </a:rPr>
              <a:t>bang</a:t>
            </a:r>
            <a:r>
              <a:rPr lang="pt-BR" sz="6000" b="1" dirty="0">
                <a:solidFill>
                  <a:srgbClr val="FF0000"/>
                </a:solidFill>
              </a:rPr>
              <a:t>.</a:t>
            </a:r>
            <a:endParaRPr lang="pt-BR" sz="6000" dirty="0"/>
          </a:p>
        </p:txBody>
      </p:sp>
    </p:spTree>
    <p:extLst>
      <p:ext uri="{BB962C8B-B14F-4D97-AF65-F5344CB8AC3E}">
        <p14:creationId xmlns:p14="http://schemas.microsoft.com/office/powerpoint/2010/main" val="673370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3E4972-26B4-40B0-A4EE-B51514742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140" y="181994"/>
            <a:ext cx="10515600" cy="6527150"/>
          </a:xfrm>
        </p:spPr>
        <p:txBody>
          <a:bodyPr>
            <a:noAutofit/>
          </a:bodyPr>
          <a:lstStyle/>
          <a:p>
            <a:r>
              <a:rPr lang="pt-BR" sz="2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OBJETO EDUCACIONAL</a:t>
            </a:r>
            <a:br>
              <a:rPr lang="pt-BR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2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Título</a:t>
            </a:r>
            <a:r>
              <a:rPr lang="pt-BR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Quiz de Ciências: O Universo</a:t>
            </a:r>
            <a:br>
              <a:rPr lang="pt-BR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2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Área do conhecimento</a:t>
            </a:r>
            <a:r>
              <a:rPr lang="pt-BR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Ciências</a:t>
            </a:r>
            <a:br>
              <a:rPr lang="pt-BR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2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Público</a:t>
            </a:r>
            <a:r>
              <a:rPr lang="pt-BR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Professores e educadores do 3º ano do Ensino Fundamental Anos Iniciais.</a:t>
            </a:r>
            <a:br>
              <a:rPr lang="pt-BR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2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Autora</a:t>
            </a:r>
            <a:r>
              <a:rPr lang="pt-BR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Profª Jéssica Costa</a:t>
            </a:r>
            <a:br>
              <a:rPr lang="pt-BR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2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Objetivo Pedagógico</a:t>
            </a:r>
            <a:r>
              <a:rPr lang="pt-BR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Fixação de conteúdos previamente estudados, direcionado à turma do 3º ano do Ensino Fundamental</a:t>
            </a:r>
            <a:br>
              <a:rPr lang="pt-BR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2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Descrição</a:t>
            </a:r>
            <a:r>
              <a:rPr lang="pt-BR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Slide editável para ser usado como recurso lúdico em aula.</a:t>
            </a:r>
            <a:br>
              <a:rPr lang="pt-BR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2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Justificativa Pedagógica</a:t>
            </a:r>
            <a:r>
              <a:rPr lang="pt-BR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Por se tratar de um quiz, baseia-se na interação do aluno com a atividade, se tornando um recurso lúdico onde o aluno aprende brincando e revisa os conteúdos previamente estudados.</a:t>
            </a:r>
            <a:br>
              <a:rPr lang="pt-BR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2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Aspectos de Acessibilidade</a:t>
            </a:r>
            <a:r>
              <a:rPr lang="pt-BR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O recurso é editável, podendo ser utilizado em diferentes disciplinas. Caso não haja retroprojetor ou computador na unidade escolar, o recurso pode ser impresso.</a:t>
            </a:r>
            <a:br>
              <a:rPr lang="pt-BR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2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Licença de Uso</a:t>
            </a:r>
            <a:r>
              <a:rPr lang="pt-BR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CC BY NC</a:t>
            </a:r>
            <a:br>
              <a:rPr lang="pt-BR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948704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B9E5FD-343C-47A5-AD59-E78E289F5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71380"/>
            <a:ext cx="10515600" cy="1863705"/>
          </a:xfrm>
        </p:spPr>
        <p:txBody>
          <a:bodyPr>
            <a:normAutofit/>
          </a:bodyPr>
          <a:lstStyle/>
          <a:p>
            <a:pPr algn="ctr"/>
            <a:r>
              <a:rPr lang="pt-BR" sz="6000" dirty="0">
                <a:solidFill>
                  <a:schemeClr val="tx1"/>
                </a:solidFill>
              </a:rPr>
              <a:t>2) Qual é a forma do Planeta Terra?</a:t>
            </a:r>
            <a:endParaRPr lang="pt-BR" sz="6000" b="1" dirty="0">
              <a:solidFill>
                <a:schemeClr val="tx1"/>
              </a:solidFill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D9D33BF-33AF-470C-A31E-DBE5FDA57E7E}"/>
              </a:ext>
            </a:extLst>
          </p:cNvPr>
          <p:cNvSpPr txBox="1"/>
          <p:nvPr/>
        </p:nvSpPr>
        <p:spPr>
          <a:xfrm>
            <a:off x="2709530" y="3635085"/>
            <a:ext cx="71344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Resposta: Geoide.</a:t>
            </a:r>
            <a:endParaRPr lang="pt-BR" sz="6000" dirty="0"/>
          </a:p>
        </p:txBody>
      </p:sp>
    </p:spTree>
    <p:extLst>
      <p:ext uri="{BB962C8B-B14F-4D97-AF65-F5344CB8AC3E}">
        <p14:creationId xmlns:p14="http://schemas.microsoft.com/office/powerpoint/2010/main" val="414418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B9E5FD-343C-47A5-AD59-E78E289F5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51860"/>
            <a:ext cx="10515600" cy="1119426"/>
          </a:xfrm>
        </p:spPr>
        <p:txBody>
          <a:bodyPr>
            <a:normAutofit/>
          </a:bodyPr>
          <a:lstStyle/>
          <a:p>
            <a:pPr algn="ctr"/>
            <a:r>
              <a:rPr lang="pt-BR" sz="6000" dirty="0">
                <a:solidFill>
                  <a:schemeClr val="tx1"/>
                </a:solidFill>
              </a:rPr>
              <a:t>3) Quais são as fases da Lua?</a:t>
            </a:r>
            <a:endParaRPr lang="pt-BR" sz="6000" b="1" dirty="0">
              <a:solidFill>
                <a:schemeClr val="tx1"/>
              </a:solidFill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2F8EA26-ABA7-4F94-A649-5B8EC81F6859}"/>
              </a:ext>
            </a:extLst>
          </p:cNvPr>
          <p:cNvSpPr txBox="1"/>
          <p:nvPr/>
        </p:nvSpPr>
        <p:spPr>
          <a:xfrm>
            <a:off x="535172" y="2866979"/>
            <a:ext cx="111216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Resposta: Lua minguante, Lua crescente, Lua cheia e Lua nova.</a:t>
            </a:r>
            <a:endParaRPr lang="pt-BR" sz="6000" dirty="0"/>
          </a:p>
        </p:txBody>
      </p:sp>
    </p:spTree>
    <p:extLst>
      <p:ext uri="{BB962C8B-B14F-4D97-AF65-F5344CB8AC3E}">
        <p14:creationId xmlns:p14="http://schemas.microsoft.com/office/powerpoint/2010/main" val="795397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B9E5FD-343C-47A5-AD59-E78E289F5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2691"/>
            <a:ext cx="10515600" cy="4120814"/>
          </a:xfrm>
        </p:spPr>
        <p:txBody>
          <a:bodyPr>
            <a:normAutofit/>
          </a:bodyPr>
          <a:lstStyle/>
          <a:p>
            <a:pPr algn="ctr"/>
            <a:r>
              <a:rPr lang="pt-BR" sz="6000" dirty="0">
                <a:solidFill>
                  <a:schemeClr val="tx1"/>
                </a:solidFill>
              </a:rPr>
              <a:t>4) Como se chama o conjunto de corpos celestes ou astros formados pela estrela Sol, planetas e satélites?</a:t>
            </a:r>
            <a:endParaRPr lang="pt-BR" sz="6000" b="1" dirty="0">
              <a:solidFill>
                <a:schemeClr val="tx1"/>
              </a:solidFill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F6DD7FD-99B7-42E1-B4A7-F8AAD863CE21}"/>
              </a:ext>
            </a:extLst>
          </p:cNvPr>
          <p:cNvSpPr txBox="1"/>
          <p:nvPr/>
        </p:nvSpPr>
        <p:spPr>
          <a:xfrm>
            <a:off x="1928036" y="4667691"/>
            <a:ext cx="831111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Resposta: Sistema Solar.</a:t>
            </a:r>
            <a:endParaRPr lang="pt-BR" sz="6000" dirty="0"/>
          </a:p>
        </p:txBody>
      </p:sp>
    </p:spTree>
    <p:extLst>
      <p:ext uri="{BB962C8B-B14F-4D97-AF65-F5344CB8AC3E}">
        <p14:creationId xmlns:p14="http://schemas.microsoft.com/office/powerpoint/2010/main" val="158609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B9E5FD-343C-47A5-AD59-E78E289F5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54642"/>
            <a:ext cx="10515600" cy="1768012"/>
          </a:xfrm>
        </p:spPr>
        <p:txBody>
          <a:bodyPr>
            <a:normAutofit/>
          </a:bodyPr>
          <a:lstStyle/>
          <a:p>
            <a:pPr algn="ctr"/>
            <a:r>
              <a:rPr lang="pt-BR" sz="6000" dirty="0">
                <a:solidFill>
                  <a:schemeClr val="tx1"/>
                </a:solidFill>
              </a:rPr>
              <a:t>5) Quais são os oito planetas do Sistema Solar?</a:t>
            </a:r>
            <a:endParaRPr lang="pt-BR" sz="6000" b="1" dirty="0">
              <a:solidFill>
                <a:schemeClr val="tx1"/>
              </a:solidFill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9E80A9E-8B8A-4E17-A8AC-9AD18854F191}"/>
              </a:ext>
            </a:extLst>
          </p:cNvPr>
          <p:cNvSpPr txBox="1"/>
          <p:nvPr/>
        </p:nvSpPr>
        <p:spPr>
          <a:xfrm>
            <a:off x="880730" y="3022654"/>
            <a:ext cx="1043053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Resposta: Mercúrio, Vênus, Terra, Marte, Júpiter, Saturno, Urano e Netuno.</a:t>
            </a:r>
            <a:endParaRPr lang="pt-BR" sz="6000" dirty="0"/>
          </a:p>
        </p:txBody>
      </p:sp>
    </p:spTree>
    <p:extLst>
      <p:ext uri="{BB962C8B-B14F-4D97-AF65-F5344CB8AC3E}">
        <p14:creationId xmlns:p14="http://schemas.microsoft.com/office/powerpoint/2010/main" val="3941260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B9E5FD-343C-47A5-AD59-E78E289F5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7750"/>
            <a:ext cx="10515600" cy="4120814"/>
          </a:xfrm>
        </p:spPr>
        <p:txBody>
          <a:bodyPr>
            <a:normAutofit/>
          </a:bodyPr>
          <a:lstStyle/>
          <a:p>
            <a:pPr algn="ctr"/>
            <a:r>
              <a:rPr lang="pt-BR" sz="6000" dirty="0">
                <a:solidFill>
                  <a:schemeClr val="tx1"/>
                </a:solidFill>
              </a:rPr>
              <a:t>6) Como se chama a linha imaginária que divide a Terra em  hemisfério norte e hemisfério sul?</a:t>
            </a:r>
            <a:endParaRPr lang="pt-BR" sz="6000" b="1" dirty="0">
              <a:solidFill>
                <a:schemeClr val="tx1"/>
              </a:solidFill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C62F890-E212-42FE-9EAE-B3642DDBB29A}"/>
              </a:ext>
            </a:extLst>
          </p:cNvPr>
          <p:cNvSpPr txBox="1"/>
          <p:nvPr/>
        </p:nvSpPr>
        <p:spPr>
          <a:xfrm>
            <a:off x="1189074" y="4731485"/>
            <a:ext cx="98138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Resposta: Linha do Equador.</a:t>
            </a:r>
            <a:endParaRPr lang="pt-BR" sz="6000" dirty="0"/>
          </a:p>
        </p:txBody>
      </p:sp>
    </p:spTree>
    <p:extLst>
      <p:ext uri="{BB962C8B-B14F-4D97-AF65-F5344CB8AC3E}">
        <p14:creationId xmlns:p14="http://schemas.microsoft.com/office/powerpoint/2010/main" val="708066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B9E5FD-343C-47A5-AD59-E78E289F5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070881"/>
            <a:ext cx="10515600" cy="4120814"/>
          </a:xfrm>
        </p:spPr>
        <p:txBody>
          <a:bodyPr>
            <a:normAutofit/>
          </a:bodyPr>
          <a:lstStyle/>
          <a:p>
            <a:pPr algn="ctr"/>
            <a:r>
              <a:rPr lang="pt-BR" sz="6000" dirty="0">
                <a:solidFill>
                  <a:schemeClr val="tx1"/>
                </a:solidFill>
              </a:rPr>
              <a:t>7) Como se chama o movimento em que a Terra gira no seu próprio eixo?</a:t>
            </a:r>
            <a:endParaRPr lang="pt-BR" sz="6000" b="1" dirty="0">
              <a:solidFill>
                <a:schemeClr val="tx1"/>
              </a:solidFill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B508A1F-12B1-4FCA-BB22-5AFB4F266EC1}"/>
              </a:ext>
            </a:extLst>
          </p:cNvPr>
          <p:cNvSpPr txBox="1"/>
          <p:nvPr/>
        </p:nvSpPr>
        <p:spPr>
          <a:xfrm>
            <a:off x="1189074" y="4550732"/>
            <a:ext cx="98138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Resposta: Rotação.</a:t>
            </a:r>
            <a:endParaRPr lang="pt-BR" sz="6000" dirty="0"/>
          </a:p>
        </p:txBody>
      </p:sp>
    </p:spTree>
    <p:extLst>
      <p:ext uri="{BB962C8B-B14F-4D97-AF65-F5344CB8AC3E}">
        <p14:creationId xmlns:p14="http://schemas.microsoft.com/office/powerpoint/2010/main" val="2166551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B9E5FD-343C-47A5-AD59-E78E289F5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8593"/>
            <a:ext cx="10515600" cy="4120814"/>
          </a:xfrm>
        </p:spPr>
        <p:txBody>
          <a:bodyPr>
            <a:normAutofit/>
          </a:bodyPr>
          <a:lstStyle/>
          <a:p>
            <a:pPr algn="ctr"/>
            <a:r>
              <a:rPr lang="pt-BR" sz="6000" dirty="0">
                <a:solidFill>
                  <a:schemeClr val="tx1"/>
                </a:solidFill>
              </a:rPr>
              <a:t>8) Como se chama o movimento em que a Terra gira em torno do Sol?</a:t>
            </a:r>
            <a:br>
              <a:rPr lang="pt-BR" sz="6000" dirty="0">
                <a:solidFill>
                  <a:schemeClr val="tx1"/>
                </a:solidFill>
              </a:rPr>
            </a:br>
            <a:endParaRPr lang="pt-BR" sz="6000" b="1" dirty="0">
              <a:solidFill>
                <a:schemeClr val="tx1"/>
              </a:solidFill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8933381-1E1F-4306-AAD8-D17C1BF26F35}"/>
              </a:ext>
            </a:extLst>
          </p:cNvPr>
          <p:cNvSpPr txBox="1"/>
          <p:nvPr/>
        </p:nvSpPr>
        <p:spPr>
          <a:xfrm>
            <a:off x="1189074" y="4550732"/>
            <a:ext cx="98138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Resposta: Translação.</a:t>
            </a:r>
            <a:endParaRPr lang="pt-BR" sz="6000" dirty="0"/>
          </a:p>
        </p:txBody>
      </p:sp>
    </p:spTree>
    <p:extLst>
      <p:ext uri="{BB962C8B-B14F-4D97-AF65-F5344CB8AC3E}">
        <p14:creationId xmlns:p14="http://schemas.microsoft.com/office/powerpoint/2010/main" val="3059093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B9E5FD-343C-47A5-AD59-E78E289F5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1473842"/>
            <a:ext cx="10515600" cy="4120814"/>
          </a:xfrm>
        </p:spPr>
        <p:txBody>
          <a:bodyPr>
            <a:normAutofit/>
          </a:bodyPr>
          <a:lstStyle/>
          <a:p>
            <a:pPr algn="ctr"/>
            <a:r>
              <a:rPr lang="pt-BR" sz="6000" dirty="0">
                <a:solidFill>
                  <a:schemeClr val="tx1"/>
                </a:solidFill>
              </a:rPr>
              <a:t>9) Quais são os dois principais movimentos do planeta Terra?</a:t>
            </a:r>
            <a:endParaRPr lang="pt-BR" sz="6000" b="1" dirty="0">
              <a:solidFill>
                <a:schemeClr val="tx1"/>
              </a:solidFill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2C13E4BD-8B99-4888-BFDB-6E15F6C9A7A9}"/>
              </a:ext>
            </a:extLst>
          </p:cNvPr>
          <p:cNvSpPr txBox="1"/>
          <p:nvPr/>
        </p:nvSpPr>
        <p:spPr>
          <a:xfrm>
            <a:off x="1189073" y="3655664"/>
            <a:ext cx="981385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Resposta: Rotação e translação.</a:t>
            </a:r>
            <a:endParaRPr lang="pt-BR" sz="6000" dirty="0"/>
          </a:p>
        </p:txBody>
      </p:sp>
    </p:spTree>
    <p:extLst>
      <p:ext uri="{BB962C8B-B14F-4D97-AF65-F5344CB8AC3E}">
        <p14:creationId xmlns:p14="http://schemas.microsoft.com/office/powerpoint/2010/main" val="1851864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B9E5FD-343C-47A5-AD59-E78E289F5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8833" y="1453653"/>
            <a:ext cx="10515600" cy="4120814"/>
          </a:xfrm>
        </p:spPr>
        <p:txBody>
          <a:bodyPr>
            <a:normAutofit/>
          </a:bodyPr>
          <a:lstStyle/>
          <a:p>
            <a:pPr algn="ctr"/>
            <a:r>
              <a:rPr lang="pt-BR" sz="6000" dirty="0">
                <a:solidFill>
                  <a:schemeClr val="tx1"/>
                </a:solidFill>
              </a:rPr>
              <a:t>10) Quanto tempo dura o movimento de translação?</a:t>
            </a:r>
            <a:endParaRPr lang="pt-BR" sz="6000" b="1" dirty="0">
              <a:solidFill>
                <a:schemeClr val="tx1"/>
              </a:solidFill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E83331CE-2FA6-4F01-B815-E8E9939373D4}"/>
              </a:ext>
            </a:extLst>
          </p:cNvPr>
          <p:cNvSpPr txBox="1"/>
          <p:nvPr/>
        </p:nvSpPr>
        <p:spPr>
          <a:xfrm>
            <a:off x="1189073" y="3718832"/>
            <a:ext cx="98138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Resposta: 365 dias e 6 horas.</a:t>
            </a:r>
            <a:endParaRPr lang="pt-BR" sz="6000" dirty="0"/>
          </a:p>
        </p:txBody>
      </p:sp>
    </p:spTree>
    <p:extLst>
      <p:ext uri="{BB962C8B-B14F-4D97-AF65-F5344CB8AC3E}">
        <p14:creationId xmlns:p14="http://schemas.microsoft.com/office/powerpoint/2010/main" val="567456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B9E5FD-343C-47A5-AD59-E78E289F5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619317"/>
            <a:ext cx="10515600" cy="4120814"/>
          </a:xfrm>
        </p:spPr>
        <p:txBody>
          <a:bodyPr>
            <a:normAutofit/>
          </a:bodyPr>
          <a:lstStyle/>
          <a:p>
            <a:pPr algn="ctr"/>
            <a:r>
              <a:rPr lang="pt-BR" sz="6000" dirty="0">
                <a:solidFill>
                  <a:schemeClr val="tx1"/>
                </a:solidFill>
              </a:rPr>
              <a:t>11) Quanto tempo dura o movimento de rotação?</a:t>
            </a:r>
            <a:endParaRPr lang="pt-BR" sz="6000" b="1" dirty="0">
              <a:solidFill>
                <a:schemeClr val="tx1"/>
              </a:solidFill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4B9E2C4-2037-4B4D-A6C5-4FEBC3D69E17}"/>
              </a:ext>
            </a:extLst>
          </p:cNvPr>
          <p:cNvSpPr txBox="1"/>
          <p:nvPr/>
        </p:nvSpPr>
        <p:spPr>
          <a:xfrm>
            <a:off x="1189074" y="3922555"/>
            <a:ext cx="981385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Resposta: Aproximadamente 1 dia.</a:t>
            </a:r>
            <a:endParaRPr lang="pt-BR" sz="6000" dirty="0"/>
          </a:p>
        </p:txBody>
      </p:sp>
    </p:spTree>
    <p:extLst>
      <p:ext uri="{BB962C8B-B14F-4D97-AF65-F5344CB8AC3E}">
        <p14:creationId xmlns:p14="http://schemas.microsoft.com/office/powerpoint/2010/main" val="2700147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4E2CFB-0597-4524-BB94-8EA8B622C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5243"/>
            <a:ext cx="10515600" cy="5822394"/>
          </a:xfrm>
        </p:spPr>
        <p:txBody>
          <a:bodyPr>
            <a:noAutofit/>
          </a:bodyPr>
          <a:lstStyle/>
          <a:p>
            <a:r>
              <a:rPr lang="pt-B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SEQUÊNCIA DIDÁTICA</a:t>
            </a:r>
            <a:b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Disciplina</a:t>
            </a: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Ciências</a:t>
            </a:r>
            <a:b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Turma</a:t>
            </a: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3º ano do Ensino Fundamental</a:t>
            </a:r>
            <a:b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Conteúdo</a:t>
            </a: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O Universo</a:t>
            </a:r>
            <a:b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Objetivo</a:t>
            </a: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Fixação de conteúdos</a:t>
            </a:r>
            <a:b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Habilidades</a:t>
            </a: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(</a:t>
            </a:r>
            <a:r>
              <a:rPr lang="pt-B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EF03CI07</a:t>
            </a: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Identificar características da Terra (como seu formato esférico, a presença da água, solo etc.), com base na observação, manipulação e comparação de diferentes formas de representação do planeta (mapas, globos, fotografias etc.).</a:t>
            </a:r>
            <a:b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pt-B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EF03CI08</a:t>
            </a: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Observar, identificar e registrar os períodos diários (dia e/ou noite) em que o Sol, demais estrelas, Lua e planetas estão visíveis no céu.</a:t>
            </a:r>
            <a:b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Desenvolvimento</a:t>
            </a: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1) O professor lerá a questão do slide e os alunos deverão escrever em seus cadernos, dentro de um limite de tempo (um minuto, por exemplo) APENAS a resposta da questão. Ao alunos podem pesquisar em seus livros didáticos ou nos cadernos; Passado o tempo estipulado pelo professor, o mesmo passará para o próximo slide, e assim sucessivamente.</a:t>
            </a:r>
            <a:b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2) Ao finalizar o quiz, o professor pode recolher os cadernos para avaliar os alunos individualmente, corrigindo os erros e acertos.</a:t>
            </a:r>
            <a:b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3) Após a correção, o professor deverá abrir uma roda de conversa para ler as questões com os alunos e passar a resposta correta aos mesmos (se encontra no fim do slide), com a finalidade de fixar o conteúdo de maneira efetiva e parabenizar a todos pelo esforço e desempenho, estimulando o aluno a querer aprender sempre mais.</a:t>
            </a:r>
            <a:b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Avaliação</a:t>
            </a:r>
            <a:r>
              <a:rPr lang="pt-B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Deverá ser feita qualitativamente e individualmente através das respostas dos alunos.</a:t>
            </a:r>
          </a:p>
        </p:txBody>
      </p:sp>
    </p:spTree>
    <p:extLst>
      <p:ext uri="{BB962C8B-B14F-4D97-AF65-F5344CB8AC3E}">
        <p14:creationId xmlns:p14="http://schemas.microsoft.com/office/powerpoint/2010/main" val="198116461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B9E5FD-343C-47A5-AD59-E78E289F5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36425"/>
            <a:ext cx="10515600" cy="4120814"/>
          </a:xfrm>
        </p:spPr>
        <p:txBody>
          <a:bodyPr>
            <a:normAutofit/>
          </a:bodyPr>
          <a:lstStyle/>
          <a:p>
            <a:pPr algn="ctr"/>
            <a:r>
              <a:rPr lang="pt-BR" sz="6000" dirty="0">
                <a:solidFill>
                  <a:schemeClr val="tx1"/>
                </a:solidFill>
              </a:rPr>
              <a:t>12) Como se chama o satélite natural da Terra?</a:t>
            </a:r>
            <a:endParaRPr lang="pt-BR" sz="6000" b="1" dirty="0">
              <a:solidFill>
                <a:schemeClr val="tx1"/>
              </a:solidFill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89073686-1C57-4DC3-8C58-E76E0329CCCC}"/>
              </a:ext>
            </a:extLst>
          </p:cNvPr>
          <p:cNvSpPr txBox="1"/>
          <p:nvPr/>
        </p:nvSpPr>
        <p:spPr>
          <a:xfrm>
            <a:off x="1189074" y="4145838"/>
            <a:ext cx="98138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Resposta: Lua.</a:t>
            </a:r>
            <a:endParaRPr lang="pt-BR" sz="6000" dirty="0"/>
          </a:p>
        </p:txBody>
      </p:sp>
    </p:spTree>
    <p:extLst>
      <p:ext uri="{BB962C8B-B14F-4D97-AF65-F5344CB8AC3E}">
        <p14:creationId xmlns:p14="http://schemas.microsoft.com/office/powerpoint/2010/main" val="651024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3BD474-8E17-43D9-90D3-966E4A169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Observações: O arquivo é editável, você pode reescrever as questões e respostas de acordo com a demanda dos conteúdos. É só clicar em cima das palavras, apagar e escrever. Não se esqueça de salvar.</a:t>
            </a:r>
            <a:br>
              <a:rPr lang="pt-BR" dirty="0"/>
            </a:br>
            <a:br>
              <a:rPr lang="pt-BR" dirty="0"/>
            </a:br>
            <a:r>
              <a:rPr lang="pt-BR" dirty="0"/>
              <a:t>Caso não tenha computador ou retroprojetor na escola, você pode imprimir o arquivo e colar as perguntas na lousa.</a:t>
            </a:r>
            <a:br>
              <a:rPr lang="pt-BR" dirty="0"/>
            </a:b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0946469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60D624-6FD3-43E4-9038-DA14FA202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1645389"/>
            <a:ext cx="9601200" cy="1485900"/>
          </a:xfrm>
        </p:spPr>
        <p:txBody>
          <a:bodyPr>
            <a:normAutofit fontScale="90000"/>
          </a:bodyPr>
          <a:lstStyle/>
          <a:p>
            <a:r>
              <a:rPr lang="pt-BR" sz="4900" dirty="0">
                <a:solidFill>
                  <a:schemeClr val="tx1"/>
                </a:solidFill>
              </a:rPr>
              <a:t>Obrigada por usar meu recurso!</a:t>
            </a:r>
            <a:br>
              <a:rPr lang="pt-BR" dirty="0">
                <a:solidFill>
                  <a:schemeClr val="tx1"/>
                </a:solidFill>
              </a:rPr>
            </a:br>
            <a:br>
              <a:rPr lang="pt-BR" dirty="0">
                <a:solidFill>
                  <a:schemeClr val="tx1"/>
                </a:solidFill>
              </a:rPr>
            </a:br>
            <a:r>
              <a:rPr lang="pt-BR" dirty="0">
                <a:solidFill>
                  <a:schemeClr val="tx1"/>
                </a:solidFill>
              </a:rPr>
              <a:t>Contato: </a:t>
            </a:r>
            <a:br>
              <a:rPr lang="pt-BR" dirty="0">
                <a:solidFill>
                  <a:schemeClr val="tx1"/>
                </a:solidFill>
              </a:rPr>
            </a:br>
            <a:r>
              <a:rPr lang="pt-BR" dirty="0" err="1">
                <a:solidFill>
                  <a:schemeClr val="tx1"/>
                </a:solidFill>
              </a:rPr>
              <a:t>Email</a:t>
            </a:r>
            <a:r>
              <a:rPr lang="pt-BR" dirty="0">
                <a:solidFill>
                  <a:schemeClr val="tx1"/>
                </a:solidFill>
              </a:rPr>
              <a:t>: </a:t>
            </a:r>
            <a:r>
              <a:rPr lang="pt-BR" dirty="0">
                <a:solidFill>
                  <a:srgbClr val="00B0F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jessicacostamar@gmail.com</a:t>
            </a:r>
            <a:br>
              <a:rPr lang="pt-BR" dirty="0">
                <a:solidFill>
                  <a:schemeClr val="tx1"/>
                </a:solidFill>
              </a:rPr>
            </a:br>
            <a:r>
              <a:rPr lang="pt-BR" dirty="0">
                <a:solidFill>
                  <a:schemeClr val="tx1"/>
                </a:solidFill>
              </a:rPr>
              <a:t>Instagram: @</a:t>
            </a:r>
            <a:r>
              <a:rPr lang="pt-BR" dirty="0" err="1">
                <a:solidFill>
                  <a:schemeClr val="tx1"/>
                </a:solidFill>
              </a:rPr>
              <a:t>jesscostamar</a:t>
            </a:r>
            <a:br>
              <a:rPr lang="pt-BR" dirty="0">
                <a:solidFill>
                  <a:schemeClr val="tx1"/>
                </a:solidFill>
              </a:rPr>
            </a:br>
            <a:br>
              <a:rPr lang="pt-BR" dirty="0">
                <a:solidFill>
                  <a:schemeClr val="tx1"/>
                </a:solidFill>
              </a:rPr>
            </a:br>
            <a:r>
              <a:rPr lang="pt-BR" sz="1600" dirty="0">
                <a:solidFill>
                  <a:schemeClr val="tx1"/>
                </a:solidFill>
              </a:rPr>
              <a:t>Rio de Janeiro, 2026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567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B640DA-50C7-4324-B3DC-9380947DA1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68021"/>
            <a:ext cx="9144000" cy="2287830"/>
          </a:xfrm>
        </p:spPr>
        <p:txBody>
          <a:bodyPr/>
          <a:lstStyle/>
          <a:p>
            <a:r>
              <a:rPr lang="pt-BR" sz="5400" dirty="0"/>
              <a:t>QUIZ DE CIÊNCIAS:</a:t>
            </a:r>
            <a:br>
              <a:rPr lang="pt-BR" sz="5400" dirty="0"/>
            </a:br>
            <a:r>
              <a:rPr lang="pt-BR" sz="5400" dirty="0"/>
              <a:t>O UNIVERSO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5D577A8-9E01-45F3-9D76-EE2B63AF1F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13209"/>
            <a:ext cx="9144000" cy="432080"/>
          </a:xfrm>
        </p:spPr>
        <p:txBody>
          <a:bodyPr>
            <a:normAutofit lnSpcReduction="10000"/>
          </a:bodyPr>
          <a:lstStyle/>
          <a:p>
            <a:r>
              <a:rPr lang="pt-BR" dirty="0"/>
              <a:t>Autora: Profª Jéssica Costa</a:t>
            </a:r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id="{ADEF6F7F-56C1-4DFB-85E1-3344327ACA38}"/>
              </a:ext>
            </a:extLst>
          </p:cNvPr>
          <p:cNvSpPr txBox="1">
            <a:spLocks/>
          </p:cNvSpPr>
          <p:nvPr/>
        </p:nvSpPr>
        <p:spPr>
          <a:xfrm>
            <a:off x="1524000" y="3557830"/>
            <a:ext cx="9144000" cy="24449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2000" dirty="0"/>
              <a:t>Instruções:</a:t>
            </a:r>
          </a:p>
          <a:p>
            <a:pPr marL="457200" indent="-457200" algn="l">
              <a:buAutoNum type="arabicParenR"/>
            </a:pPr>
            <a:r>
              <a:rPr lang="pt-BR" sz="2000" dirty="0"/>
              <a:t>Registre APENAS a </a:t>
            </a:r>
            <a:r>
              <a:rPr lang="pt-BR" sz="1800" dirty="0"/>
              <a:t>resposta</a:t>
            </a:r>
            <a:r>
              <a:rPr lang="pt-BR" sz="2000" dirty="0"/>
              <a:t> em seu caderno;</a:t>
            </a:r>
          </a:p>
          <a:p>
            <a:pPr marL="457200" indent="-457200" algn="l">
              <a:buAutoNum type="arabicParenR"/>
            </a:pPr>
            <a:r>
              <a:rPr lang="pt-BR" sz="2000" dirty="0"/>
              <a:t>Não responda em voz alta;</a:t>
            </a:r>
          </a:p>
          <a:p>
            <a:pPr marL="457200" indent="-457200" algn="l">
              <a:buAutoNum type="arabicParenR"/>
            </a:pPr>
            <a:r>
              <a:rPr lang="pt-BR" sz="2000" dirty="0"/>
              <a:t>Pesquise a resposta em seu caderno e livro;</a:t>
            </a:r>
          </a:p>
          <a:p>
            <a:pPr marL="457200" indent="-457200" algn="l">
              <a:buAutoNum type="arabicParenR"/>
            </a:pPr>
            <a:r>
              <a:rPr lang="pt-BR" sz="2000" dirty="0"/>
              <a:t>Você terá 1 min para responder cada pergunta. </a:t>
            </a:r>
            <a:r>
              <a:rPr lang="pt-BR" sz="2000"/>
              <a:t>Respire </a:t>
            </a:r>
            <a:r>
              <a:rPr lang="pt-BR" sz="2000" dirty="0"/>
              <a:t>e responda.</a:t>
            </a:r>
          </a:p>
          <a:p>
            <a:r>
              <a:rPr lang="pt-BR" sz="2000" b="1" dirty="0"/>
              <a:t>BOM QUIZ!</a:t>
            </a:r>
          </a:p>
          <a:p>
            <a:pPr marL="457200" indent="-457200" algn="l">
              <a:buAutoNum type="arabicParenR"/>
            </a:pP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656386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B9E5FD-343C-47A5-AD59-E78E289F5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64016"/>
            <a:ext cx="10515600" cy="4120814"/>
          </a:xfrm>
        </p:spPr>
        <p:txBody>
          <a:bodyPr>
            <a:normAutofit/>
          </a:bodyPr>
          <a:lstStyle/>
          <a:p>
            <a:pPr algn="ctr"/>
            <a:r>
              <a:rPr lang="pt-BR" sz="6000" dirty="0">
                <a:solidFill>
                  <a:schemeClr val="tx1"/>
                </a:solidFill>
              </a:rPr>
              <a:t>1) Como se chama a teoria que afirma que a Terra surgiu com uma explosão?</a:t>
            </a:r>
          </a:p>
        </p:txBody>
      </p:sp>
    </p:spTree>
    <p:extLst>
      <p:ext uri="{BB962C8B-B14F-4D97-AF65-F5344CB8AC3E}">
        <p14:creationId xmlns:p14="http://schemas.microsoft.com/office/powerpoint/2010/main" val="1040506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B9E5FD-343C-47A5-AD59-E78E289F5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55132"/>
            <a:ext cx="10515600" cy="4120814"/>
          </a:xfrm>
        </p:spPr>
        <p:txBody>
          <a:bodyPr>
            <a:normAutofit/>
          </a:bodyPr>
          <a:lstStyle/>
          <a:p>
            <a:pPr algn="ctr"/>
            <a:r>
              <a:rPr lang="pt-BR" sz="6000" dirty="0">
                <a:solidFill>
                  <a:schemeClr val="tx1"/>
                </a:solidFill>
              </a:rPr>
              <a:t>2) Qual é a forma do Planeta Terra?</a:t>
            </a:r>
          </a:p>
        </p:txBody>
      </p:sp>
    </p:spTree>
    <p:extLst>
      <p:ext uri="{BB962C8B-B14F-4D97-AF65-F5344CB8AC3E}">
        <p14:creationId xmlns:p14="http://schemas.microsoft.com/office/powerpoint/2010/main" val="1963735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B9E5FD-343C-47A5-AD59-E78E289F5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37186"/>
            <a:ext cx="10515600" cy="4120814"/>
          </a:xfrm>
        </p:spPr>
        <p:txBody>
          <a:bodyPr>
            <a:normAutofit/>
          </a:bodyPr>
          <a:lstStyle/>
          <a:p>
            <a:pPr algn="ctr"/>
            <a:r>
              <a:rPr lang="pt-BR" sz="6000" dirty="0">
                <a:solidFill>
                  <a:schemeClr val="tx1"/>
                </a:solidFill>
              </a:rPr>
              <a:t>3) Quais são as fases da Lua?</a:t>
            </a:r>
          </a:p>
        </p:txBody>
      </p:sp>
    </p:spTree>
    <p:extLst>
      <p:ext uri="{BB962C8B-B14F-4D97-AF65-F5344CB8AC3E}">
        <p14:creationId xmlns:p14="http://schemas.microsoft.com/office/powerpoint/2010/main" val="2757669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B9E5FD-343C-47A5-AD59-E78E289F5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51365"/>
            <a:ext cx="10515600" cy="4120814"/>
          </a:xfrm>
        </p:spPr>
        <p:txBody>
          <a:bodyPr>
            <a:normAutofit/>
          </a:bodyPr>
          <a:lstStyle/>
          <a:p>
            <a:pPr algn="ctr"/>
            <a:r>
              <a:rPr lang="pt-BR" sz="6000" dirty="0">
                <a:solidFill>
                  <a:schemeClr val="tx1"/>
                </a:solidFill>
              </a:rPr>
              <a:t>4) Como se chama o conjunto de corpos celestes ou astros formados pela estrela Sol, planetas e satélites?</a:t>
            </a:r>
          </a:p>
        </p:txBody>
      </p:sp>
    </p:spTree>
    <p:extLst>
      <p:ext uri="{BB962C8B-B14F-4D97-AF65-F5344CB8AC3E}">
        <p14:creationId xmlns:p14="http://schemas.microsoft.com/office/powerpoint/2010/main" val="1873631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B9E5FD-343C-47A5-AD59-E78E289F5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59440"/>
            <a:ext cx="10515600" cy="4120814"/>
          </a:xfrm>
        </p:spPr>
        <p:txBody>
          <a:bodyPr>
            <a:normAutofit/>
          </a:bodyPr>
          <a:lstStyle/>
          <a:p>
            <a:pPr algn="ctr"/>
            <a:r>
              <a:rPr lang="pt-BR" sz="6000" dirty="0">
                <a:solidFill>
                  <a:schemeClr val="tx1"/>
                </a:solidFill>
              </a:rPr>
              <a:t>5) Quais são os oito planetas do Sistema Solar?</a:t>
            </a:r>
          </a:p>
        </p:txBody>
      </p:sp>
    </p:spTree>
    <p:extLst>
      <p:ext uri="{BB962C8B-B14F-4D97-AF65-F5344CB8AC3E}">
        <p14:creationId xmlns:p14="http://schemas.microsoft.com/office/powerpoint/2010/main" val="12357512"/>
      </p:ext>
    </p:extLst>
  </p:cSld>
  <p:clrMapOvr>
    <a:masterClrMapping/>
  </p:clrMapOvr>
</p:sld>
</file>

<file path=ppt/theme/theme1.xml><?xml version="1.0" encoding="utf-8"?>
<a:theme xmlns:a="http://schemas.openxmlformats.org/drawingml/2006/main" name="Cortar">
  <a:themeElements>
    <a:clrScheme name="Verde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ortar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ortar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TM10001105[[fn=Cortar]]</Template>
  <TotalTime>122</TotalTime>
  <Words>528</Words>
  <Application>Microsoft Office PowerPoint</Application>
  <PresentationFormat>Widescreen</PresentationFormat>
  <Paragraphs>52</Paragraphs>
  <Slides>32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32</vt:i4>
      </vt:variant>
    </vt:vector>
  </HeadingPairs>
  <TitlesOfParts>
    <vt:vector size="36" baseType="lpstr">
      <vt:lpstr>Arial</vt:lpstr>
      <vt:lpstr>Calibri</vt:lpstr>
      <vt:lpstr>Franklin Gothic Book</vt:lpstr>
      <vt:lpstr>Cortar</vt:lpstr>
      <vt:lpstr>QUIZ DE CIÊNCIAS: O UNIVERSO</vt:lpstr>
      <vt:lpstr>OBJETO EDUCACIONAL Título: Quiz de Ciências: O Universo Área do conhecimento: Ciências Público: Professores e educadores do 3º ano do Ensino Fundamental Anos Iniciais. Autora: Profª Jéssica Costa Objetivo Pedagógico: Fixação de conteúdos previamente estudados, direcionado à turma do 3º ano do Ensino Fundamental Descrição: Slide editável para ser usado como recurso lúdico em aula. Justificativa Pedagógica: Por se tratar de um quiz, baseia-se na interação do aluno com a atividade, se tornando um recurso lúdico onde o aluno aprende brincando e revisa os conteúdos previamente estudados. Aspectos de Acessibilidade: O recurso é editável, podendo ser utilizado em diferentes disciplinas. Caso não haja retroprojetor ou computador na unidade escolar, o recurso pode ser impresso. Licença de Uso: CC BY NC  </vt:lpstr>
      <vt:lpstr>SEQUÊNCIA DIDÁTICA Disciplina: Ciências Turma: 3º ano do Ensino Fundamental Conteúdo: O Universo Objetivo: Fixação de conteúdos Habilidades: (EF03CI07) Identificar características da Terra (como seu formato esférico, a presença da água, solo etc.), com base na observação, manipulação e comparação de diferentes formas de representação do planeta (mapas, globos, fotografias etc.). (EF03CI08) Observar, identificar e registrar os períodos diários (dia e/ou noite) em que o Sol, demais estrelas, Lua e planetas estão visíveis no céu. Desenvolvimento: 1) O professor lerá a questão do slide e os alunos deverão escrever em seus cadernos, dentro de um limite de tempo (um minuto, por exemplo) APENAS a resposta da questão. Ao alunos podem pesquisar em seus livros didáticos ou nos cadernos; Passado o tempo estipulado pelo professor, o mesmo passará para o próximo slide, e assim sucessivamente. 2) Ao finalizar o quiz, o professor pode recolher os cadernos para avaliar os alunos individualmente, corrigindo os erros e acertos. 3) Após a correção, o professor deverá abrir uma roda de conversa para ler as questões com os alunos e passar a resposta correta aos mesmos (se encontra no fim do slide), com a finalidade de fixar o conteúdo de maneira efetiva e parabenizar a todos pelo esforço e desempenho, estimulando o aluno a querer aprender sempre mais. Avaliação: Deverá ser feita qualitativamente e individualmente através das respostas dos alunos.</vt:lpstr>
      <vt:lpstr>QUIZ DE CIÊNCIAS: O UNIVERSO</vt:lpstr>
      <vt:lpstr>1) Como se chama a teoria que afirma que a Terra surgiu com uma explosão?</vt:lpstr>
      <vt:lpstr>2) Qual é a forma do Planeta Terra?</vt:lpstr>
      <vt:lpstr>3) Quais são as fases da Lua?</vt:lpstr>
      <vt:lpstr>4) Como se chama o conjunto de corpos celestes ou astros formados pela estrela Sol, planetas e satélites?</vt:lpstr>
      <vt:lpstr>5) Quais são os oito planetas do Sistema Solar?</vt:lpstr>
      <vt:lpstr>6) Como se chama a linha imaginária que divide a Terra em  hemisfério norte e hemisfério sul?</vt:lpstr>
      <vt:lpstr>7) Como se chama o movimento em que a Terra gira no seu próprio eixo?</vt:lpstr>
      <vt:lpstr>8) Como se chama o movimento em que a Terra gira em torno do Sol?</vt:lpstr>
      <vt:lpstr>9) Quais são os dois principais movimentos do planeta Terra?</vt:lpstr>
      <vt:lpstr>10) Quanto tempo dura o movimento de translação?</vt:lpstr>
      <vt:lpstr>11) Quanto tempo dura o movimento de rotação?</vt:lpstr>
      <vt:lpstr>12) Como se chama o satélite natural da Terra?</vt:lpstr>
      <vt:lpstr>FIM!  Parabéns por chegar até aqui, não fique triste se não encontrou algumas respostas, estamos todos aqui para aprender! Você se esforçou bastante, estamos orgulhosos!</vt:lpstr>
      <vt:lpstr>VAMOS CONFERIR AS RESPOSTAS?</vt:lpstr>
      <vt:lpstr>1) Como se chama a teoria que afirma que a Terra surgiu com uma explosão?</vt:lpstr>
      <vt:lpstr>2) Qual é a forma do Planeta Terra?</vt:lpstr>
      <vt:lpstr>3) Quais são as fases da Lua?</vt:lpstr>
      <vt:lpstr>4) Como se chama o conjunto de corpos celestes ou astros formados pela estrela Sol, planetas e satélites?</vt:lpstr>
      <vt:lpstr>5) Quais são os oito planetas do Sistema Solar?</vt:lpstr>
      <vt:lpstr>6) Como se chama a linha imaginária que divide a Terra em  hemisfério norte e hemisfério sul?</vt:lpstr>
      <vt:lpstr>7) Como se chama o movimento em que a Terra gira no seu próprio eixo?</vt:lpstr>
      <vt:lpstr>8) Como se chama o movimento em que a Terra gira em torno do Sol? </vt:lpstr>
      <vt:lpstr>9) Quais são os dois principais movimentos do planeta Terra?</vt:lpstr>
      <vt:lpstr>10) Quanto tempo dura o movimento de translação?</vt:lpstr>
      <vt:lpstr>11) Quanto tempo dura o movimento de rotação?</vt:lpstr>
      <vt:lpstr>12) Como se chama o satélite natural da Terra?</vt:lpstr>
      <vt:lpstr>Observações: O arquivo é editável, você pode reescrever as questões e respostas de acordo com a demanda dos conteúdos. É só clicar em cima das palavras, apagar e escrever. Não se esqueça de salvar.  Caso não tenha computador ou retroprojetor na escola, você pode imprimir o arquivo e colar as perguntas na lousa.  </vt:lpstr>
      <vt:lpstr>Obrigada por usar meu recurso!  Contato:  Email: jessicacostamar@gmail.com Instagram: @jesscostamar  Rio de Janeiro,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QUIZ DE CIÊNCIAS: O UNIVERSO</dc:title>
  <dc:creator>Usuário</dc:creator>
  <cp:lastModifiedBy>Usuário</cp:lastModifiedBy>
  <cp:revision>25</cp:revision>
  <dcterms:created xsi:type="dcterms:W3CDTF">2026-05-17T15:38:37Z</dcterms:created>
  <dcterms:modified xsi:type="dcterms:W3CDTF">2026-05-17T18:06:18Z</dcterms:modified>
</cp:coreProperties>
</file>