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432" r:id="rId3"/>
    <p:sldId id="401" r:id="rId4"/>
    <p:sldId id="403" r:id="rId5"/>
    <p:sldId id="382" r:id="rId6"/>
    <p:sldId id="426" r:id="rId7"/>
    <p:sldId id="427" r:id="rId8"/>
    <p:sldId id="428" r:id="rId9"/>
    <p:sldId id="337" r:id="rId10"/>
    <p:sldId id="414" r:id="rId11"/>
    <p:sldId id="421" r:id="rId12"/>
    <p:sldId id="415" r:id="rId13"/>
    <p:sldId id="423" r:id="rId14"/>
    <p:sldId id="416" r:id="rId15"/>
    <p:sldId id="425" r:id="rId16"/>
    <p:sldId id="420" r:id="rId17"/>
    <p:sldId id="417" r:id="rId18"/>
    <p:sldId id="418" r:id="rId19"/>
    <p:sldId id="422" r:id="rId20"/>
    <p:sldId id="419" r:id="rId21"/>
    <p:sldId id="429" r:id="rId22"/>
    <p:sldId id="378" r:id="rId23"/>
    <p:sldId id="379" r:id="rId24"/>
    <p:sldId id="424" r:id="rId25"/>
    <p:sldId id="431" r:id="rId26"/>
    <p:sldId id="430" r:id="rId27"/>
    <p:sldId id="433" r:id="rId28"/>
    <p:sldId id="434" r:id="rId2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4660"/>
  </p:normalViewPr>
  <p:slideViewPr>
    <p:cSldViewPr>
      <p:cViewPr>
        <p:scale>
          <a:sx n="85" d="100"/>
          <a:sy n="85" d="100"/>
        </p:scale>
        <p:origin x="1230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15C8A-7705-4416-B0B0-00EF154C5202}" type="datetimeFigureOut">
              <a:rPr lang="pt-BR" smtClean="0"/>
              <a:pPr/>
              <a:t>06/07/2021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9B633-2205-4120-9FF2-7DAE8023B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51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945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93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52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49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06/07/2021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06/07/2021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06/07/2021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06/07/2021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06/07/2021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06/07/2021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06/07/2021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06/07/2021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06/07/2021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06/07/2021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06/07/2021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B51AB6-7D83-465B-8FEE-3CA16ED5B3BF}" type="datetimeFigureOut">
              <a:rPr lang="pt-BR" smtClean="0"/>
              <a:pPr/>
              <a:t>06/07/2021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d6wVyuPBkM?feature=oembe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d6wVyuPBkM?feature=oemb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59632" y="1707654"/>
            <a:ext cx="57697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Likes </a:t>
            </a:r>
            <a:r>
              <a:rPr lang="pt-BR" sz="7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7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deslikes</a:t>
            </a:r>
            <a:endParaRPr lang="pt-BR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259" y="19122"/>
            <a:ext cx="440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Ânderson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Martins Pereira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233509" y="4341919"/>
            <a:ext cx="4612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Going hiking/ to go hiking</a:t>
            </a:r>
          </a:p>
        </p:txBody>
      </p:sp>
      <p:pic>
        <p:nvPicPr>
          <p:cNvPr id="3074" name="Picture 2" descr="Recommended 7 Hiking Spots in Sweden | Hikers Shop">
            <a:extLst>
              <a:ext uri="{FF2B5EF4-FFF2-40B4-BE49-F238E27FC236}">
                <a16:creationId xmlns:a16="http://schemas.microsoft.com/office/drawing/2014/main" id="{EFB5F458-834A-4763-B3E3-A014197AF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60" y="1491630"/>
            <a:ext cx="3690279" cy="24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7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793431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796963" y="4341919"/>
            <a:ext cx="3485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Travelling/ to travel</a:t>
            </a:r>
          </a:p>
        </p:txBody>
      </p:sp>
      <p:pic>
        <p:nvPicPr>
          <p:cNvPr id="10242" name="Picture 2" descr="Travelling - Hearing Link">
            <a:extLst>
              <a:ext uri="{FF2B5EF4-FFF2-40B4-BE49-F238E27FC236}">
                <a16:creationId xmlns:a16="http://schemas.microsoft.com/office/drawing/2014/main" id="{64E5A7DA-813E-4CF4-9B77-70A2EF60C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14559"/>
            <a:ext cx="4865737" cy="324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1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45453" y="4341919"/>
            <a:ext cx="6388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Listening to music/ to listen to music</a:t>
            </a:r>
          </a:p>
        </p:txBody>
      </p:sp>
      <p:pic>
        <p:nvPicPr>
          <p:cNvPr id="4098" name="Picture 2" descr="Music &amp;amp; Productivity. How Listening Can Make You More Productive">
            <a:extLst>
              <a:ext uri="{FF2B5EF4-FFF2-40B4-BE49-F238E27FC236}">
                <a16:creationId xmlns:a16="http://schemas.microsoft.com/office/drawing/2014/main" id="{217BDAF6-64FE-450A-8C1B-472FCF117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49" y="1275606"/>
            <a:ext cx="4216077" cy="28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0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666331" y="4341919"/>
            <a:ext cx="3746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Gardening/ to garden</a:t>
            </a:r>
          </a:p>
        </p:txBody>
      </p:sp>
      <p:pic>
        <p:nvPicPr>
          <p:cNvPr id="12290" name="Picture 2" descr="22 Common Gardening Tools With Names and Pictures, Their Uses, and  Accompanying Videos | Vilee">
            <a:extLst>
              <a:ext uri="{FF2B5EF4-FFF2-40B4-BE49-F238E27FC236}">
                <a16:creationId xmlns:a16="http://schemas.microsoft.com/office/drawing/2014/main" id="{1CF41CC8-FF30-4504-8218-854659D4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50" y="1563638"/>
            <a:ext cx="4534992" cy="25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33729" y="4341919"/>
            <a:ext cx="7811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Going out with friends/ to go out with friends</a:t>
            </a:r>
          </a:p>
        </p:txBody>
      </p:sp>
      <p:pic>
        <p:nvPicPr>
          <p:cNvPr id="5122" name="Picture 2" descr="Do You See Her Friends Or Your Friends More? | The Plunge">
            <a:extLst>
              <a:ext uri="{FF2B5EF4-FFF2-40B4-BE49-F238E27FC236}">
                <a16:creationId xmlns:a16="http://schemas.microsoft.com/office/drawing/2014/main" id="{16CD7666-1CED-43A6-AC0A-53E1BCF8E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26" y="1162405"/>
            <a:ext cx="4219947" cy="281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7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998420" y="4341919"/>
            <a:ext cx="7082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Playing videogames/ to play videogames</a:t>
            </a:r>
          </a:p>
        </p:txBody>
      </p:sp>
      <p:pic>
        <p:nvPicPr>
          <p:cNvPr id="15362" name="Picture 2" descr="6 Benefits of Video Games for Kids | Understood - For learning and thinking  differences">
            <a:extLst>
              <a:ext uri="{FF2B5EF4-FFF2-40B4-BE49-F238E27FC236}">
                <a16:creationId xmlns:a16="http://schemas.microsoft.com/office/drawing/2014/main" id="{2859EBF1-9789-4F51-9946-CEEF0A7AE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99266"/>
            <a:ext cx="5580112" cy="31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4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793431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041451" y="4341919"/>
            <a:ext cx="2996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Cooking/ to cook</a:t>
            </a:r>
          </a:p>
        </p:txBody>
      </p:sp>
      <p:pic>
        <p:nvPicPr>
          <p:cNvPr id="9218" name="Picture 2" descr="Home cooking: Good for your health - Harvard Health">
            <a:extLst>
              <a:ext uri="{FF2B5EF4-FFF2-40B4-BE49-F238E27FC236}">
                <a16:creationId xmlns:a16="http://schemas.microsoft.com/office/drawing/2014/main" id="{AED910BD-1F6D-4083-BF52-5CA544090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59" y="1347614"/>
            <a:ext cx="4145657" cy="27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9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840794" y="4341919"/>
            <a:ext cx="5397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Going shopping/ to go shopping</a:t>
            </a:r>
          </a:p>
        </p:txBody>
      </p:sp>
      <p:pic>
        <p:nvPicPr>
          <p:cNvPr id="6146" name="Picture 2" descr="Let&amp;#39;s Go Shopping Tours - Melbourne - Página inicial | Facebook">
            <a:extLst>
              <a:ext uri="{FF2B5EF4-FFF2-40B4-BE49-F238E27FC236}">
                <a16:creationId xmlns:a16="http://schemas.microsoft.com/office/drawing/2014/main" id="{EA69406D-E0BC-411B-8038-8206F519B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39236"/>
            <a:ext cx="4208651" cy="280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116515" y="4341919"/>
            <a:ext cx="4846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Riding a bike/ to ride a bike</a:t>
            </a:r>
          </a:p>
        </p:txBody>
      </p:sp>
      <p:pic>
        <p:nvPicPr>
          <p:cNvPr id="7170" name="Picture 2" descr="Cycling Benefits: 11 Reasons Cycling Is Good for You">
            <a:extLst>
              <a:ext uri="{FF2B5EF4-FFF2-40B4-BE49-F238E27FC236}">
                <a16:creationId xmlns:a16="http://schemas.microsoft.com/office/drawing/2014/main" id="{5AD256BF-05BC-43B1-A0C7-907EEDDE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46" y="1309584"/>
            <a:ext cx="5220072" cy="292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5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962503" y="4341919"/>
            <a:ext cx="5154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Taking photos/ to take photos</a:t>
            </a:r>
          </a:p>
        </p:txBody>
      </p:sp>
      <p:pic>
        <p:nvPicPr>
          <p:cNvPr id="11266" name="Picture 2" descr="Photo Series Part 1: How to Take Professional Quality Photos with Your  iPhone">
            <a:extLst>
              <a:ext uri="{FF2B5EF4-FFF2-40B4-BE49-F238E27FC236}">
                <a16:creationId xmlns:a16="http://schemas.microsoft.com/office/drawing/2014/main" id="{ECB5DEDC-7104-4246-97AD-C1E72C6BA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71" y="1031277"/>
            <a:ext cx="4435277" cy="295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771550"/>
            <a:ext cx="57697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ABERTA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3840730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Aguardo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respostas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suas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ainda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Beijos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científicos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Pfizer</a:t>
            </a:r>
          </a:p>
        </p:txBody>
      </p:sp>
      <p:pic>
        <p:nvPicPr>
          <p:cNvPr id="21506" name="Picture 2" descr="Após viralizar com &amp;#39;vídeo da Pfizer&amp;#39;, Esse Menino diz estar &amp;#39;passada&amp;#39; com  fama - Revista Marie Claire | Notícias">
            <a:extLst>
              <a:ext uri="{FF2B5EF4-FFF2-40B4-BE49-F238E27FC236}">
                <a16:creationId xmlns:a16="http://schemas.microsoft.com/office/drawing/2014/main" id="{D4234AC0-2A3D-4CA0-B8F7-7B143BB50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b="17800"/>
          <a:stretch/>
        </p:blipFill>
        <p:spPr bwMode="auto">
          <a:xfrm>
            <a:off x="6249987" y="1779662"/>
            <a:ext cx="289401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0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068702" y="4341919"/>
            <a:ext cx="2941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Driving/ to drive</a:t>
            </a:r>
          </a:p>
        </p:txBody>
      </p:sp>
      <p:pic>
        <p:nvPicPr>
          <p:cNvPr id="8194" name="Picture 2" descr="What is Defensive Driving?">
            <a:extLst>
              <a:ext uri="{FF2B5EF4-FFF2-40B4-BE49-F238E27FC236}">
                <a16:creationId xmlns:a16="http://schemas.microsoft.com/office/drawing/2014/main" id="{61BAB67C-4DF7-46E6-A9F8-60F78ADD8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91630"/>
            <a:ext cx="4589766" cy="257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7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800313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6619"/>
            <a:ext cx="4182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do you like doing?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Mentimeter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4DB10494-DE61-4A00-B80B-C1B4E2C19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9702"/>
            <a:ext cx="2337048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9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800313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6619"/>
            <a:ext cx="4182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do you like doing?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2A3F0E1-6B67-4E4C-BD58-B1C9B161A005}"/>
              </a:ext>
            </a:extLst>
          </p:cNvPr>
          <p:cNvSpPr txBox="1"/>
          <p:nvPr/>
        </p:nvSpPr>
        <p:spPr>
          <a:xfrm>
            <a:off x="4616111" y="1744528"/>
            <a:ext cx="4587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https://www.youtube.com/watch?v=6d6wVyuPBkM&amp;ab_channel=JuanGomez</a:t>
            </a:r>
          </a:p>
        </p:txBody>
      </p:sp>
      <p:pic>
        <p:nvPicPr>
          <p:cNvPr id="3" name="Mídia Online 2" title="What do you like doing">
            <a:hlinkClick r:id="" action="ppaction://media"/>
            <a:extLst>
              <a:ext uri="{FF2B5EF4-FFF2-40B4-BE49-F238E27FC236}">
                <a16:creationId xmlns:a16="http://schemas.microsoft.com/office/drawing/2014/main" id="{99C81977-3240-4167-B6E7-7F6FC4F62E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4520" y="2206428"/>
            <a:ext cx="4263370" cy="24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847777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174508" y="4084824"/>
            <a:ext cx="2958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Waiting / to wait</a:t>
            </a:r>
          </a:p>
        </p:txBody>
      </p:sp>
      <p:pic>
        <p:nvPicPr>
          <p:cNvPr id="13314" name="Picture 2" descr="Waiting for Customer Feedback? Go and Get It! - Client Insight">
            <a:extLst>
              <a:ext uri="{FF2B5EF4-FFF2-40B4-BE49-F238E27FC236}">
                <a16:creationId xmlns:a16="http://schemas.microsoft.com/office/drawing/2014/main" id="{85C6598E-63D0-4B2A-ABB5-575822CFD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32" y="1101096"/>
            <a:ext cx="44577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847777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93270" y="4084824"/>
            <a:ext cx="5721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Getting up early / to get up early</a:t>
            </a:r>
          </a:p>
        </p:txBody>
      </p:sp>
      <p:pic>
        <p:nvPicPr>
          <p:cNvPr id="14338" name="Picture 2" descr="How to Become a Morning Person if You Struggle to Get up Early - Eventbrite">
            <a:extLst>
              <a:ext uri="{FF2B5EF4-FFF2-40B4-BE49-F238E27FC236}">
                <a16:creationId xmlns:a16="http://schemas.microsoft.com/office/drawing/2014/main" id="{405C00B3-5578-4E2F-B571-64C5B99B4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63" y="1101096"/>
            <a:ext cx="385603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5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800313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6619"/>
            <a:ext cx="4182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do you like doing?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2A3F0E1-6B67-4E4C-BD58-B1C9B161A005}"/>
              </a:ext>
            </a:extLst>
          </p:cNvPr>
          <p:cNvSpPr txBox="1"/>
          <p:nvPr/>
        </p:nvSpPr>
        <p:spPr>
          <a:xfrm>
            <a:off x="4616111" y="1744528"/>
            <a:ext cx="4587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https://www.youtube.com/watch?v=6d6wVyuPBkM&amp;ab_channel=JuanGomez</a:t>
            </a:r>
          </a:p>
        </p:txBody>
      </p:sp>
      <p:pic>
        <p:nvPicPr>
          <p:cNvPr id="3" name="Mídia Online 2" title="What do you like doing">
            <a:hlinkClick r:id="" action="ppaction://media"/>
            <a:extLst>
              <a:ext uri="{FF2B5EF4-FFF2-40B4-BE49-F238E27FC236}">
                <a16:creationId xmlns:a16="http://schemas.microsoft.com/office/drawing/2014/main" id="{99C81977-3240-4167-B6E7-7F6FC4F62E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4520" y="2206428"/>
            <a:ext cx="4263370" cy="24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800313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6619"/>
            <a:ext cx="4668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don’t you like doing?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Mentimeter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4C604B04-C54B-48EC-A421-C976FD82D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55" y="91556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76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final. Ninguém está livre!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079553" y="984749"/>
            <a:ext cx="55545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Escrever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um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texto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quinze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linhas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30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sobre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seu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idolo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inglês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Utilize para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isso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 que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aprendemos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O google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tradutor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pode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ser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usado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para auxiliar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vocabulário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mas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não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escrita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Ao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verificar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uso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indiscriminado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será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retirado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nota.  </a:t>
            </a:r>
          </a:p>
        </p:txBody>
      </p:sp>
      <p:pic>
        <p:nvPicPr>
          <p:cNvPr id="22530" name="Picture 2" descr="VICTON X ASTRO X PENTAGON - IDOL(OriginalSong by BTS)]#엠카운트다운 | M COUNTDOWN  EP.698 | Mnet 210218 방송 - YouTube">
            <a:extLst>
              <a:ext uri="{FF2B5EF4-FFF2-40B4-BE49-F238E27FC236}">
                <a16:creationId xmlns:a16="http://schemas.microsoft.com/office/drawing/2014/main" id="{93DB267B-793C-44E4-865B-7D5907104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" y="1923678"/>
            <a:ext cx="2907815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5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Cronograma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23528" y="830198"/>
            <a:ext cx="86664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Semana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que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vem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vou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monitoria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para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quem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quiser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tirar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dúvidas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sobre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texto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sobre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expressões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(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14)</a:t>
            </a:r>
          </a:p>
          <a:p>
            <a:pPr algn="just"/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Vocês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entregam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texto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16. </a:t>
            </a:r>
          </a:p>
          <a:p>
            <a:pPr algn="just"/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21,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vou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uma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aulinha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revisão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dos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pontos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principais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que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aprendemos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pPr algn="just"/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28,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vocês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podem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entregar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atividades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que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não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fizeram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que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tiraram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nota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menor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 que a media (6,0)</a:t>
            </a:r>
          </a:p>
        </p:txBody>
      </p:sp>
    </p:spTree>
    <p:extLst>
      <p:ext uri="{BB962C8B-B14F-4D97-AF65-F5344CB8AC3E}">
        <p14:creationId xmlns:p14="http://schemas.microsoft.com/office/powerpoint/2010/main" val="334042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49615" y="873753"/>
            <a:ext cx="8408734" cy="195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1) Do you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like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watch tv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2) Do you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prefer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watch movies (films) or series?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3) What do you do in your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free time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pic>
        <p:nvPicPr>
          <p:cNvPr id="1028" name="Picture 4" descr="Image result for warm-up ic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30101"/>
            <a:ext cx="1346009" cy="13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49615" y="1050700"/>
            <a:ext cx="8408734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4) Which is the best?</a:t>
            </a:r>
          </a:p>
        </p:txBody>
      </p:sp>
      <p:pic>
        <p:nvPicPr>
          <p:cNvPr id="1028" name="Picture 4" descr="Image result for warm-up ic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30101"/>
            <a:ext cx="1346009" cy="13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69218" y="4013639"/>
            <a:ext cx="233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to the movies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23928" y="4013639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982270" y="4013639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Spending time with family</a:t>
            </a:r>
            <a:endParaRPr lang="pt-BR" dirty="0"/>
          </a:p>
        </p:txBody>
      </p:sp>
      <p:pic>
        <p:nvPicPr>
          <p:cNvPr id="9" name="Picture 2" descr="How To Encourage Good Reading Habits In Kids | Oxford Learning">
            <a:extLst>
              <a:ext uri="{FF2B5EF4-FFF2-40B4-BE49-F238E27FC236}">
                <a16:creationId xmlns:a16="http://schemas.microsoft.com/office/drawing/2014/main" id="{2A2F0BFA-EB1D-44B1-B37F-D250C61B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04" y="2376990"/>
            <a:ext cx="1916832" cy="14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nsight #02: The importance of the Family - Sonia Ideias">
            <a:extLst>
              <a:ext uri="{FF2B5EF4-FFF2-40B4-BE49-F238E27FC236}">
                <a16:creationId xmlns:a16="http://schemas.microsoft.com/office/drawing/2014/main" id="{B3E1C4D9-29DE-4C2A-B1B9-05F2F554C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57" y="2392607"/>
            <a:ext cx="2133011" cy="142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most expensive U.S. cities to go to the movies – The Mercury News">
            <a:extLst>
              <a:ext uri="{FF2B5EF4-FFF2-40B4-BE49-F238E27FC236}">
                <a16:creationId xmlns:a16="http://schemas.microsoft.com/office/drawing/2014/main" id="{9B09E2A0-05F2-4C6D-83C2-0A48473D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21" y="2569350"/>
            <a:ext cx="1850627" cy="123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847777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like?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763688" y="2025958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do you like ?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are you like?</a:t>
            </a:r>
          </a:p>
        </p:txBody>
      </p:sp>
      <p:pic>
        <p:nvPicPr>
          <p:cNvPr id="16386" name="Picture 2" descr="diferente-sinal">
            <a:extLst>
              <a:ext uri="{FF2B5EF4-FFF2-40B4-BE49-F238E27FC236}">
                <a16:creationId xmlns:a16="http://schemas.microsoft.com/office/drawing/2014/main" id="{F06B0CCE-D327-4D2B-8D09-24D7C58A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31" y="2719713"/>
            <a:ext cx="828502" cy="85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847777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like?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763688" y="2025958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do you like ? I like to play card games, to date,  </a:t>
            </a:r>
          </a:p>
          <a:p>
            <a:pPr algn="ctr"/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are you like?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sensitive, funny, intelligent, hardworking </a:t>
            </a:r>
          </a:p>
        </p:txBody>
      </p:sp>
    </p:spTree>
    <p:extLst>
      <p:ext uri="{BB962C8B-B14F-4D97-AF65-F5344CB8AC3E}">
        <p14:creationId xmlns:p14="http://schemas.microsoft.com/office/powerpoint/2010/main" val="280051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847777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like?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763688" y="2025958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like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to play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cards (action)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like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playing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cards (situation)</a:t>
            </a:r>
          </a:p>
        </p:txBody>
      </p:sp>
      <p:pic>
        <p:nvPicPr>
          <p:cNvPr id="17410" name="Picture 2" descr="What&amp;#39;s the Difference? - A Newsletter for the Curious and Confused">
            <a:extLst>
              <a:ext uri="{FF2B5EF4-FFF2-40B4-BE49-F238E27FC236}">
                <a16:creationId xmlns:a16="http://schemas.microsoft.com/office/drawing/2014/main" id="{C76E3135-84C2-4CFB-9224-CF3D7DC24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" y="3481177"/>
            <a:ext cx="9144000" cy="13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0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847777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like?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152128" y="1131590"/>
            <a:ext cx="78201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love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go to the cinema/ going to the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cinema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really like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go to the cinema/ going to the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cinema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like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go to the cinema/ going to the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cinema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dislike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going to the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cinema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don’t like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go to the cinema/ going to the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cinema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don’t like_____ at all.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hate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go to the cinema/ going to the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cinema</a:t>
            </a:r>
          </a:p>
        </p:txBody>
      </p:sp>
      <p:pic>
        <p:nvPicPr>
          <p:cNvPr id="18434" name="Picture 2" descr="Heart symbol - Wikipedia">
            <a:extLst>
              <a:ext uri="{FF2B5EF4-FFF2-40B4-BE49-F238E27FC236}">
                <a16:creationId xmlns:a16="http://schemas.microsoft.com/office/drawing/2014/main" id="{CA5A863F-FFB3-4DA9-89FA-46E2702D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2" y="490978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t makes my blood boil! (The language of anger) – About Words – Cambridge  Dictionaries Online blog">
            <a:extLst>
              <a:ext uri="{FF2B5EF4-FFF2-40B4-BE49-F238E27FC236}">
                <a16:creationId xmlns:a16="http://schemas.microsoft.com/office/drawing/2014/main" id="{3793BCA2-C639-4949-8866-339420BC8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48" y="4179266"/>
            <a:ext cx="1104714" cy="7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have esquerda 1">
            <a:extLst>
              <a:ext uri="{FF2B5EF4-FFF2-40B4-BE49-F238E27FC236}">
                <a16:creationId xmlns:a16="http://schemas.microsoft.com/office/drawing/2014/main" id="{1E0EB6EE-0AFC-4833-9F70-88F6131B4D07}"/>
              </a:ext>
            </a:extLst>
          </p:cNvPr>
          <p:cNvSpPr/>
          <p:nvPr/>
        </p:nvSpPr>
        <p:spPr>
          <a:xfrm>
            <a:off x="395536" y="948761"/>
            <a:ext cx="864096" cy="3600400"/>
          </a:xfrm>
          <a:prstGeom prst="leftBrace">
            <a:avLst>
              <a:gd name="adj1" fmla="val 8333"/>
              <a:gd name="adj2" fmla="val 45477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1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32620" y="4341919"/>
            <a:ext cx="6413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Playing the guitar / to play the guitar</a:t>
            </a:r>
          </a:p>
        </p:txBody>
      </p:sp>
      <p:pic>
        <p:nvPicPr>
          <p:cNvPr id="2050" name="Picture 2" descr="How to Play Guitar | Learn the Basics of Playing Guitar | Fender">
            <a:extLst>
              <a:ext uri="{FF2B5EF4-FFF2-40B4-BE49-F238E27FC236}">
                <a16:creationId xmlns:a16="http://schemas.microsoft.com/office/drawing/2014/main" id="{FAC91E38-F277-419F-BD26-BDD0F881E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904875"/>
            <a:ext cx="4953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6041</TotalTime>
  <Words>529</Words>
  <Application>Microsoft Office PowerPoint</Application>
  <PresentationFormat>Apresentação na tela (16:9)</PresentationFormat>
  <Paragraphs>79</Paragraphs>
  <Slides>28</Slides>
  <Notes>4</Notes>
  <HiddenSlides>0</HiddenSlides>
  <MMClips>2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Georgia</vt:lpstr>
      <vt:lpstr>Trebuchet MS</vt:lpstr>
      <vt:lpstr>Slipstream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</dc:title>
  <dc:creator>topway</dc:creator>
  <cp:lastModifiedBy>Ânderson Martinsp</cp:lastModifiedBy>
  <cp:revision>297</cp:revision>
  <dcterms:created xsi:type="dcterms:W3CDTF">2013-03-04T12:00:55Z</dcterms:created>
  <dcterms:modified xsi:type="dcterms:W3CDTF">2021-07-07T16:55:55Z</dcterms:modified>
</cp:coreProperties>
</file>