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97" r:id="rId3"/>
    <p:sldId id="398" r:id="rId4"/>
    <p:sldId id="399" r:id="rId5"/>
    <p:sldId id="400" r:id="rId6"/>
    <p:sldId id="401" r:id="rId7"/>
    <p:sldId id="403" r:id="rId8"/>
    <p:sldId id="337" r:id="rId9"/>
    <p:sldId id="405" r:id="rId10"/>
    <p:sldId id="404" r:id="rId11"/>
    <p:sldId id="377" r:id="rId12"/>
    <p:sldId id="378" r:id="rId13"/>
    <p:sldId id="379" r:id="rId14"/>
    <p:sldId id="380" r:id="rId15"/>
    <p:sldId id="382" r:id="rId16"/>
    <p:sldId id="395" r:id="rId17"/>
    <p:sldId id="381" r:id="rId18"/>
    <p:sldId id="383" r:id="rId19"/>
    <p:sldId id="408" r:id="rId20"/>
    <p:sldId id="411" r:id="rId21"/>
    <p:sldId id="384" r:id="rId22"/>
    <p:sldId id="406" r:id="rId23"/>
    <p:sldId id="412" r:id="rId24"/>
    <p:sldId id="385" r:id="rId25"/>
    <p:sldId id="413" r:id="rId26"/>
    <p:sldId id="372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4660"/>
  </p:normalViewPr>
  <p:slideViewPr>
    <p:cSldViewPr>
      <p:cViewPr varScale="1">
        <p:scale>
          <a:sx n="89" d="100"/>
          <a:sy n="89" d="100"/>
        </p:scale>
        <p:origin x="111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5C8A-7705-4416-B0B0-00EF154C5202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B633-2205-4120-9FF2-7DAE8023B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6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94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12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9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32" y="1707654"/>
            <a:ext cx="5769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informações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259" y="19122"/>
            <a:ext cx="440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Ânderson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Martins Pereira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29972" y="167386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long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it take to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deliver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food in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Ifood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" name="Picture 2" descr="Image result for clock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3" y="-7425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808111" y="6612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antagens para os entregadores - iFood | Portal do Entregador | Seu espaço  de novidades e informações :)">
            <a:extLst>
              <a:ext uri="{FF2B5EF4-FFF2-40B4-BE49-F238E27FC236}">
                <a16:creationId xmlns:a16="http://schemas.microsoft.com/office/drawing/2014/main" id="{4731DADD-20C9-44E5-8E6F-B96E83B8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6" y="1306090"/>
            <a:ext cx="3139871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77576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Image result for clock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4" y="2539338"/>
            <a:ext cx="2408676" cy="24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00693" y="1164456"/>
            <a:ext cx="80777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the expression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</a:t>
            </a:r>
          </a:p>
          <a:p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the time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44380" y="2418516"/>
            <a:ext cx="61991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does it take for you to do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contacts?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56304" y="3603455"/>
            <a:ext cx="5222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takes me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minutes.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2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00313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6619"/>
            <a:ext cx="832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long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it take for you to have breakfast?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long?</a:t>
            </a:r>
          </a:p>
        </p:txBody>
      </p:sp>
      <p:pic>
        <p:nvPicPr>
          <p:cNvPr id="2050" name="Picture 2" descr="Image result for have a breakfas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6777"/>
            <a:ext cx="2808312" cy="29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83632" y="2222290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morning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Image result for clock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4" y="2539338"/>
            <a:ext cx="2408676" cy="24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5953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your house from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far?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5646" y="2915494"/>
            <a:ext cx="7789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words can we use to describe distance?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08040" y="1952207"/>
            <a:ext cx="3490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ten kilometers.</a:t>
            </a:r>
          </a:p>
        </p:txBody>
      </p:sp>
      <p:pic>
        <p:nvPicPr>
          <p:cNvPr id="6146" name="Picture 2" descr="Image result for distance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2" y="163169"/>
            <a:ext cx="1225200" cy="12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808111" y="6788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</a:p>
        </p:txBody>
      </p:sp>
      <p:pic>
        <p:nvPicPr>
          <p:cNvPr id="6150" name="Picture 6" descr="Image result for thinking emoj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551"/>
            <a:ext cx="1265834" cy="126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77576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0693" y="116445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8828" y="1254256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61011" y="4025913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 result for measure distance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0" y="51848"/>
            <a:ext cx="1217290" cy="12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p blo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8" y="2420557"/>
            <a:ext cx="2356270" cy="14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metre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90" y="1805282"/>
            <a:ext cx="2248444" cy="22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kilometer mi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 bwMode="auto">
          <a:xfrm>
            <a:off x="5148064" y="1565565"/>
            <a:ext cx="3774501" cy="2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131840" y="4053726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Metres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2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far?</a:t>
            </a:r>
          </a:p>
        </p:txBody>
      </p:sp>
      <p:pic>
        <p:nvPicPr>
          <p:cNvPr id="6146" name="Picture 2" descr="Image result for distance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2" y="163169"/>
            <a:ext cx="1225200" cy="12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808111" y="6788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368543" y="170132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your house from the supermarket?</a:t>
            </a:r>
          </a:p>
        </p:txBody>
      </p:sp>
      <p:pic>
        <p:nvPicPr>
          <p:cNvPr id="1026" name="Picture 2" descr="Coronavirus: Supermarket shoppers &amp;#39;keep calm&amp;#39; and queue - BBC News">
            <a:extLst>
              <a:ext uri="{FF2B5EF4-FFF2-40B4-BE49-F238E27FC236}">
                <a16:creationId xmlns:a16="http://schemas.microsoft.com/office/drawing/2014/main" id="{C16C49B6-A83B-4F42-A957-E9452621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55427"/>
            <a:ext cx="4423241" cy="24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upermarket icon">
            <a:extLst>
              <a:ext uri="{FF2B5EF4-FFF2-40B4-BE49-F238E27FC236}">
                <a16:creationId xmlns:a16="http://schemas.microsoft.com/office/drawing/2014/main" id="{1876C818-B6F6-4F8D-9386-6923D063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2" y="149087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5953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your house from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43462" y="1952207"/>
            <a:ext cx="3354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one kilometer.</a:t>
            </a:r>
          </a:p>
        </p:txBody>
      </p:sp>
      <p:pic>
        <p:nvPicPr>
          <p:cNvPr id="6146" name="Picture 2" descr="Image result for distance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2" y="163169"/>
            <a:ext cx="1225200" cy="12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808111" y="6788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9571" y="2751815"/>
            <a:ext cx="5643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Peruzzo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BAklizi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8533" y="3446245"/>
            <a:ext cx="895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Dal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(Manuel Viana) from your house?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3260" y="4117855"/>
            <a:ext cx="6769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Manoel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Viana from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Alegrete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7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00313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6619"/>
            <a:ext cx="831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Far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your house from your friend’s house?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020272" y="3420088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distance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Image result for distance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22" y="2089797"/>
            <a:ext cx="1225200" cy="12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often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….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491623" y="1131590"/>
            <a:ext cx="196880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Always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Usually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Frequently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Often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Occasionally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Rarely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Seldom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Hardly ever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78971" y="2620701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50%</a:t>
            </a:r>
          </a:p>
        </p:txBody>
      </p:sp>
      <p:pic>
        <p:nvPicPr>
          <p:cNvPr id="7170" name="Picture 2" descr="Image result for frequency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0" y="-403024"/>
            <a:ext cx="3506583" cy="24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ave esquerda 1"/>
          <p:cNvSpPr/>
          <p:nvPr/>
        </p:nvSpPr>
        <p:spPr>
          <a:xfrm>
            <a:off x="5509113" y="1208361"/>
            <a:ext cx="864096" cy="3600400"/>
          </a:xfrm>
          <a:prstGeom prst="leftBrace">
            <a:avLst>
              <a:gd name="adj1" fmla="val 8333"/>
              <a:gd name="adj2" fmla="val 45477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688965" y="4377772"/>
            <a:ext cx="6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0%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330793" y="985066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8891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76056" y="1275606"/>
            <a:ext cx="3281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often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I  go shopping for mayonnaise?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Picture 2" descr="Image result for frequency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0" y="-403024"/>
            <a:ext cx="3506583" cy="24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CB1E653-5199-438A-889B-17F9118E1FBE}"/>
              </a:ext>
            </a:extLst>
          </p:cNvPr>
          <p:cNvSpPr/>
          <p:nvPr/>
        </p:nvSpPr>
        <p:spPr>
          <a:xfrm>
            <a:off x="2530174" y="976986"/>
            <a:ext cx="196880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Always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Usually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Frequently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Often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Occasionally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Rarely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Seldom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Hardly ever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B3E6C9-5A85-4962-836B-AADEA9038594}"/>
              </a:ext>
            </a:extLst>
          </p:cNvPr>
          <p:cNvSpPr/>
          <p:nvPr/>
        </p:nvSpPr>
        <p:spPr>
          <a:xfrm>
            <a:off x="517522" y="2466097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50%</a:t>
            </a:r>
          </a:p>
        </p:txBody>
      </p:sp>
      <p:sp>
        <p:nvSpPr>
          <p:cNvPr id="12" name="Chave esquerda 1">
            <a:extLst>
              <a:ext uri="{FF2B5EF4-FFF2-40B4-BE49-F238E27FC236}">
                <a16:creationId xmlns:a16="http://schemas.microsoft.com/office/drawing/2014/main" id="{5B04E079-D1B1-4138-BF02-62E982497FC0}"/>
              </a:ext>
            </a:extLst>
          </p:cNvPr>
          <p:cNvSpPr/>
          <p:nvPr/>
        </p:nvSpPr>
        <p:spPr>
          <a:xfrm>
            <a:off x="1547664" y="1053757"/>
            <a:ext cx="864096" cy="3600400"/>
          </a:xfrm>
          <a:prstGeom prst="leftBrace">
            <a:avLst>
              <a:gd name="adj1" fmla="val 8333"/>
              <a:gd name="adj2" fmla="val 45477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92BC3B-B973-4C23-8C5C-62BCC0AD8088}"/>
              </a:ext>
            </a:extLst>
          </p:cNvPr>
          <p:cNvSpPr/>
          <p:nvPr/>
        </p:nvSpPr>
        <p:spPr>
          <a:xfrm>
            <a:off x="727516" y="4223168"/>
            <a:ext cx="63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08D7C5A-ACA1-43DF-858A-571319BF5680}"/>
              </a:ext>
            </a:extLst>
          </p:cNvPr>
          <p:cNvSpPr/>
          <p:nvPr/>
        </p:nvSpPr>
        <p:spPr>
          <a:xfrm>
            <a:off x="369344" y="830462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100%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BA49559-529A-4A73-A537-017B2E5FF384}"/>
              </a:ext>
            </a:extLst>
          </p:cNvPr>
          <p:cNvSpPr/>
          <p:nvPr/>
        </p:nvSpPr>
        <p:spPr>
          <a:xfrm>
            <a:off x="5599907" y="3088430"/>
            <a:ext cx="3281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occasionally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 shopping for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mayonaise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2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7104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remember what was day 4 about?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381987" y="1952207"/>
            <a:ext cx="316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074" name="Picture 2" descr="Image result for think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0183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outin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36" y="1953223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5214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often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buy vegetables?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far?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323474" y="1952207"/>
            <a:ext cx="2374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usually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buy.</a:t>
            </a:r>
          </a:p>
        </p:txBody>
      </p:sp>
      <p:pic>
        <p:nvPicPr>
          <p:cNvPr id="6146" name="Picture 2" descr="Image result for distance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2" y="163169"/>
            <a:ext cx="1225200" cy="12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808111" y="6788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9571" y="2751815"/>
            <a:ext cx="4988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often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buy meat?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8533" y="3446245"/>
            <a:ext cx="491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often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eat salad?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3260" y="4117855"/>
            <a:ext cx="5674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often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eat junk food?</a:t>
            </a:r>
          </a:p>
        </p:txBody>
      </p:sp>
    </p:spTree>
    <p:extLst>
      <p:ext uri="{BB962C8B-B14F-4D97-AF65-F5344CB8AC3E}">
        <p14:creationId xmlns:p14="http://schemas.microsoft.com/office/powerpoint/2010/main" val="21210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times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….?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491623" y="940179"/>
            <a:ext cx="254428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1x – once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2x-twice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3x- three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4x- four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5x – five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6x -  six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7x – seven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8x – eight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9x – nine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10 - times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5509113" y="1208361"/>
            <a:ext cx="864096" cy="3600400"/>
          </a:xfrm>
          <a:prstGeom prst="leftBrace">
            <a:avLst>
              <a:gd name="adj1" fmla="val 8333"/>
              <a:gd name="adj2" fmla="val 45477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 descr="Image result for specifi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6" y="3493791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requency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0" y="2120356"/>
            <a:ext cx="3506583" cy="24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27520" y="2067694"/>
            <a:ext cx="3669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times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wash the vegetables?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times?</a:t>
            </a:r>
          </a:p>
        </p:txBody>
      </p:sp>
      <p:pic>
        <p:nvPicPr>
          <p:cNvPr id="2050" name="Picture 2" descr="How to wash vegetables and fruits the right way | TheHealthSite.com">
            <a:extLst>
              <a:ext uri="{FF2B5EF4-FFF2-40B4-BE49-F238E27FC236}">
                <a16:creationId xmlns:a16="http://schemas.microsoft.com/office/drawing/2014/main" id="{A25C749D-6C72-466A-840C-37FF7E80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004"/>
            <a:ext cx="4397685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27520" y="2067694"/>
            <a:ext cx="3669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times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wash the vegetables?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times?</a:t>
            </a:r>
          </a:p>
        </p:txBody>
      </p:sp>
      <p:pic>
        <p:nvPicPr>
          <p:cNvPr id="2050" name="Picture 2" descr="How to wash vegetables and fruits the right way | TheHealthSite.com">
            <a:extLst>
              <a:ext uri="{FF2B5EF4-FFF2-40B4-BE49-F238E27FC236}">
                <a16:creationId xmlns:a16="http://schemas.microsoft.com/office/drawing/2014/main" id="{A25C749D-6C72-466A-840C-37FF7E80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004"/>
            <a:ext cx="4397685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589D89A-751E-4D12-8079-B96C83644547}"/>
              </a:ext>
            </a:extLst>
          </p:cNvPr>
          <p:cNvSpPr/>
          <p:nvPr/>
        </p:nvSpPr>
        <p:spPr>
          <a:xfrm>
            <a:off x="5515313" y="3452689"/>
            <a:ext cx="3281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Once.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they are organic. </a:t>
            </a:r>
          </a:p>
        </p:txBody>
      </p:sp>
    </p:spTree>
    <p:extLst>
      <p:ext uri="{BB962C8B-B14F-4D97-AF65-F5344CB8AC3E}">
        <p14:creationId xmlns:p14="http://schemas.microsoft.com/office/powerpoint/2010/main" val="41285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744" y="808952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times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….?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1215965"/>
            <a:ext cx="254428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1x – once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2x - twice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3x - three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4x - four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5x – five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6x -  six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7x – seven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8x – eight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9x – nine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10 - times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45820" y="1593292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week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64066" y="2920241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month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20568" y="4291767"/>
            <a:ext cx="1953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year</a:t>
            </a:r>
          </a:p>
        </p:txBody>
      </p:sp>
      <p:pic>
        <p:nvPicPr>
          <p:cNvPr id="11276" name="Picture 12" descr="Image result for ballon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766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mage result for ballon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96" y="2054957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ballon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9916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week calend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34" y="635974"/>
            <a:ext cx="1823719" cy="9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5938584" y="2075377"/>
            <a:ext cx="2663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January, February, March…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004518" y="3594677"/>
            <a:ext cx="266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2014, 2016, 2017… </a:t>
            </a:r>
          </a:p>
        </p:txBody>
      </p:sp>
    </p:spTree>
    <p:extLst>
      <p:ext uri="{BB962C8B-B14F-4D97-AF65-F5344CB8AC3E}">
        <p14:creationId xmlns:p14="http://schemas.microsoft.com/office/powerpoint/2010/main" val="38840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744" y="808952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times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….?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pt-B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times do </a:t>
            </a:r>
            <a:r>
              <a:rPr lang="pt-BR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 online?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1215965"/>
            <a:ext cx="254428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1x – once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2x - twice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3x - three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4x - four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5x – five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6x -  six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7x – seven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8x – eight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9x – nine times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10 - times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45820" y="1593292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week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64066" y="2920241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month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20568" y="4291767"/>
            <a:ext cx="1953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year</a:t>
            </a:r>
          </a:p>
        </p:txBody>
      </p:sp>
      <p:pic>
        <p:nvPicPr>
          <p:cNvPr id="11276" name="Picture 12" descr="Image result for ballon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766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mage result for ballon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96" y="2054957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ballon of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9916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week calend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34" y="635974"/>
            <a:ext cx="1823719" cy="9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5938584" y="2075377"/>
            <a:ext cx="2663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January, February, March…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004518" y="3594677"/>
            <a:ext cx="266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2014, 2016, 2017… </a:t>
            </a:r>
          </a:p>
        </p:txBody>
      </p:sp>
    </p:spTree>
    <p:extLst>
      <p:ext uri="{BB962C8B-B14F-4D97-AF65-F5344CB8AC3E}">
        <p14:creationId xmlns:p14="http://schemas.microsoft.com/office/powerpoint/2010/main" val="24647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93552"/>
            <a:ext cx="6336704" cy="2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14879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Routine</a:t>
            </a:r>
            <a:b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/Facts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Image result for speech bubb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886" y="849092"/>
            <a:ext cx="2759121" cy="27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938503" y="1206258"/>
            <a:ext cx="263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practice yoga at 4 p.m.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68144" y="1385775"/>
            <a:ext cx="249138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practice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practice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practice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practice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practice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practice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practice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Image result for yoga pose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9" y="2975819"/>
            <a:ext cx="1949386" cy="19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8064" y="1385775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don’t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do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don’t smoke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don’t smoke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Image result for speech bubb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9727" y="1628235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514678" y="1979013"/>
            <a:ext cx="194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don’t smoke.</a:t>
            </a:r>
          </a:p>
        </p:txBody>
      </p:sp>
      <p:pic>
        <p:nvPicPr>
          <p:cNvPr id="1026" name="Picture 2" descr="Image result for smoke 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2251"/>
            <a:ext cx="2222773" cy="21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15765" y="1452815"/>
            <a:ext cx="46204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I eat vegetables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eat vegetables?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she eat vegetables?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 eat vegetables?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it eat vegetables?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we eat vegetables?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we eat vegetables?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last class</a:t>
            </a:r>
          </a:p>
        </p:txBody>
      </p:sp>
      <p:pic>
        <p:nvPicPr>
          <p:cNvPr id="9" name="Picture 2" descr="Image result for wor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0" y="253003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peech bubb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7" y="163564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95737" y="2052980"/>
            <a:ext cx="217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eat vegetables?</a:t>
            </a:r>
          </a:p>
        </p:txBody>
      </p:sp>
    </p:spTree>
    <p:extLst>
      <p:ext uri="{BB962C8B-B14F-4D97-AF65-F5344CB8AC3E}">
        <p14:creationId xmlns:p14="http://schemas.microsoft.com/office/powerpoint/2010/main" val="5049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873753"/>
            <a:ext cx="84087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 Do 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like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go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the supermarket?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Where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you buy 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compra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the goods (products) for your house?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What are 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bad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things about your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local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supermarket?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 Which are better –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supermarkets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small grocery stores or outdoor markets?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16" y="2645189"/>
            <a:ext cx="1589734" cy="11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 result for big supermark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3758"/>
            <a:ext cx="1730625" cy="11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2643758"/>
            <a:ext cx="1592738" cy="11930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69218" y="4013639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supermarkets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101449" y="4013639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grocery stores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998733" y="4005252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 markets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1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796189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571" y="1385775"/>
            <a:ext cx="819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long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it take for you to take a shower?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 descr="Image result for clock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3" y="-7425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9571" y="2427734"/>
            <a:ext cx="7255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take to finish the movie?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0016" y="3435846"/>
            <a:ext cx="8512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take for you to do the shopping?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539588" y="1952207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takes me 10 minutes.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089718" y="2931790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takes 15 minutes.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452487" y="4136762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takes me 40 minutes.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808111" y="6612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1738" y="847777"/>
            <a:ext cx="8964488" cy="4172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3694328"/>
            <a:ext cx="9057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takes 15 minutes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68543" y="170132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long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it take to deliver the food in the supermarket?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2412" y="6612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" name="Picture 2" descr="Image result for clock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3" y="-7425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808111" y="66123"/>
            <a:ext cx="12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  <a:endParaRPr lang="pt-B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Image result for big supermarket">
            <a:extLst>
              <a:ext uri="{FF2B5EF4-FFF2-40B4-BE49-F238E27FC236}">
                <a16:creationId xmlns:a16="http://schemas.microsoft.com/office/drawing/2014/main" id="{7D98E6D1-C63C-44EA-A4F7-442E7E07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6034"/>
            <a:ext cx="2867669" cy="19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4940</TotalTime>
  <Words>745</Words>
  <Application>Microsoft Office PowerPoint</Application>
  <PresentationFormat>Apresentação na tela (16:9)</PresentationFormat>
  <Paragraphs>184</Paragraphs>
  <Slides>26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Calibri</vt:lpstr>
      <vt:lpstr>Georgia</vt:lpstr>
      <vt:lpstr>Trebuchet MS</vt:lpstr>
      <vt:lpstr>Slipstream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topway</dc:creator>
  <cp:lastModifiedBy>Ânderson Martins Pereira</cp:lastModifiedBy>
  <cp:revision>285</cp:revision>
  <dcterms:created xsi:type="dcterms:W3CDTF">2013-03-04T12:00:55Z</dcterms:created>
  <dcterms:modified xsi:type="dcterms:W3CDTF">2026-04-21T15:26:35Z</dcterms:modified>
</cp:coreProperties>
</file>