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39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413" r:id="rId18"/>
    <p:sldId id="414" r:id="rId19"/>
    <p:sldId id="412" r:id="rId20"/>
    <p:sldId id="398" r:id="rId21"/>
    <p:sldId id="415" r:id="rId22"/>
    <p:sldId id="416" r:id="rId23"/>
    <p:sldId id="399" r:id="rId24"/>
    <p:sldId id="417" r:id="rId25"/>
    <p:sldId id="418" r:id="rId26"/>
    <p:sldId id="400" r:id="rId2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7" autoAdjust="0"/>
    <p:restoredTop sz="94660"/>
  </p:normalViewPr>
  <p:slideViewPr>
    <p:cSldViewPr>
      <p:cViewPr varScale="1">
        <p:scale>
          <a:sx n="90" d="100"/>
          <a:sy n="90" d="100"/>
        </p:scale>
        <p:origin x="81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15C8A-7705-4416-B0B0-00EF154C5202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9B633-2205-4120-9FF2-7DAE8023BE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51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B51AB6-7D83-465B-8FEE-3CA16ED5B3BF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jp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3.jp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72777" y="4371950"/>
            <a:ext cx="440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Ânderson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Martins Pereira</a:t>
            </a:r>
          </a:p>
        </p:txBody>
      </p:sp>
      <p:pic>
        <p:nvPicPr>
          <p:cNvPr id="5" name="Picture 2" descr="Image result for routine png">
            <a:extLst>
              <a:ext uri="{FF2B5EF4-FFF2-40B4-BE49-F238E27FC236}">
                <a16:creationId xmlns:a16="http://schemas.microsoft.com/office/drawing/2014/main" id="{EDB9248B-8E1F-4966-ACD0-DA49D521B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059582"/>
            <a:ext cx="42862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99B04CC-1195-40AF-AD31-6DC1A2A760F7}"/>
              </a:ext>
            </a:extLst>
          </p:cNvPr>
          <p:cNvSpPr/>
          <p:nvPr/>
        </p:nvSpPr>
        <p:spPr>
          <a:xfrm>
            <a:off x="3995936" y="3478421"/>
            <a:ext cx="2599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Routine/ Facts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1143000" y="0"/>
            <a:ext cx="6858000" cy="4731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027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1143000" y="0"/>
            <a:ext cx="6858000" cy="4731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6283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1143000" y="0"/>
            <a:ext cx="6858000" cy="4731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549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1143000" y="0"/>
            <a:ext cx="6858000" cy="4731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9003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1"/>
          <a:stretch/>
        </p:blipFill>
        <p:spPr>
          <a:xfrm>
            <a:off x="1143000" y="0"/>
            <a:ext cx="6858000" cy="4659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1486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1143000" y="0"/>
            <a:ext cx="6858000" cy="4731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729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1"/>
          <a:stretch/>
        </p:blipFill>
        <p:spPr>
          <a:xfrm>
            <a:off x="1143000" y="0"/>
            <a:ext cx="6858000" cy="4803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54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7672C4-4090-4E44-8C84-FBD71F90C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728" y="1995686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0F74576-0643-48B5-AF62-E6FC6EF1DAB7}"/>
              </a:ext>
            </a:extLst>
          </p:cNvPr>
          <p:cNvSpPr/>
          <p:nvPr/>
        </p:nvSpPr>
        <p:spPr>
          <a:xfrm>
            <a:off x="239571" y="1385775"/>
            <a:ext cx="1600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3300386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0F74576-0643-48B5-AF62-E6FC6EF1DAB7}"/>
              </a:ext>
            </a:extLst>
          </p:cNvPr>
          <p:cNvSpPr/>
          <p:nvPr/>
        </p:nvSpPr>
        <p:spPr>
          <a:xfrm>
            <a:off x="239571" y="1385775"/>
            <a:ext cx="1810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Exercise2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43701FA-58B4-43BB-B1D9-5D25C6C0E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6675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615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571" y="1385775"/>
            <a:ext cx="148790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Routine</a:t>
            </a:r>
            <a:b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/Facts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102" name="Picture 6" descr="Image result for speech bubbl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4886" y="849092"/>
            <a:ext cx="2759121" cy="275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938503" y="1206258"/>
            <a:ext cx="26334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practice yoga at 4 p.m.</a:t>
            </a:r>
          </a:p>
        </p:txBody>
      </p:sp>
      <p:sp>
        <p:nvSpPr>
          <p:cNvPr id="9" name="Retângulo 8"/>
          <p:cNvSpPr/>
          <p:nvPr/>
        </p:nvSpPr>
        <p:spPr>
          <a:xfrm>
            <a:off x="5868144" y="1385775"/>
            <a:ext cx="2491388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practice</a:t>
            </a:r>
          </a:p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practice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practice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She practice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practice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</a:t>
            </a:r>
          </a:p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practice</a:t>
            </a:r>
          </a:p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They practice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2" name="Picture 4" descr="Image result for yoga poses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49" y="2975819"/>
            <a:ext cx="1949386" cy="194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1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571" y="1385775"/>
            <a:ext cx="51764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 que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você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faz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todos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dias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</a:p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do you do everyday?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381987" y="1952207"/>
            <a:ext cx="316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pic>
        <p:nvPicPr>
          <p:cNvPr id="3074" name="Picture 2" descr="Image result for thinking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85" y="2339882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routin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36" y="1953223"/>
            <a:ext cx="42862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D3A06BF-47F8-4482-BE28-2DCAA3C8B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12873"/>
            <a:ext cx="1400944" cy="14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8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571" y="1385775"/>
            <a:ext cx="148790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Routine</a:t>
            </a:r>
            <a:b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/Facts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102" name="Picture 6" descr="Image result for speech bubbl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4886" y="849092"/>
            <a:ext cx="2759121" cy="275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938503" y="1206258"/>
            <a:ext cx="26334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wake up at 8 a.m.</a:t>
            </a:r>
          </a:p>
        </p:txBody>
      </p:sp>
      <p:sp>
        <p:nvSpPr>
          <p:cNvPr id="9" name="Retângulo 8"/>
          <p:cNvSpPr/>
          <p:nvPr/>
        </p:nvSpPr>
        <p:spPr>
          <a:xfrm>
            <a:off x="5868144" y="1385775"/>
            <a:ext cx="2528256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wake up</a:t>
            </a:r>
          </a:p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wake up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wake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up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She wake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up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wake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up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wake up</a:t>
            </a:r>
          </a:p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They wake up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Wake Up Icon at GetDrawings | Free download">
            <a:extLst>
              <a:ext uri="{FF2B5EF4-FFF2-40B4-BE49-F238E27FC236}">
                <a16:creationId xmlns:a16="http://schemas.microsoft.com/office/drawing/2014/main" id="{EEED2123-1A1B-4C08-B2E5-0DC97F4D8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4232"/>
            <a:ext cx="1502296" cy="150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0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183608" y="1923678"/>
            <a:ext cx="2453354" cy="1692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 descr="4">
            <a:extLst>
              <a:ext uri="{FF2B5EF4-FFF2-40B4-BE49-F238E27FC236}">
                <a16:creationId xmlns:a16="http://schemas.microsoft.com/office/drawing/2014/main" id="{E4ED4826-70D7-453F-9E80-C32C96377FB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1"/>
          <a:stretch/>
        </p:blipFill>
        <p:spPr>
          <a:xfrm>
            <a:off x="2472612" y="1967268"/>
            <a:ext cx="2416581" cy="1692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" descr="5">
            <a:extLst>
              <a:ext uri="{FF2B5EF4-FFF2-40B4-BE49-F238E27FC236}">
                <a16:creationId xmlns:a16="http://schemas.microsoft.com/office/drawing/2014/main" id="{B81B592F-96D1-4FC5-A733-5C2DD17C022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4632725" y="1965696"/>
            <a:ext cx="2453353" cy="1692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6">
            <a:extLst>
              <a:ext uri="{FF2B5EF4-FFF2-40B4-BE49-F238E27FC236}">
                <a16:creationId xmlns:a16="http://schemas.microsoft.com/office/drawing/2014/main" id="{1F7B300C-CD12-465D-8E21-67998034D81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906735" y="1967268"/>
            <a:ext cx="2453353" cy="1692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 descr="11">
            <a:extLst>
              <a:ext uri="{FF2B5EF4-FFF2-40B4-BE49-F238E27FC236}">
                <a16:creationId xmlns:a16="http://schemas.microsoft.com/office/drawing/2014/main" id="{F643F4AF-81C6-4F67-94BC-44CFC4E1388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106690" y="3363838"/>
            <a:ext cx="2453355" cy="1692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" descr="13">
            <a:extLst>
              <a:ext uri="{FF2B5EF4-FFF2-40B4-BE49-F238E27FC236}">
                <a16:creationId xmlns:a16="http://schemas.microsoft.com/office/drawing/2014/main" id="{13CBE7A9-2272-4FF2-92EC-EB88B952183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2560045" y="3407428"/>
            <a:ext cx="2327007" cy="160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" descr="14">
            <a:extLst>
              <a:ext uri="{FF2B5EF4-FFF2-40B4-BE49-F238E27FC236}">
                <a16:creationId xmlns:a16="http://schemas.microsoft.com/office/drawing/2014/main" id="{6BA8514C-5F0E-4F20-91DE-8B5C4AFBA12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1"/>
          <a:stretch/>
        </p:blipFill>
        <p:spPr>
          <a:xfrm>
            <a:off x="4723114" y="3330734"/>
            <a:ext cx="2362964" cy="160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" descr="15">
            <a:extLst>
              <a:ext uri="{FF2B5EF4-FFF2-40B4-BE49-F238E27FC236}">
                <a16:creationId xmlns:a16="http://schemas.microsoft.com/office/drawing/2014/main" id="{B44B9019-6120-481B-9105-55093EFEFA7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833581" y="3330734"/>
            <a:ext cx="2327006" cy="160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2EF870F-6EC7-408B-A4EA-BCD6CC35AD9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0" b="36735"/>
          <a:stretch/>
        </p:blipFill>
        <p:spPr>
          <a:xfrm>
            <a:off x="-60724" y="-85064"/>
            <a:ext cx="9144000" cy="205044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8DCB320-2584-4D8A-8132-31C135282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730" y="-40820"/>
            <a:ext cx="1820481" cy="18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551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183608" y="1923678"/>
            <a:ext cx="2453354" cy="1692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 descr="4">
            <a:extLst>
              <a:ext uri="{FF2B5EF4-FFF2-40B4-BE49-F238E27FC236}">
                <a16:creationId xmlns:a16="http://schemas.microsoft.com/office/drawing/2014/main" id="{E4ED4826-70D7-453F-9E80-C32C96377FB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1"/>
          <a:stretch/>
        </p:blipFill>
        <p:spPr>
          <a:xfrm>
            <a:off x="2472612" y="1967268"/>
            <a:ext cx="2416581" cy="1692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" descr="5">
            <a:extLst>
              <a:ext uri="{FF2B5EF4-FFF2-40B4-BE49-F238E27FC236}">
                <a16:creationId xmlns:a16="http://schemas.microsoft.com/office/drawing/2014/main" id="{B81B592F-96D1-4FC5-A733-5C2DD17C022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4632725" y="1965696"/>
            <a:ext cx="2453353" cy="1692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6">
            <a:extLst>
              <a:ext uri="{FF2B5EF4-FFF2-40B4-BE49-F238E27FC236}">
                <a16:creationId xmlns:a16="http://schemas.microsoft.com/office/drawing/2014/main" id="{1F7B300C-CD12-465D-8E21-67998034D81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906735" y="1967268"/>
            <a:ext cx="2453353" cy="1692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 descr="11">
            <a:extLst>
              <a:ext uri="{FF2B5EF4-FFF2-40B4-BE49-F238E27FC236}">
                <a16:creationId xmlns:a16="http://schemas.microsoft.com/office/drawing/2014/main" id="{F643F4AF-81C6-4F67-94BC-44CFC4E1388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106690" y="3363838"/>
            <a:ext cx="2453355" cy="1692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" descr="13">
            <a:extLst>
              <a:ext uri="{FF2B5EF4-FFF2-40B4-BE49-F238E27FC236}">
                <a16:creationId xmlns:a16="http://schemas.microsoft.com/office/drawing/2014/main" id="{13CBE7A9-2272-4FF2-92EC-EB88B952183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2560045" y="3407428"/>
            <a:ext cx="2327007" cy="160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" descr="14">
            <a:extLst>
              <a:ext uri="{FF2B5EF4-FFF2-40B4-BE49-F238E27FC236}">
                <a16:creationId xmlns:a16="http://schemas.microsoft.com/office/drawing/2014/main" id="{6BA8514C-5F0E-4F20-91DE-8B5C4AFBA12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1"/>
          <a:stretch/>
        </p:blipFill>
        <p:spPr>
          <a:xfrm>
            <a:off x="4723114" y="3330734"/>
            <a:ext cx="2362964" cy="160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" descr="15">
            <a:extLst>
              <a:ext uri="{FF2B5EF4-FFF2-40B4-BE49-F238E27FC236}">
                <a16:creationId xmlns:a16="http://schemas.microsoft.com/office/drawing/2014/main" id="{B44B9019-6120-481B-9105-55093EFEFA7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833581" y="3330734"/>
            <a:ext cx="2327006" cy="160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AFE3FCC-A0D3-4E65-810E-F01E696C777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" b="61814"/>
          <a:stretch/>
        </p:blipFill>
        <p:spPr>
          <a:xfrm>
            <a:off x="1897380" y="198628"/>
            <a:ext cx="5349240" cy="1756982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C8E9BA36-78EE-4185-80D4-88FD413FF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009" y="170864"/>
            <a:ext cx="1794832" cy="179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91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8452" y="77576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148064" y="1385775"/>
            <a:ext cx="38884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don’t smoke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don’t smoke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do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n’t smoke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She do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n’t smoke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do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n’t smoke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don’t smoke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They don’t smoke 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Rotine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 descr="Image result for speech bubbl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49727" y="1628235"/>
            <a:ext cx="23042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2514678" y="1979013"/>
            <a:ext cx="19481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don’t smoke.</a:t>
            </a:r>
          </a:p>
        </p:txBody>
      </p:sp>
      <p:pic>
        <p:nvPicPr>
          <p:cNvPr id="1026" name="Picture 2" descr="Image result for smoke ic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2251"/>
            <a:ext cx="2222773" cy="216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68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8452" y="77576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148064" y="1385775"/>
            <a:ext cx="38884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don’t smoke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don’t smoke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do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n’t smoke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She do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n’t smoke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do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n’t smoke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don’t smoke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They don’t smoke 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Rotine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 descr="Image result for speech bubbl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49727" y="1628235"/>
            <a:ext cx="23042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2514678" y="1979013"/>
            <a:ext cx="19481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don’t smoke.</a:t>
            </a:r>
          </a:p>
        </p:txBody>
      </p:sp>
      <p:pic>
        <p:nvPicPr>
          <p:cNvPr id="1026" name="Picture 2" descr="Image result for smoke ic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2251"/>
            <a:ext cx="2222773" cy="216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1BA72EA9-02B1-4A67-9723-8368844CC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57" y="1500942"/>
            <a:ext cx="2993376" cy="299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98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515765" y="1452815"/>
            <a:ext cx="462046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I eat vegetables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you eat vegetables?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she eat vegetables?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he eat vegetables?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it eat vegetables?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we eat vegetables?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we eat vegetables?</a:t>
            </a:r>
            <a:endParaRPr lang="en-US" sz="28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Interrogative</a:t>
            </a:r>
          </a:p>
        </p:txBody>
      </p:sp>
      <p:pic>
        <p:nvPicPr>
          <p:cNvPr id="9" name="Picture 2" descr="Image result for work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20" y="253003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speech bubbl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5737" y="1635646"/>
            <a:ext cx="23042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2195737" y="2052980"/>
            <a:ext cx="21784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you eat vegetables?</a:t>
            </a:r>
          </a:p>
        </p:txBody>
      </p:sp>
    </p:spTree>
    <p:extLst>
      <p:ext uri="{BB962C8B-B14F-4D97-AF65-F5344CB8AC3E}">
        <p14:creationId xmlns:p14="http://schemas.microsoft.com/office/powerpoint/2010/main" val="119605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148064" y="1779662"/>
            <a:ext cx="36268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she_______?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Yes, she does.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No, she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doen’t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sz="28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Pergunte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chat</a:t>
            </a:r>
          </a:p>
        </p:txBody>
      </p:sp>
      <p:pic>
        <p:nvPicPr>
          <p:cNvPr id="7170" name="Picture 2" descr="Viih Tube usa frase racista e internautas pedem saída da sister do BBB 21 |  NSC Total">
            <a:extLst>
              <a:ext uri="{FF2B5EF4-FFF2-40B4-BE49-F238E27FC236}">
                <a16:creationId xmlns:a16="http://schemas.microsoft.com/office/drawing/2014/main" id="{405CA583-C6DC-4283-8907-4058C0CA4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0" y="1277715"/>
            <a:ext cx="4862412" cy="32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99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1143000" y="0"/>
            <a:ext cx="6858000" cy="4731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586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1"/>
          <a:stretch/>
        </p:blipFill>
        <p:spPr>
          <a:xfrm>
            <a:off x="1143000" y="0"/>
            <a:ext cx="6858000" cy="4803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37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1143000" y="0"/>
            <a:ext cx="6858000" cy="4731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251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1143000" y="0"/>
            <a:ext cx="6858000" cy="4731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20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1143000" y="0"/>
            <a:ext cx="6858000" cy="4731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20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1143000" y="0"/>
            <a:ext cx="6858000" cy="4731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19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1"/>
          <a:stretch/>
        </p:blipFill>
        <p:spPr>
          <a:xfrm>
            <a:off x="1143000" y="0"/>
            <a:ext cx="6858000" cy="4803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014969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4886</TotalTime>
  <Words>197</Words>
  <Application>Microsoft Office PowerPoint</Application>
  <PresentationFormat>Apresentação na tela (16:9)</PresentationFormat>
  <Paragraphs>56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Calibri</vt:lpstr>
      <vt:lpstr>Georgia</vt:lpstr>
      <vt:lpstr>Trebuchet MS</vt:lpstr>
      <vt:lpstr>Slipstream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</dc:title>
  <dc:creator>topway</dc:creator>
  <cp:lastModifiedBy>Ânderson Martinsp</cp:lastModifiedBy>
  <cp:revision>288</cp:revision>
  <dcterms:created xsi:type="dcterms:W3CDTF">2013-03-04T12:00:55Z</dcterms:created>
  <dcterms:modified xsi:type="dcterms:W3CDTF">2021-06-16T13:13:43Z</dcterms:modified>
</cp:coreProperties>
</file>