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89" r:id="rId3"/>
    <p:sldId id="294" r:id="rId4"/>
    <p:sldId id="292" r:id="rId5"/>
    <p:sldId id="291" r:id="rId6"/>
    <p:sldId id="293" r:id="rId7"/>
    <p:sldId id="295" r:id="rId8"/>
    <p:sldId id="296" r:id="rId9"/>
    <p:sldId id="297" r:id="rId10"/>
    <p:sldId id="299" r:id="rId11"/>
    <p:sldId id="298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274" r:id="rId21"/>
    <p:sldId id="275" r:id="rId22"/>
    <p:sldId id="276" r:id="rId23"/>
    <p:sldId id="287" r:id="rId24"/>
    <p:sldId id="277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140EB-57C2-4942-B6ED-A5811AF6A337}" type="datetimeFigureOut">
              <a:rPr lang="pt-BR" smtClean="0"/>
              <a:t>21/04/2026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5072C-3328-49A6-9BC0-FF2F4B4D9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6773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c83405d53a_1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c83405d53a_1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3307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c83405d53a_1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c83405d53a_1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1492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c83405d53a_1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c83405d53a_1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5152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c83405d53a_1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c83405d53a_1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5692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c83405d53a_1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c83405d53a_1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4966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c83405d53a_1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c83405d53a_1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8679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c83405d53a_1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c83405d53a_1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9193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c83405d53a_1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c83405d53a_1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9225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c83405d53a_1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c83405d53a_1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6571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c83405d53a_1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c83405d53a_1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93757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c83405d53a_1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c83405d53a_1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c83405d53a_1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c83405d53a_1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6333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c83405d53a_1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c83405d53a_1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c63fc5b35c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c63fc5b35c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c83405d53a_1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c83405d53a_1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16992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c83405d53a_2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c83405d53a_2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c83405d53a_1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c83405d53a_1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1232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c83405d53a_1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c83405d53a_1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2067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c83405d53a_1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c83405d53a_1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6712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c83405d53a_1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c83405d53a_1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9036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c83405d53a_1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c83405d53a_1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4637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c83405d53a_1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c83405d53a_1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8545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c83405d53a_1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c83405d53a_1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135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9AFAB0-1451-44EF-8123-2FB85D539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C2AB48E-3857-4AF3-9DC5-FDB28EEA2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3AC22F-CA8B-4582-B881-AF40A00DC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EC22-D3FF-475A-A1FC-01A143FB4AB8}" type="datetimeFigureOut">
              <a:rPr lang="pt-BR" smtClean="0"/>
              <a:t>21/04/2026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2A9E92-0AD8-498F-A0FD-03E2D63FE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68DC6F-B2B3-43B7-BB10-6E272BC0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D0A3-1FE5-4941-8C69-3AFAD41508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966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C80066-89D6-4EBE-9EA1-8956A1925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C6B9B20-3C43-47D9-8283-77082A623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7F4489-B4D3-44F9-B100-4B88BEBBD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EC22-D3FF-475A-A1FC-01A143FB4AB8}" type="datetimeFigureOut">
              <a:rPr lang="pt-BR" smtClean="0"/>
              <a:t>21/04/2026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50DE90-9214-4BA2-AE9D-8A96ABE74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82D527-C7EF-4029-9BC1-A7387E033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D0A3-1FE5-4941-8C69-3AFAD41508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934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B9E143-0F70-4F3C-AFE4-D73BB9F9F8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A6D3300-D668-4AB0-950B-65EBE4766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D81B2-3F56-4C61-A6A7-51BFDAF2B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EC22-D3FF-475A-A1FC-01A143FB4AB8}" type="datetimeFigureOut">
              <a:rPr lang="pt-BR" smtClean="0"/>
              <a:t>21/04/2026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64CB91-6EA4-476B-A658-86D14D1FA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028CBC-0BD7-42BF-869D-15AED4592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D0A3-1FE5-4941-8C69-3AFAD41508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4358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830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0440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6542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8044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805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1816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687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607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296A7-2934-40FB-A779-A41CE5D41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917992-2EE3-44ED-8F4B-E2E3E069C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7C0527-90ED-4545-985B-63B9498A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EC22-D3FF-475A-A1FC-01A143FB4AB8}" type="datetimeFigureOut">
              <a:rPr lang="pt-BR" smtClean="0"/>
              <a:t>21/04/2026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A7F651-F732-46D7-BE83-040A47E49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5FFEEE-4859-451D-A2D8-B61305C5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D0A3-1FE5-4941-8C69-3AFAD41508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2313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840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002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97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2861F8-B16F-4442-933B-14C1FC467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85C0B90-CEAA-4AF6-9257-EBC521FFE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1D070B-60AE-4F2D-8D36-B68448663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EC22-D3FF-475A-A1FC-01A143FB4AB8}" type="datetimeFigureOut">
              <a:rPr lang="pt-BR" smtClean="0"/>
              <a:t>21/04/2026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C24BF3-FC8E-4223-9988-57F6843CB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C6E000-D480-4DAC-A531-AFD247C54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D0A3-1FE5-4941-8C69-3AFAD41508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44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659B79-7AF3-4AEF-9051-BDE60856F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39E503-2A49-40A3-AC9F-43CEB470B9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71085DF-6053-40C5-A4AD-5F612729B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3782A6C-2E59-4552-BAFE-2C122DABA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EC22-D3FF-475A-A1FC-01A143FB4AB8}" type="datetimeFigureOut">
              <a:rPr lang="pt-BR" smtClean="0"/>
              <a:t>21/04/2026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6F03BA7-D219-4987-8DA3-5A577574A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2DDA437-3C3A-4BF6-B6DB-8EEFEC9B9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D0A3-1FE5-4941-8C69-3AFAD41508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300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569F6E-E1FC-440A-A205-8B214656F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EB50A2-F682-4568-9099-C5F703338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06ACB87-C17C-42A4-AFB2-9B35D2D42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14A2D56-6AA9-4C0D-9B11-E7D3E051E0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9C94F3D-6C31-4544-B1F8-E2E2C8B967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2A3ADA3-8158-415F-B2A2-BAC4B182F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EC22-D3FF-475A-A1FC-01A143FB4AB8}" type="datetimeFigureOut">
              <a:rPr lang="pt-BR" smtClean="0"/>
              <a:t>21/04/2026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52E9AC8-DB2E-4B3F-BB0B-BDCFD9191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177AF8A-9007-471F-A61A-3A1CAD94A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D0A3-1FE5-4941-8C69-3AFAD41508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94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21935C-4AC8-41B7-9D56-A8D39D07B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2864897-35AD-409C-8741-9FF614ECB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EC22-D3FF-475A-A1FC-01A143FB4AB8}" type="datetimeFigureOut">
              <a:rPr lang="pt-BR" smtClean="0"/>
              <a:t>21/04/2026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7F8BCF6-63B8-4C6A-803D-DD8E5DB03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B51286C-8500-47A0-8F7D-D682EE4CE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D0A3-1FE5-4941-8C69-3AFAD41508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8657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A3E422D-A5AA-4C0B-B753-7EE319C3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EC22-D3FF-475A-A1FC-01A143FB4AB8}" type="datetimeFigureOut">
              <a:rPr lang="pt-BR" smtClean="0"/>
              <a:t>21/04/2026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225B112-5EA7-4DAB-8BBB-D65923E7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4407C57-9526-450D-B512-5AC21A7FA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D0A3-1FE5-4941-8C69-3AFAD41508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484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395978-3B79-4FFD-A5C2-2A70B04F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4C287A-EFA8-4D6E-955E-2A5F35B2D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6FC06A3-5628-4F85-BEC6-E1668F553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37099F7-4FFD-4021-803E-1836DAA88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EC22-D3FF-475A-A1FC-01A143FB4AB8}" type="datetimeFigureOut">
              <a:rPr lang="pt-BR" smtClean="0"/>
              <a:t>21/04/2026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14A9CA9-2ED2-422C-9287-487171E07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9A59C8-5D04-40C3-A359-2900ECE9A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D0A3-1FE5-4941-8C69-3AFAD41508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233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A7DF7-82E0-4798-864C-EDF17187C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4FABD0C-7DB7-4319-B51A-4C31D7469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D1B2505-09C0-4D6B-AC36-393047147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E5E2B4-52F4-4366-BB62-1A94CF9C0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EC22-D3FF-475A-A1FC-01A143FB4AB8}" type="datetimeFigureOut">
              <a:rPr lang="pt-BR" smtClean="0"/>
              <a:t>21/04/2026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86AE5F-F45D-447E-81EC-C02F6E16F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1BD0C0C-793B-4A4E-BEE3-F3A404171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D0A3-1FE5-4941-8C69-3AFAD41508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91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69C0144-0B82-4A1C-9ACA-F9F5D779C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1587F9D-1931-4A39-AE5C-54131311D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6E85D1-7A6E-4E7E-9BD2-54860331A4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3EC22-D3FF-475A-A1FC-01A143FB4AB8}" type="datetimeFigureOut">
              <a:rPr lang="pt-BR" smtClean="0"/>
              <a:t>21/04/2026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5AA50B-50C6-4061-B532-7413D8A12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B556FE-576B-414D-8C9C-49030355A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ED0A3-1FE5-4941-8C69-3AFAD41508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929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15150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nMpBry2bRV4?feature=oembed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/>
          <p:nvPr/>
        </p:nvSpPr>
        <p:spPr>
          <a:xfrm>
            <a:off x="1903233" y="2864434"/>
            <a:ext cx="64980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26" name="Picture 2" descr="Subject Pronoun and the Verb To Be - Contractions Diagram | Quizlet">
            <a:extLst>
              <a:ext uri="{FF2B5EF4-FFF2-40B4-BE49-F238E27FC236}">
                <a16:creationId xmlns:a16="http://schemas.microsoft.com/office/drawing/2014/main" id="{DEBB4008-93BF-40DA-932B-1A273AFAA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64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213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/>
          <p:nvPr/>
        </p:nvSpPr>
        <p:spPr>
          <a:xfrm>
            <a:off x="1903233" y="2864434"/>
            <a:ext cx="64980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Google Shape;202;p31">
            <a:extLst>
              <a:ext uri="{FF2B5EF4-FFF2-40B4-BE49-F238E27FC236}">
                <a16:creationId xmlns:a16="http://schemas.microsoft.com/office/drawing/2014/main" id="{5985A109-08CF-4B29-85B3-4ADA42F40CBB}"/>
              </a:ext>
            </a:extLst>
          </p:cNvPr>
          <p:cNvSpPr txBox="1"/>
          <p:nvPr/>
        </p:nvSpPr>
        <p:spPr>
          <a:xfrm>
            <a:off x="1903233" y="5767754"/>
            <a:ext cx="86100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How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old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is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he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?</a:t>
            </a:r>
          </a:p>
        </p:txBody>
      </p:sp>
      <p:pic>
        <p:nvPicPr>
          <p:cNvPr id="4098" name="Picture 2" descr="Atila Iamarino - Instituto Serrapilheira">
            <a:extLst>
              <a:ext uri="{FF2B5EF4-FFF2-40B4-BE49-F238E27FC236}">
                <a16:creationId xmlns:a16="http://schemas.microsoft.com/office/drawing/2014/main" id="{7207BA49-7331-4F2F-8680-338BF4053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468" y="685800"/>
            <a:ext cx="4394982" cy="439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D30FB74-825D-4163-8CDE-070ABAD44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926" y="4144696"/>
            <a:ext cx="2962275" cy="4381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B592E78-7078-47E5-A742-DED82E71F9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5050" y="2713304"/>
            <a:ext cx="2343150" cy="46672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E246FAD-6A0C-4F08-80C7-707103F11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5500" y="1474739"/>
            <a:ext cx="2762250" cy="40957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4AE8613-5056-4E93-92C0-63D56C73FC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0285" y="1112419"/>
            <a:ext cx="18288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62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/>
          <p:nvPr/>
        </p:nvSpPr>
        <p:spPr>
          <a:xfrm>
            <a:off x="1903233" y="2864434"/>
            <a:ext cx="64980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Google Shape;202;p31">
            <a:extLst>
              <a:ext uri="{FF2B5EF4-FFF2-40B4-BE49-F238E27FC236}">
                <a16:creationId xmlns:a16="http://schemas.microsoft.com/office/drawing/2014/main" id="{5985A109-08CF-4B29-85B3-4ADA42F40CBB}"/>
              </a:ext>
            </a:extLst>
          </p:cNvPr>
          <p:cNvSpPr txBox="1"/>
          <p:nvPr/>
        </p:nvSpPr>
        <p:spPr>
          <a:xfrm>
            <a:off x="201062" y="5749760"/>
            <a:ext cx="11432919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How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old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is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he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? He </a:t>
            </a: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is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FF00"/>
                </a:highlight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ABOUT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37 Years </a:t>
            </a: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old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</p:txBody>
      </p:sp>
      <p:pic>
        <p:nvPicPr>
          <p:cNvPr id="4098" name="Picture 2" descr="Atila Iamarino - Instituto Serrapilheira">
            <a:extLst>
              <a:ext uri="{FF2B5EF4-FFF2-40B4-BE49-F238E27FC236}">
                <a16:creationId xmlns:a16="http://schemas.microsoft.com/office/drawing/2014/main" id="{7207BA49-7331-4F2F-8680-338BF4053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468" y="685800"/>
            <a:ext cx="4394982" cy="439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D30FB74-825D-4163-8CDE-070ABAD44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926" y="4144696"/>
            <a:ext cx="2962275" cy="4381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B592E78-7078-47E5-A742-DED82E71F9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5050" y="2713304"/>
            <a:ext cx="2343150" cy="46672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E246FAD-6A0C-4F08-80C7-707103F11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5500" y="1474739"/>
            <a:ext cx="2762250" cy="40957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4AE8613-5056-4E93-92C0-63D56C73FC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0285" y="1112419"/>
            <a:ext cx="18288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31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/>
          <p:nvPr/>
        </p:nvSpPr>
        <p:spPr>
          <a:xfrm>
            <a:off x="1903233" y="2864434"/>
            <a:ext cx="64980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Google Shape;202;p31">
            <a:extLst>
              <a:ext uri="{FF2B5EF4-FFF2-40B4-BE49-F238E27FC236}">
                <a16:creationId xmlns:a16="http://schemas.microsoft.com/office/drawing/2014/main" id="{5985A109-08CF-4B29-85B3-4ADA42F40CBB}"/>
              </a:ext>
            </a:extLst>
          </p:cNvPr>
          <p:cNvSpPr txBox="1"/>
          <p:nvPr/>
        </p:nvSpPr>
        <p:spPr>
          <a:xfrm>
            <a:off x="201062" y="5749760"/>
            <a:ext cx="11432919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Is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he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Atila?</a:t>
            </a:r>
          </a:p>
        </p:txBody>
      </p:sp>
      <p:pic>
        <p:nvPicPr>
          <p:cNvPr id="5122" name="Picture 2" descr="Sair até pode, mas...&quot; O que Atila Iamarino acha da nova fase da covid-19 |  Exame">
            <a:extLst>
              <a:ext uri="{FF2B5EF4-FFF2-40B4-BE49-F238E27FC236}">
                <a16:creationId xmlns:a16="http://schemas.microsoft.com/office/drawing/2014/main" id="{3FDE1469-2B73-4E5E-93E0-CBBF298A0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233" y="590843"/>
            <a:ext cx="7281862" cy="485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844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/>
          <p:nvPr/>
        </p:nvSpPr>
        <p:spPr>
          <a:xfrm>
            <a:off x="1903233" y="2864434"/>
            <a:ext cx="64980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Google Shape;202;p31">
            <a:extLst>
              <a:ext uri="{FF2B5EF4-FFF2-40B4-BE49-F238E27FC236}">
                <a16:creationId xmlns:a16="http://schemas.microsoft.com/office/drawing/2014/main" id="{5985A109-08CF-4B29-85B3-4ADA42F40CBB}"/>
              </a:ext>
            </a:extLst>
          </p:cNvPr>
          <p:cNvSpPr txBox="1"/>
          <p:nvPr/>
        </p:nvSpPr>
        <p:spPr>
          <a:xfrm>
            <a:off x="201062" y="5749760"/>
            <a:ext cx="11432919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Is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he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Atila?</a:t>
            </a:r>
          </a:p>
        </p:txBody>
      </p:sp>
      <p:pic>
        <p:nvPicPr>
          <p:cNvPr id="5122" name="Picture 2" descr="Sair até pode, mas...&quot; O que Atila Iamarino acha da nova fase da covid-19 |  Exame">
            <a:extLst>
              <a:ext uri="{FF2B5EF4-FFF2-40B4-BE49-F238E27FC236}">
                <a16:creationId xmlns:a16="http://schemas.microsoft.com/office/drawing/2014/main" id="{3FDE1469-2B73-4E5E-93E0-CBBF298A0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233" y="590843"/>
            <a:ext cx="7281862" cy="485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02;p31">
            <a:extLst>
              <a:ext uri="{FF2B5EF4-FFF2-40B4-BE49-F238E27FC236}">
                <a16:creationId xmlns:a16="http://schemas.microsoft.com/office/drawing/2014/main" id="{8959F1A1-8195-4B9D-985F-A6E10676B5D8}"/>
              </a:ext>
            </a:extLst>
          </p:cNvPr>
          <p:cNvSpPr txBox="1"/>
          <p:nvPr/>
        </p:nvSpPr>
        <p:spPr>
          <a:xfrm>
            <a:off x="7950016" y="2700319"/>
            <a:ext cx="3472727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Yes, </a:t>
            </a: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he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is</a:t>
            </a:r>
            <a:endParaRPr kumimoji="0" lang="pt-BR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" name="Google Shape;202;p31">
            <a:extLst>
              <a:ext uri="{FF2B5EF4-FFF2-40B4-BE49-F238E27FC236}">
                <a16:creationId xmlns:a16="http://schemas.microsoft.com/office/drawing/2014/main" id="{CB56C7A2-B8D0-4BF4-9AAC-7F2400961E22}"/>
              </a:ext>
            </a:extLst>
          </p:cNvPr>
          <p:cNvSpPr txBox="1"/>
          <p:nvPr/>
        </p:nvSpPr>
        <p:spPr>
          <a:xfrm>
            <a:off x="7950016" y="3460063"/>
            <a:ext cx="3472727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No, </a:t>
            </a: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he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is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not</a:t>
            </a:r>
            <a:endParaRPr kumimoji="0" lang="pt-BR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97990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/>
          <p:nvPr/>
        </p:nvSpPr>
        <p:spPr>
          <a:xfrm>
            <a:off x="1903233" y="2864434"/>
            <a:ext cx="64980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Google Shape;202;p31">
            <a:extLst>
              <a:ext uri="{FF2B5EF4-FFF2-40B4-BE49-F238E27FC236}">
                <a16:creationId xmlns:a16="http://schemas.microsoft.com/office/drawing/2014/main" id="{5985A109-08CF-4B29-85B3-4ADA42F40CBB}"/>
              </a:ext>
            </a:extLst>
          </p:cNvPr>
          <p:cNvSpPr txBox="1"/>
          <p:nvPr/>
        </p:nvSpPr>
        <p:spPr>
          <a:xfrm>
            <a:off x="201062" y="5749760"/>
            <a:ext cx="11432919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Is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he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Atila?</a:t>
            </a:r>
          </a:p>
        </p:txBody>
      </p:sp>
      <p:sp>
        <p:nvSpPr>
          <p:cNvPr id="5" name="Google Shape;202;p31">
            <a:extLst>
              <a:ext uri="{FF2B5EF4-FFF2-40B4-BE49-F238E27FC236}">
                <a16:creationId xmlns:a16="http://schemas.microsoft.com/office/drawing/2014/main" id="{8959F1A1-8195-4B9D-985F-A6E10676B5D8}"/>
              </a:ext>
            </a:extLst>
          </p:cNvPr>
          <p:cNvSpPr txBox="1"/>
          <p:nvPr/>
        </p:nvSpPr>
        <p:spPr>
          <a:xfrm>
            <a:off x="7950016" y="2700319"/>
            <a:ext cx="3472727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Yes, </a:t>
            </a: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he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is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</p:txBody>
      </p:sp>
      <p:sp>
        <p:nvSpPr>
          <p:cNvPr id="6" name="Google Shape;202;p31">
            <a:extLst>
              <a:ext uri="{FF2B5EF4-FFF2-40B4-BE49-F238E27FC236}">
                <a16:creationId xmlns:a16="http://schemas.microsoft.com/office/drawing/2014/main" id="{CB56C7A2-B8D0-4BF4-9AAC-7F2400961E22}"/>
              </a:ext>
            </a:extLst>
          </p:cNvPr>
          <p:cNvSpPr txBox="1"/>
          <p:nvPr/>
        </p:nvSpPr>
        <p:spPr>
          <a:xfrm>
            <a:off x="7950016" y="3460063"/>
            <a:ext cx="3472727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No, </a:t>
            </a: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he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is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not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pt-BR" sz="4000" b="1" kern="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No, </a:t>
            </a:r>
            <a:r>
              <a:rPr lang="pt-BR" sz="4000" b="1" kern="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he</a:t>
            </a:r>
            <a:r>
              <a:rPr lang="pt-BR" sz="4000" b="1" kern="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pt-BR" sz="4000" b="1" kern="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isn’t</a:t>
            </a:r>
            <a:r>
              <a:rPr lang="pt-BR" sz="4000" b="1" kern="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kumimoji="0" lang="pt-BR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146" name="Picture 2" descr="Jesus era moreno, baixinho e invocado | Super">
            <a:extLst>
              <a:ext uri="{FF2B5EF4-FFF2-40B4-BE49-F238E27FC236}">
                <a16:creationId xmlns:a16="http://schemas.microsoft.com/office/drawing/2014/main" id="{16372D09-D969-4F83-95A6-84AB7D31E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50" y="697475"/>
            <a:ext cx="6559753" cy="486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612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/>
          <p:nvPr/>
        </p:nvSpPr>
        <p:spPr>
          <a:xfrm>
            <a:off x="1903233" y="2864434"/>
            <a:ext cx="64980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Google Shape;202;p31">
            <a:extLst>
              <a:ext uri="{FF2B5EF4-FFF2-40B4-BE49-F238E27FC236}">
                <a16:creationId xmlns:a16="http://schemas.microsoft.com/office/drawing/2014/main" id="{5985A109-08CF-4B29-85B3-4ADA42F40CBB}"/>
              </a:ext>
            </a:extLst>
          </p:cNvPr>
          <p:cNvSpPr txBox="1"/>
          <p:nvPr/>
        </p:nvSpPr>
        <p:spPr>
          <a:xfrm>
            <a:off x="201062" y="5749760"/>
            <a:ext cx="11432919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Who </a:t>
            </a: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is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he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?</a:t>
            </a:r>
          </a:p>
        </p:txBody>
      </p:sp>
      <p:pic>
        <p:nvPicPr>
          <p:cNvPr id="6146" name="Picture 2" descr="Jesus era moreno, baixinho e invocado | Super">
            <a:extLst>
              <a:ext uri="{FF2B5EF4-FFF2-40B4-BE49-F238E27FC236}">
                <a16:creationId xmlns:a16="http://schemas.microsoft.com/office/drawing/2014/main" id="{16372D09-D969-4F83-95A6-84AB7D31E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50" y="697475"/>
            <a:ext cx="6559753" cy="486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053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/>
          <p:nvPr/>
        </p:nvSpPr>
        <p:spPr>
          <a:xfrm>
            <a:off x="1903233" y="2864434"/>
            <a:ext cx="64980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170" name="Picture 2" descr="Verb to be">
            <a:extLst>
              <a:ext uri="{FF2B5EF4-FFF2-40B4-BE49-F238E27FC236}">
                <a16:creationId xmlns:a16="http://schemas.microsoft.com/office/drawing/2014/main" id="{303D7985-5732-4BB1-9776-FC3464871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514" y="0"/>
            <a:ext cx="9106486" cy="682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833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/>
          <p:nvPr/>
        </p:nvSpPr>
        <p:spPr>
          <a:xfrm>
            <a:off x="1903233" y="2864434"/>
            <a:ext cx="64980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9533704-41FF-4E89-AE1B-E9CAD4DB5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1" y="1266093"/>
            <a:ext cx="4923692" cy="2769577"/>
          </a:xfrm>
          <a:prstGeom prst="rect">
            <a:avLst/>
          </a:prstGeom>
        </p:spPr>
      </p:pic>
      <p:sp>
        <p:nvSpPr>
          <p:cNvPr id="6" name="Google Shape;202;p31">
            <a:extLst>
              <a:ext uri="{FF2B5EF4-FFF2-40B4-BE49-F238E27FC236}">
                <a16:creationId xmlns:a16="http://schemas.microsoft.com/office/drawing/2014/main" id="{3D5B43C2-3342-488E-AAC7-46144F3A9741}"/>
              </a:ext>
            </a:extLst>
          </p:cNvPr>
          <p:cNvSpPr txBox="1"/>
          <p:nvPr/>
        </p:nvSpPr>
        <p:spPr>
          <a:xfrm>
            <a:off x="0" y="4421750"/>
            <a:ext cx="8610000" cy="114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5867" b="1" kern="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Am I a youtuber?</a:t>
            </a:r>
            <a:endParaRPr sz="5867" b="1" kern="0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Google Shape;202;p31">
            <a:extLst>
              <a:ext uri="{FF2B5EF4-FFF2-40B4-BE49-F238E27FC236}">
                <a16:creationId xmlns:a16="http://schemas.microsoft.com/office/drawing/2014/main" id="{876CEB10-5553-4966-939C-D2A26FF738F1}"/>
              </a:ext>
            </a:extLst>
          </p:cNvPr>
          <p:cNvSpPr txBox="1"/>
          <p:nvPr/>
        </p:nvSpPr>
        <p:spPr>
          <a:xfrm>
            <a:off x="7950016" y="2700319"/>
            <a:ext cx="3472727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Yes, </a:t>
            </a: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you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are.</a:t>
            </a:r>
          </a:p>
        </p:txBody>
      </p:sp>
      <p:sp>
        <p:nvSpPr>
          <p:cNvPr id="8" name="Google Shape;202;p31">
            <a:extLst>
              <a:ext uri="{FF2B5EF4-FFF2-40B4-BE49-F238E27FC236}">
                <a16:creationId xmlns:a16="http://schemas.microsoft.com/office/drawing/2014/main" id="{1E3DF364-6E05-482D-96D0-542EF8E8BA24}"/>
              </a:ext>
            </a:extLst>
          </p:cNvPr>
          <p:cNvSpPr txBox="1"/>
          <p:nvPr/>
        </p:nvSpPr>
        <p:spPr>
          <a:xfrm>
            <a:off x="7039770" y="3460063"/>
            <a:ext cx="4382974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No, </a:t>
            </a: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you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are </a:t>
            </a: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not</a:t>
            </a:r>
            <a:endParaRPr kumimoji="0" lang="pt-BR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8423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/>
          <p:nvPr/>
        </p:nvSpPr>
        <p:spPr>
          <a:xfrm>
            <a:off x="1903233" y="2864434"/>
            <a:ext cx="64980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202;p31">
            <a:extLst>
              <a:ext uri="{FF2B5EF4-FFF2-40B4-BE49-F238E27FC236}">
                <a16:creationId xmlns:a16="http://schemas.microsoft.com/office/drawing/2014/main" id="{3D5B43C2-3342-488E-AAC7-46144F3A9741}"/>
              </a:ext>
            </a:extLst>
          </p:cNvPr>
          <p:cNvSpPr txBox="1"/>
          <p:nvPr/>
        </p:nvSpPr>
        <p:spPr>
          <a:xfrm>
            <a:off x="0" y="4421750"/>
            <a:ext cx="8610000" cy="114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5867" b="1" kern="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Are you students?</a:t>
            </a:r>
            <a:endParaRPr sz="5867" b="1" kern="0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Google Shape;202;p31">
            <a:extLst>
              <a:ext uri="{FF2B5EF4-FFF2-40B4-BE49-F238E27FC236}">
                <a16:creationId xmlns:a16="http://schemas.microsoft.com/office/drawing/2014/main" id="{876CEB10-5553-4966-939C-D2A26FF738F1}"/>
              </a:ext>
            </a:extLst>
          </p:cNvPr>
          <p:cNvSpPr txBox="1"/>
          <p:nvPr/>
        </p:nvSpPr>
        <p:spPr>
          <a:xfrm>
            <a:off x="7950016" y="2700319"/>
            <a:ext cx="3472727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Yes, </a:t>
            </a: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we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are.</a:t>
            </a:r>
          </a:p>
        </p:txBody>
      </p:sp>
      <p:sp>
        <p:nvSpPr>
          <p:cNvPr id="8" name="Google Shape;202;p31">
            <a:extLst>
              <a:ext uri="{FF2B5EF4-FFF2-40B4-BE49-F238E27FC236}">
                <a16:creationId xmlns:a16="http://schemas.microsoft.com/office/drawing/2014/main" id="{1E3DF364-6E05-482D-96D0-542EF8E8BA24}"/>
              </a:ext>
            </a:extLst>
          </p:cNvPr>
          <p:cNvSpPr txBox="1"/>
          <p:nvPr/>
        </p:nvSpPr>
        <p:spPr>
          <a:xfrm>
            <a:off x="7039769" y="3429000"/>
            <a:ext cx="4382974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No, </a:t>
            </a: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we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are </a:t>
            </a: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not</a:t>
            </a:r>
            <a:endParaRPr kumimoji="0" lang="pt-BR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194" name="Picture 2" descr="D'Araujo Usina Literária: Terça na Usina: Blogs de Literatura da Rede:  Desab... | Apontando o dedo, Dedos da mão, Imagens psicologia">
            <a:extLst>
              <a:ext uri="{FF2B5EF4-FFF2-40B4-BE49-F238E27FC236}">
                <a16:creationId xmlns:a16="http://schemas.microsoft.com/office/drawing/2014/main" id="{8899335C-668B-4937-94CF-A105D2D3F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624" y="831788"/>
            <a:ext cx="4217375" cy="421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960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/>
          <p:nvPr/>
        </p:nvSpPr>
        <p:spPr>
          <a:xfrm>
            <a:off x="1791000" y="790633"/>
            <a:ext cx="8610000" cy="114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5867" b="1" kern="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When is your birthday?</a:t>
            </a:r>
            <a:endParaRPr sz="5867" b="1" kern="0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3" name="Google Shape;203;p31"/>
          <p:cNvSpPr txBox="1"/>
          <p:nvPr/>
        </p:nvSpPr>
        <p:spPr>
          <a:xfrm>
            <a:off x="1903233" y="2864434"/>
            <a:ext cx="64980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31"/>
          <p:cNvSpPr txBox="1"/>
          <p:nvPr/>
        </p:nvSpPr>
        <p:spPr>
          <a:xfrm>
            <a:off x="1783233" y="2727267"/>
            <a:ext cx="7904000" cy="759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3333" b="1" kern="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It’s on May 3rd. </a:t>
            </a:r>
            <a:endParaRPr sz="3333" b="1" kern="0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06" name="Google Shape;206;p31"/>
          <p:cNvCxnSpPr/>
          <p:nvPr/>
        </p:nvCxnSpPr>
        <p:spPr>
          <a:xfrm rot="10800000" flipH="1">
            <a:off x="2914867" y="3507200"/>
            <a:ext cx="510800" cy="820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7" name="Google Shape;207;p31"/>
          <p:cNvSpPr txBox="1"/>
          <p:nvPr/>
        </p:nvSpPr>
        <p:spPr>
          <a:xfrm>
            <a:off x="2291233" y="4226001"/>
            <a:ext cx="1820400" cy="759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3333" b="1" ker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month</a:t>
            </a:r>
            <a:endParaRPr sz="3333" b="1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08" name="Google Shape;208;p31"/>
          <p:cNvCxnSpPr/>
          <p:nvPr/>
        </p:nvCxnSpPr>
        <p:spPr>
          <a:xfrm rot="10800000">
            <a:off x="4645000" y="3405733"/>
            <a:ext cx="367600" cy="886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9" name="Google Shape;209;p31"/>
          <p:cNvSpPr txBox="1"/>
          <p:nvPr/>
        </p:nvSpPr>
        <p:spPr>
          <a:xfrm>
            <a:off x="4345667" y="4226001"/>
            <a:ext cx="1820400" cy="127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3333" b="1" ker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ordinal number</a:t>
            </a:r>
            <a:endParaRPr sz="3333" b="1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242" name="Picture 2" descr="Birthday Video Maker | 1000+ templates &amp; songs [It's Free] :)">
            <a:extLst>
              <a:ext uri="{FF2B5EF4-FFF2-40B4-BE49-F238E27FC236}">
                <a16:creationId xmlns:a16="http://schemas.microsoft.com/office/drawing/2014/main" id="{ABCB0B13-D4D1-423B-AA5D-57A932EF8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739" y="2053578"/>
            <a:ext cx="4949720" cy="280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" name="Google Shape;20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83176">
            <a:off x="9078059" y="4257116"/>
            <a:ext cx="4271467" cy="290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/>
          <p:nvPr/>
        </p:nvSpPr>
        <p:spPr>
          <a:xfrm>
            <a:off x="1903233" y="2864434"/>
            <a:ext cx="64980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26" name="Picture 2" descr="Subject Pronoun and the Verb To Be - Contractions Diagram | Quizlet">
            <a:extLst>
              <a:ext uri="{FF2B5EF4-FFF2-40B4-BE49-F238E27FC236}">
                <a16:creationId xmlns:a16="http://schemas.microsoft.com/office/drawing/2014/main" id="{DEBB4008-93BF-40DA-932B-1A273AFAA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25" y="675839"/>
            <a:ext cx="9721780" cy="544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616C41E-7FF2-4A61-A9B2-C13C589936EB}"/>
              </a:ext>
            </a:extLst>
          </p:cNvPr>
          <p:cNvSpPr txBox="1"/>
          <p:nvPr/>
        </p:nvSpPr>
        <p:spPr>
          <a:xfrm>
            <a:off x="365760" y="2982351"/>
            <a:ext cx="1758462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Eu sou/ estou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8C21F32-9BA5-4518-9D08-73CF1E5B7078}"/>
              </a:ext>
            </a:extLst>
          </p:cNvPr>
          <p:cNvSpPr txBox="1"/>
          <p:nvPr/>
        </p:nvSpPr>
        <p:spPr>
          <a:xfrm>
            <a:off x="365760" y="3488947"/>
            <a:ext cx="1758462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Você é/ está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176D68D-3358-434F-93E1-419D0A041AF0}"/>
              </a:ext>
            </a:extLst>
          </p:cNvPr>
          <p:cNvSpPr txBox="1"/>
          <p:nvPr/>
        </p:nvSpPr>
        <p:spPr>
          <a:xfrm>
            <a:off x="319792" y="4099161"/>
            <a:ext cx="1758462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Ele é/ está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BB104F6-7FA8-4618-8D4E-5E3CEACBD703}"/>
              </a:ext>
            </a:extLst>
          </p:cNvPr>
          <p:cNvSpPr txBox="1"/>
          <p:nvPr/>
        </p:nvSpPr>
        <p:spPr>
          <a:xfrm>
            <a:off x="317446" y="4687656"/>
            <a:ext cx="1758462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Ela é/ está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3D3AF83-1AB1-45E3-A6C7-7884CF4B0C6A}"/>
              </a:ext>
            </a:extLst>
          </p:cNvPr>
          <p:cNvSpPr txBox="1"/>
          <p:nvPr/>
        </p:nvSpPr>
        <p:spPr>
          <a:xfrm>
            <a:off x="317446" y="5386635"/>
            <a:ext cx="1758462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Ele/Ela é/ está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6A9753E-A1E2-4D8F-B081-C80F764714EA}"/>
              </a:ext>
            </a:extLst>
          </p:cNvPr>
          <p:cNvSpPr txBox="1"/>
          <p:nvPr/>
        </p:nvSpPr>
        <p:spPr>
          <a:xfrm>
            <a:off x="10016197" y="2895598"/>
            <a:ext cx="2150019" cy="3385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Nós somos/estamos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36760CD-CF4A-4EDF-B6E1-61B976A4AB83}"/>
              </a:ext>
            </a:extLst>
          </p:cNvPr>
          <p:cNvSpPr txBox="1"/>
          <p:nvPr/>
        </p:nvSpPr>
        <p:spPr>
          <a:xfrm>
            <a:off x="10421822" y="3359990"/>
            <a:ext cx="1758462" cy="646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Vocês são/estão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E519B49-D1CD-459A-A7C7-AF92FBF37DC6}"/>
              </a:ext>
            </a:extLst>
          </p:cNvPr>
          <p:cNvSpPr txBox="1"/>
          <p:nvPr/>
        </p:nvSpPr>
        <p:spPr>
          <a:xfrm>
            <a:off x="10727547" y="4082748"/>
            <a:ext cx="1496354" cy="120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Eles são/ estão.</a:t>
            </a:r>
          </a:p>
          <a:p>
            <a:r>
              <a:rPr lang="pt-BR" dirty="0">
                <a:solidFill>
                  <a:schemeClr val="bg1"/>
                </a:solidFill>
              </a:rPr>
              <a:t>Elas são/ estão</a:t>
            </a:r>
          </a:p>
        </p:txBody>
      </p:sp>
    </p:spTree>
    <p:extLst>
      <p:ext uri="{BB962C8B-B14F-4D97-AF65-F5344CB8AC3E}">
        <p14:creationId xmlns:p14="http://schemas.microsoft.com/office/powerpoint/2010/main" val="4103551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2"/>
          <p:cNvPicPr preferRelativeResize="0"/>
          <p:nvPr/>
        </p:nvPicPr>
        <p:blipFill rotWithShape="1">
          <a:blip r:embed="rId3">
            <a:alphaModFix/>
          </a:blip>
          <a:srcRect l="43792" t="6409" r="9831" b="49169"/>
          <a:stretch/>
        </p:blipFill>
        <p:spPr>
          <a:xfrm>
            <a:off x="4247867" y="1"/>
            <a:ext cx="4263435" cy="5779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2"/>
          <p:cNvPicPr preferRelativeResize="0"/>
          <p:nvPr/>
        </p:nvPicPr>
        <p:blipFill rotWithShape="1">
          <a:blip r:embed="rId3">
            <a:alphaModFix/>
          </a:blip>
          <a:srcRect l="45573" t="50956" r="8050"/>
          <a:stretch/>
        </p:blipFill>
        <p:spPr>
          <a:xfrm>
            <a:off x="7817267" y="918233"/>
            <a:ext cx="3968400" cy="5939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501" y="1555067"/>
            <a:ext cx="3324900" cy="317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24976">
            <a:off x="574275" y="1966743"/>
            <a:ext cx="3408648" cy="2749517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3"/>
          <p:cNvSpPr txBox="1"/>
          <p:nvPr/>
        </p:nvSpPr>
        <p:spPr>
          <a:xfrm>
            <a:off x="5380567" y="347400"/>
            <a:ext cx="5784000" cy="1066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5333" b="1" kern="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MONTHS</a:t>
            </a:r>
            <a:endParaRPr sz="5333" b="1" kern="0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3" name="Google Shape;223;p33"/>
          <p:cNvSpPr txBox="1"/>
          <p:nvPr/>
        </p:nvSpPr>
        <p:spPr>
          <a:xfrm>
            <a:off x="5300500" y="1458567"/>
            <a:ext cx="6061600" cy="517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667" b="1" ker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JANUARY</a:t>
            </a:r>
            <a:endParaRPr sz="2667" b="1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2667" b="1" ker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FEBRUARY</a:t>
            </a:r>
            <a:endParaRPr sz="2667" b="1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2667" b="1" ker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MARCH</a:t>
            </a:r>
            <a:endParaRPr sz="2667" b="1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2667" b="1" ker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APRIL</a:t>
            </a:r>
            <a:endParaRPr sz="2667" b="1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2667" b="1" ker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MAY</a:t>
            </a:r>
            <a:endParaRPr sz="2667" b="1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2667" b="1" ker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JUNE</a:t>
            </a:r>
            <a:endParaRPr sz="2667" b="1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2667" b="1" ker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JULY</a:t>
            </a:r>
            <a:endParaRPr sz="2667" b="1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2667" b="1" ker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AUGUST</a:t>
            </a:r>
            <a:endParaRPr sz="2667" b="1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2667" b="1" ker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SEPTEMBER</a:t>
            </a:r>
            <a:endParaRPr sz="2667" b="1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2667" b="1" ker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OCTOBER</a:t>
            </a:r>
            <a:endParaRPr sz="2667" b="1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2667" b="1" ker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NOVEMBER</a:t>
            </a:r>
            <a:endParaRPr sz="2667" b="1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2667" b="1" ker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DECEMBER</a:t>
            </a:r>
            <a:endParaRPr sz="2667" b="1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2"/>
          <p:cNvPicPr preferRelativeResize="0"/>
          <p:nvPr/>
        </p:nvPicPr>
        <p:blipFill rotWithShape="1">
          <a:blip r:embed="rId3">
            <a:alphaModFix/>
          </a:blip>
          <a:srcRect l="43792" t="6409" r="9831" b="49169"/>
          <a:stretch/>
        </p:blipFill>
        <p:spPr>
          <a:xfrm>
            <a:off x="4247867" y="1"/>
            <a:ext cx="4263435" cy="5779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2"/>
          <p:cNvPicPr preferRelativeResize="0"/>
          <p:nvPr/>
        </p:nvPicPr>
        <p:blipFill rotWithShape="1">
          <a:blip r:embed="rId3">
            <a:alphaModFix/>
          </a:blip>
          <a:srcRect l="45573" t="50956" r="8050"/>
          <a:stretch/>
        </p:blipFill>
        <p:spPr>
          <a:xfrm>
            <a:off x="7817267" y="918233"/>
            <a:ext cx="3968400" cy="59397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22;p33">
            <a:extLst>
              <a:ext uri="{FF2B5EF4-FFF2-40B4-BE49-F238E27FC236}">
                <a16:creationId xmlns:a16="http://schemas.microsoft.com/office/drawing/2014/main" id="{9195647E-ACDB-409F-9D20-29A005954A5A}"/>
              </a:ext>
            </a:extLst>
          </p:cNvPr>
          <p:cNvSpPr txBox="1"/>
          <p:nvPr/>
        </p:nvSpPr>
        <p:spPr>
          <a:xfrm>
            <a:off x="-956439" y="0"/>
            <a:ext cx="5784000" cy="1066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5333" b="1" kern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MONTHS</a:t>
            </a:r>
            <a:endParaRPr sz="5333" b="1" kern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" name="Google Shape;223;p33">
            <a:extLst>
              <a:ext uri="{FF2B5EF4-FFF2-40B4-BE49-F238E27FC236}">
                <a16:creationId xmlns:a16="http://schemas.microsoft.com/office/drawing/2014/main" id="{6280BD49-A93D-42C0-A36E-EA6E47285304}"/>
              </a:ext>
            </a:extLst>
          </p:cNvPr>
          <p:cNvSpPr txBox="1"/>
          <p:nvPr/>
        </p:nvSpPr>
        <p:spPr>
          <a:xfrm>
            <a:off x="-1036505" y="983571"/>
            <a:ext cx="6061600" cy="517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667" b="1" kern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JANUARY</a:t>
            </a:r>
            <a:endParaRPr sz="2667" b="1" kern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2667" b="1" kern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FEBRUARY</a:t>
            </a:r>
            <a:endParaRPr sz="2667" b="1" kern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2667" b="1" kern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MARCH</a:t>
            </a:r>
            <a:endParaRPr sz="2667" b="1" kern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2667" b="1" kern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APRIL</a:t>
            </a:r>
            <a:endParaRPr sz="2667" b="1" kern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2667" b="1" kern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MAY</a:t>
            </a:r>
            <a:endParaRPr sz="2667" b="1" kern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2667" b="1" kern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JUNE</a:t>
            </a:r>
            <a:endParaRPr sz="2667" b="1" kern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2667" b="1" kern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JULY</a:t>
            </a:r>
            <a:endParaRPr sz="2667" b="1" kern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2667" b="1" kern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AUGUST</a:t>
            </a:r>
            <a:endParaRPr sz="2667" b="1" kern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2667" b="1" kern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SEPTEMBER</a:t>
            </a:r>
            <a:endParaRPr sz="2667" b="1" kern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2667" b="1" kern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OCTOBER</a:t>
            </a:r>
            <a:endParaRPr sz="2667" b="1" kern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2667" b="1" kern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NOVEMBER</a:t>
            </a:r>
            <a:endParaRPr sz="2667" b="1" kern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2667" b="1" kern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DECEMBER</a:t>
            </a:r>
            <a:endParaRPr sz="2667" b="1" kern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Google Shape;204;p31">
            <a:extLst>
              <a:ext uri="{FF2B5EF4-FFF2-40B4-BE49-F238E27FC236}">
                <a16:creationId xmlns:a16="http://schemas.microsoft.com/office/drawing/2014/main" id="{A74B489D-8FCA-4A02-8BC3-331DCBF0D6DA}"/>
              </a:ext>
            </a:extLst>
          </p:cNvPr>
          <p:cNvSpPr txBox="1"/>
          <p:nvPr/>
        </p:nvSpPr>
        <p:spPr>
          <a:xfrm>
            <a:off x="110800" y="6098799"/>
            <a:ext cx="7904000" cy="759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3333" b="1" kern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My birthday is on May 6th. </a:t>
            </a:r>
            <a:endParaRPr sz="3333" b="1" kern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Google Shape;204;p31">
            <a:extLst>
              <a:ext uri="{FF2B5EF4-FFF2-40B4-BE49-F238E27FC236}">
                <a16:creationId xmlns:a16="http://schemas.microsoft.com/office/drawing/2014/main" id="{13F5FC6F-17F6-4CE4-8551-236D0E820503}"/>
              </a:ext>
            </a:extLst>
          </p:cNvPr>
          <p:cNvSpPr txBox="1"/>
          <p:nvPr/>
        </p:nvSpPr>
        <p:spPr>
          <a:xfrm>
            <a:off x="6509237" y="6027458"/>
            <a:ext cx="5571963" cy="759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3333" b="1" kern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It is on May 6th. </a:t>
            </a:r>
            <a:endParaRPr sz="3333" b="1" kern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47037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9267" y="325716"/>
            <a:ext cx="2143067" cy="250023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4"/>
          <p:cNvSpPr txBox="1"/>
          <p:nvPr/>
        </p:nvSpPr>
        <p:spPr>
          <a:xfrm>
            <a:off x="171567" y="3188967"/>
            <a:ext cx="6858000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4000" b="1" ker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Acesse o link e vamos fazendo os exercícios simultaneamente.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41C0863-4890-4B87-8DD0-CBBFAF2FE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834588" cy="283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53;p25">
            <a:extLst>
              <a:ext uri="{FF2B5EF4-FFF2-40B4-BE49-F238E27FC236}">
                <a16:creationId xmlns:a16="http://schemas.microsoft.com/office/drawing/2014/main" id="{05A014FE-9B31-4A0F-B1BC-5BC61757BBA4}"/>
              </a:ext>
            </a:extLst>
          </p:cNvPr>
          <p:cNvSpPr txBox="1"/>
          <p:nvPr/>
        </p:nvSpPr>
        <p:spPr>
          <a:xfrm>
            <a:off x="1104333" y="5451701"/>
            <a:ext cx="730247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3200" kern="0" dirty="0">
                <a:solidFill>
                  <a:srgbClr val="FFFFFF"/>
                </a:solidFill>
                <a:highlight>
                  <a:srgbClr val="6D9EEB"/>
                </a:highlight>
                <a:latin typeface="Arial"/>
                <a:cs typeface="Arial"/>
                <a:sym typeface="Arial"/>
              </a:rPr>
              <a:t>https://www.menti.com/86ik45a7ef</a:t>
            </a:r>
            <a:endParaRPr sz="3200" kern="0" dirty="0">
              <a:solidFill>
                <a:srgbClr val="FFFFFF"/>
              </a:solidFill>
              <a:highlight>
                <a:srgbClr val="6D9EEB"/>
              </a:highlight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/>
          <p:nvPr/>
        </p:nvSpPr>
        <p:spPr>
          <a:xfrm>
            <a:off x="1791000" y="790633"/>
            <a:ext cx="86100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Where do </a:t>
            </a: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you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live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?</a:t>
            </a:r>
          </a:p>
        </p:txBody>
      </p:sp>
      <p:sp>
        <p:nvSpPr>
          <p:cNvPr id="203" name="Google Shape;203;p31"/>
          <p:cNvSpPr txBox="1"/>
          <p:nvPr/>
        </p:nvSpPr>
        <p:spPr>
          <a:xfrm>
            <a:off x="1903233" y="2864434"/>
            <a:ext cx="64980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050" name="Picture 2" descr="A curva do Ibirapuitã- Alegrete | Rio grande, Lugares, Rio">
            <a:extLst>
              <a:ext uri="{FF2B5EF4-FFF2-40B4-BE49-F238E27FC236}">
                <a16:creationId xmlns:a16="http://schemas.microsoft.com/office/drawing/2014/main" id="{021D09EF-191E-48BA-AC15-F4791475E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6801"/>
            <a:ext cx="685800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CFEF8AF-859E-41F9-B485-EB46F86A6EBA}"/>
              </a:ext>
            </a:extLst>
          </p:cNvPr>
          <p:cNvSpPr txBox="1"/>
          <p:nvPr/>
        </p:nvSpPr>
        <p:spPr>
          <a:xfrm>
            <a:off x="379828" y="1680812"/>
            <a:ext cx="6098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pt-BR" sz="2800" b="1" kern="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 </a:t>
            </a:r>
            <a:r>
              <a:rPr lang="pt-BR" sz="2800" b="1" kern="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live</a:t>
            </a:r>
            <a:r>
              <a:rPr lang="pt-BR" sz="2800" b="1" kern="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in Alegrete</a:t>
            </a:r>
            <a:endParaRPr kumimoji="0" lang="pt-BR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52" name="Picture 4" descr="Manoel Viana RS">
            <a:extLst>
              <a:ext uri="{FF2B5EF4-FFF2-40B4-BE49-F238E27FC236}">
                <a16:creationId xmlns:a16="http://schemas.microsoft.com/office/drawing/2014/main" id="{9AA41962-6199-4A46-BB45-093DD7A31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000" y="2283945"/>
            <a:ext cx="6498000" cy="453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4D7C9A0-E995-4B00-A167-C570E72DF653}"/>
              </a:ext>
            </a:extLst>
          </p:cNvPr>
          <p:cNvSpPr txBox="1"/>
          <p:nvPr/>
        </p:nvSpPr>
        <p:spPr>
          <a:xfrm>
            <a:off x="5920154" y="1664171"/>
            <a:ext cx="6098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pt-BR" sz="2800" b="1" kern="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 </a:t>
            </a:r>
            <a:r>
              <a:rPr lang="pt-BR" sz="2800" b="1" kern="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live</a:t>
            </a:r>
            <a:r>
              <a:rPr lang="pt-BR" sz="2800" b="1" kern="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in Manoel Viana</a:t>
            </a:r>
            <a:endParaRPr kumimoji="0" lang="pt-BR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212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/>
          <p:nvPr/>
        </p:nvSpPr>
        <p:spPr>
          <a:xfrm>
            <a:off x="1791000" y="790633"/>
            <a:ext cx="86100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Where do </a:t>
            </a: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you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live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?</a:t>
            </a:r>
          </a:p>
        </p:txBody>
      </p:sp>
      <p:sp>
        <p:nvSpPr>
          <p:cNvPr id="203" name="Google Shape;203;p31"/>
          <p:cNvSpPr txBox="1"/>
          <p:nvPr/>
        </p:nvSpPr>
        <p:spPr>
          <a:xfrm>
            <a:off x="1903233" y="2864434"/>
            <a:ext cx="64980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" name="Mídia Online 1" title="English Conversation Practice - Where do you live?">
            <a:hlinkClick r:id="" action="ppaction://media"/>
            <a:extLst>
              <a:ext uri="{FF2B5EF4-FFF2-40B4-BE49-F238E27FC236}">
                <a16:creationId xmlns:a16="http://schemas.microsoft.com/office/drawing/2014/main" id="{51E5E98A-E7CF-48D0-830B-DE7F98BA855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03233" y="2233298"/>
            <a:ext cx="7150928" cy="4040275"/>
          </a:xfrm>
          <a:prstGeom prst="rect">
            <a:avLst/>
          </a:prstGeom>
        </p:spPr>
      </p:pic>
      <p:sp>
        <p:nvSpPr>
          <p:cNvPr id="6" name="Google Shape;202;p31">
            <a:extLst>
              <a:ext uri="{FF2B5EF4-FFF2-40B4-BE49-F238E27FC236}">
                <a16:creationId xmlns:a16="http://schemas.microsoft.com/office/drawing/2014/main" id="{AEC01F03-70EA-42AA-A17D-AC57805DFB27}"/>
              </a:ext>
            </a:extLst>
          </p:cNvPr>
          <p:cNvSpPr txBox="1"/>
          <p:nvPr/>
        </p:nvSpPr>
        <p:spPr>
          <a:xfrm>
            <a:off x="8653688" y="3822568"/>
            <a:ext cx="26091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16s</a:t>
            </a:r>
          </a:p>
        </p:txBody>
      </p:sp>
    </p:spTree>
    <p:extLst>
      <p:ext uri="{BB962C8B-B14F-4D97-AF65-F5344CB8AC3E}">
        <p14:creationId xmlns:p14="http://schemas.microsoft.com/office/powerpoint/2010/main" val="186293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/>
          <p:nvPr/>
        </p:nvSpPr>
        <p:spPr>
          <a:xfrm>
            <a:off x="1791000" y="790633"/>
            <a:ext cx="86100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Where do </a:t>
            </a: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you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live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?</a:t>
            </a:r>
          </a:p>
        </p:txBody>
      </p:sp>
      <p:sp>
        <p:nvSpPr>
          <p:cNvPr id="203" name="Google Shape;203;p31"/>
          <p:cNvSpPr txBox="1"/>
          <p:nvPr/>
        </p:nvSpPr>
        <p:spPr>
          <a:xfrm>
            <a:off x="1903233" y="2864434"/>
            <a:ext cx="64980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D7F2A05-C460-430D-9FC1-032E9FB2E5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69" t="11510" r="7230" b="15880"/>
          <a:stretch/>
        </p:blipFill>
        <p:spPr>
          <a:xfrm>
            <a:off x="1069145" y="790633"/>
            <a:ext cx="10241280" cy="4977121"/>
          </a:xfrm>
          <a:prstGeom prst="rect">
            <a:avLst/>
          </a:prstGeom>
        </p:spPr>
      </p:pic>
      <p:sp>
        <p:nvSpPr>
          <p:cNvPr id="7" name="Google Shape;202;p31">
            <a:extLst>
              <a:ext uri="{FF2B5EF4-FFF2-40B4-BE49-F238E27FC236}">
                <a16:creationId xmlns:a16="http://schemas.microsoft.com/office/drawing/2014/main" id="{5985A109-08CF-4B29-85B3-4ADA42F40CBB}"/>
              </a:ext>
            </a:extLst>
          </p:cNvPr>
          <p:cNvSpPr txBox="1"/>
          <p:nvPr/>
        </p:nvSpPr>
        <p:spPr>
          <a:xfrm>
            <a:off x="1903233" y="5767754"/>
            <a:ext cx="86100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I </a:t>
            </a: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live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in ......</a:t>
            </a:r>
          </a:p>
        </p:txBody>
      </p:sp>
    </p:spTree>
    <p:extLst>
      <p:ext uri="{BB962C8B-B14F-4D97-AF65-F5344CB8AC3E}">
        <p14:creationId xmlns:p14="http://schemas.microsoft.com/office/powerpoint/2010/main" val="3827367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/>
          <p:nvPr/>
        </p:nvSpPr>
        <p:spPr>
          <a:xfrm>
            <a:off x="1903233" y="2864434"/>
            <a:ext cx="64980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Google Shape;202;p31">
            <a:extLst>
              <a:ext uri="{FF2B5EF4-FFF2-40B4-BE49-F238E27FC236}">
                <a16:creationId xmlns:a16="http://schemas.microsoft.com/office/drawing/2014/main" id="{5985A109-08CF-4B29-85B3-4ADA42F40CBB}"/>
              </a:ext>
            </a:extLst>
          </p:cNvPr>
          <p:cNvSpPr txBox="1"/>
          <p:nvPr/>
        </p:nvSpPr>
        <p:spPr>
          <a:xfrm>
            <a:off x="1903233" y="5767754"/>
            <a:ext cx="86100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She </a:t>
            </a: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is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from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Santa Rosa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AFC3396-3019-492E-9137-5D02FD709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812" y="1407161"/>
            <a:ext cx="52863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76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/>
          <p:nvPr/>
        </p:nvSpPr>
        <p:spPr>
          <a:xfrm>
            <a:off x="1903233" y="2864434"/>
            <a:ext cx="64980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Google Shape;202;p31">
            <a:extLst>
              <a:ext uri="{FF2B5EF4-FFF2-40B4-BE49-F238E27FC236}">
                <a16:creationId xmlns:a16="http://schemas.microsoft.com/office/drawing/2014/main" id="{5985A109-08CF-4B29-85B3-4ADA42F40CBB}"/>
              </a:ext>
            </a:extLst>
          </p:cNvPr>
          <p:cNvSpPr txBox="1"/>
          <p:nvPr/>
        </p:nvSpPr>
        <p:spPr>
          <a:xfrm>
            <a:off x="1903233" y="5767754"/>
            <a:ext cx="86100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She </a:t>
            </a: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live</a:t>
            </a: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FF00"/>
                </a:highlight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s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in Rio de Janeiro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19778D9-3F7D-4331-86D3-3777BFC5D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214438"/>
            <a:ext cx="590550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437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/>
          <p:nvPr/>
        </p:nvSpPr>
        <p:spPr>
          <a:xfrm>
            <a:off x="1903233" y="2864434"/>
            <a:ext cx="64980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Google Shape;202;p31">
            <a:extLst>
              <a:ext uri="{FF2B5EF4-FFF2-40B4-BE49-F238E27FC236}">
                <a16:creationId xmlns:a16="http://schemas.microsoft.com/office/drawing/2014/main" id="{5985A109-08CF-4B29-85B3-4ADA42F40CBB}"/>
              </a:ext>
            </a:extLst>
          </p:cNvPr>
          <p:cNvSpPr txBox="1"/>
          <p:nvPr/>
        </p:nvSpPr>
        <p:spPr>
          <a:xfrm>
            <a:off x="1903233" y="5767754"/>
            <a:ext cx="86100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Who </a:t>
            </a: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is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he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?</a:t>
            </a:r>
          </a:p>
        </p:txBody>
      </p:sp>
      <p:pic>
        <p:nvPicPr>
          <p:cNvPr id="4098" name="Picture 2" descr="Atila Iamarino - Instituto Serrapilheira">
            <a:extLst>
              <a:ext uri="{FF2B5EF4-FFF2-40B4-BE49-F238E27FC236}">
                <a16:creationId xmlns:a16="http://schemas.microsoft.com/office/drawing/2014/main" id="{7207BA49-7331-4F2F-8680-338BF4053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468" y="685800"/>
            <a:ext cx="4394982" cy="439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4DDBF05-17EB-4F61-A17D-753CD60EC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743200"/>
            <a:ext cx="12186135" cy="1083212"/>
          </a:xfrm>
          <a:prstGeom prst="rect">
            <a:avLst/>
          </a:prstGeom>
        </p:spPr>
      </p:pic>
      <p:sp>
        <p:nvSpPr>
          <p:cNvPr id="8" name="Google Shape;202;p31">
            <a:extLst>
              <a:ext uri="{FF2B5EF4-FFF2-40B4-BE49-F238E27FC236}">
                <a16:creationId xmlns:a16="http://schemas.microsoft.com/office/drawing/2014/main" id="{5189A767-CC5C-415E-8EE2-A00DCAA1BDD2}"/>
              </a:ext>
            </a:extLst>
          </p:cNvPr>
          <p:cNvSpPr txBox="1"/>
          <p:nvPr/>
        </p:nvSpPr>
        <p:spPr>
          <a:xfrm>
            <a:off x="7341289" y="1341519"/>
            <a:ext cx="4682792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Who - quem</a:t>
            </a:r>
          </a:p>
        </p:txBody>
      </p:sp>
    </p:spTree>
    <p:extLst>
      <p:ext uri="{BB962C8B-B14F-4D97-AF65-F5344CB8AC3E}">
        <p14:creationId xmlns:p14="http://schemas.microsoft.com/office/powerpoint/2010/main" val="106019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/>
          <p:nvPr/>
        </p:nvSpPr>
        <p:spPr>
          <a:xfrm>
            <a:off x="1903233" y="2864434"/>
            <a:ext cx="64980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Google Shape;202;p31">
            <a:extLst>
              <a:ext uri="{FF2B5EF4-FFF2-40B4-BE49-F238E27FC236}">
                <a16:creationId xmlns:a16="http://schemas.microsoft.com/office/drawing/2014/main" id="{5985A109-08CF-4B29-85B3-4ADA42F40CBB}"/>
              </a:ext>
            </a:extLst>
          </p:cNvPr>
          <p:cNvSpPr txBox="1"/>
          <p:nvPr/>
        </p:nvSpPr>
        <p:spPr>
          <a:xfrm>
            <a:off x="1903233" y="5767754"/>
            <a:ext cx="86100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How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old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is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he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?</a:t>
            </a:r>
          </a:p>
        </p:txBody>
      </p:sp>
      <p:pic>
        <p:nvPicPr>
          <p:cNvPr id="4098" name="Picture 2" descr="Atila Iamarino - Instituto Serrapilheira">
            <a:extLst>
              <a:ext uri="{FF2B5EF4-FFF2-40B4-BE49-F238E27FC236}">
                <a16:creationId xmlns:a16="http://schemas.microsoft.com/office/drawing/2014/main" id="{7207BA49-7331-4F2F-8680-338BF4053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468" y="685800"/>
            <a:ext cx="4394982" cy="439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6363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249</Words>
  <Application>Microsoft Office PowerPoint</Application>
  <PresentationFormat>Widescreen</PresentationFormat>
  <Paragraphs>72</Paragraphs>
  <Slides>23</Slides>
  <Notes>23</Notes>
  <HiddenSlides>0</HiddenSlides>
  <MMClips>1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Trebuchet MS</vt:lpstr>
      <vt:lpstr>Tema do Office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Ânderson Martinsp</dc:creator>
  <cp:lastModifiedBy>Ânderson Martins Pereira</cp:lastModifiedBy>
  <cp:revision>15</cp:revision>
  <dcterms:created xsi:type="dcterms:W3CDTF">2021-04-27T18:30:44Z</dcterms:created>
  <dcterms:modified xsi:type="dcterms:W3CDTF">2026-04-21T14:44:55Z</dcterms:modified>
</cp:coreProperties>
</file>