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3fc5b3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3fc5b3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3fc5b3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3fc5b3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532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3fc5b3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3fc5b3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991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3fc5b3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3fc5b3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695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3fc5b3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3fc5b3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81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3fc5b35c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3fc5b35c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3fc5b35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3fc5b35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3fc5b3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3fc5b3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81a207f9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81a207f9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63fc5b35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63fc5b35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3fc5b35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3fc5b35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63fc5b35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63fc5b35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63fc5b35c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63fc5b35c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3800">
            <a:off x="210400" y="2022500"/>
            <a:ext cx="3290125" cy="32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117100" y="950200"/>
            <a:ext cx="4909800" cy="861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LÍNGUA INGLESA</a:t>
            </a:r>
            <a:endParaRPr sz="44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749275" y="1812100"/>
            <a:ext cx="3864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1º ano </a:t>
            </a:r>
            <a:endParaRPr sz="30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519999" y="4338925"/>
            <a:ext cx="5039209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Professor Ânderson Martins</a:t>
            </a:r>
            <a:endParaRPr sz="25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2117100" y="605375"/>
            <a:ext cx="4909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Fake friends</a:t>
            </a:r>
            <a:endParaRPr sz="44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3">
            <a:alphaModFix/>
          </a:blip>
          <a:srcRect t="18010" b="29573"/>
          <a:stretch/>
        </p:blipFill>
        <p:spPr>
          <a:xfrm>
            <a:off x="250675" y="1841650"/>
            <a:ext cx="8642651" cy="30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2308486" y="1051943"/>
            <a:ext cx="49098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lang="en" sz="4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ntre nesse site e faça alguns exercícios</a:t>
            </a:r>
            <a:endParaRPr sz="44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BDD326-67FC-4CA1-A936-A64D387F3C96}"/>
              </a:ext>
            </a:extLst>
          </p:cNvPr>
          <p:cNvSpPr txBox="1"/>
          <p:nvPr/>
        </p:nvSpPr>
        <p:spPr>
          <a:xfrm>
            <a:off x="478465" y="4224747"/>
            <a:ext cx="650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https://cursodeingles.online/2018/01/exercicio-falso-cognato/</a:t>
            </a:r>
          </a:p>
        </p:txBody>
      </p:sp>
    </p:spTree>
    <p:extLst>
      <p:ext uri="{BB962C8B-B14F-4D97-AF65-F5344CB8AC3E}">
        <p14:creationId xmlns:p14="http://schemas.microsoft.com/office/powerpoint/2010/main" val="89121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BDD326-67FC-4CA1-A936-A64D387F3C96}"/>
              </a:ext>
            </a:extLst>
          </p:cNvPr>
          <p:cNvSpPr txBox="1"/>
          <p:nvPr/>
        </p:nvSpPr>
        <p:spPr>
          <a:xfrm>
            <a:off x="425302" y="173742"/>
            <a:ext cx="650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https://cursodeingles.online/2018/01/exercicio-falso-cognato/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FE1D3C-957A-4677-9FC3-EEA8B7998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654788"/>
            <a:ext cx="658177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6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BDD326-67FC-4CA1-A936-A64D387F3C96}"/>
              </a:ext>
            </a:extLst>
          </p:cNvPr>
          <p:cNvSpPr txBox="1"/>
          <p:nvPr/>
        </p:nvSpPr>
        <p:spPr>
          <a:xfrm>
            <a:off x="425302" y="173742"/>
            <a:ext cx="650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https://cursodeingles.online/2018/01/exercicio-falso-cognato/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BBCE48-9312-4A16-AD1F-3EA9763C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54" y="751592"/>
            <a:ext cx="6219825" cy="41719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B57E978-99B8-4292-915E-CE9B4EB040B0}"/>
              </a:ext>
            </a:extLst>
          </p:cNvPr>
          <p:cNvSpPr txBox="1"/>
          <p:nvPr/>
        </p:nvSpPr>
        <p:spPr>
          <a:xfrm>
            <a:off x="5231219" y="2360513"/>
            <a:ext cx="265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Façam até o exercício 3</a:t>
            </a:r>
          </a:p>
        </p:txBody>
      </p:sp>
    </p:spTree>
    <p:extLst>
      <p:ext uri="{BB962C8B-B14F-4D97-AF65-F5344CB8AC3E}">
        <p14:creationId xmlns:p14="http://schemas.microsoft.com/office/powerpoint/2010/main" val="1601281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2C05451-EA71-419F-BD05-42F05704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378231"/>
            <a:ext cx="6543675" cy="47910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B57E978-99B8-4292-915E-CE9B4EB040B0}"/>
              </a:ext>
            </a:extLst>
          </p:cNvPr>
          <p:cNvSpPr txBox="1"/>
          <p:nvPr/>
        </p:nvSpPr>
        <p:spPr>
          <a:xfrm>
            <a:off x="159487" y="0"/>
            <a:ext cx="441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Para a aula que vem....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B19220-8181-4D1C-993A-D055D6AD868A}"/>
              </a:ext>
            </a:extLst>
          </p:cNvPr>
          <p:cNvSpPr txBox="1"/>
          <p:nvPr/>
        </p:nvSpPr>
        <p:spPr>
          <a:xfrm>
            <a:off x="4572000" y="3341430"/>
            <a:ext cx="4572000" cy="73866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https://docs.google.com/forms/d/e/1FAIpQLSdbIe6QF0UO_5XzAJhi0N7vGEPfzgEpfnRpVegnWoX__WFpcw/viewform?usp=sf_link</a:t>
            </a:r>
          </a:p>
        </p:txBody>
      </p:sp>
    </p:spTree>
    <p:extLst>
      <p:ext uri="{BB962C8B-B14F-4D97-AF65-F5344CB8AC3E}">
        <p14:creationId xmlns:p14="http://schemas.microsoft.com/office/powerpoint/2010/main" val="409719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440" y="0"/>
            <a:ext cx="9235440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6364725" y="3175175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787250" y="1623500"/>
            <a:ext cx="5646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WELCOME TO YOUR ENGLISH CLASS</a:t>
            </a:r>
            <a:endParaRPr sz="40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669275" y="242200"/>
            <a:ext cx="7907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Entre no link e coloque as palavras que você sabe em inglês.</a:t>
            </a:r>
            <a:endParaRPr sz="36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168" y="1535200"/>
            <a:ext cx="4295608" cy="36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2117100" y="605375"/>
            <a:ext cx="4909800" cy="861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World English</a:t>
            </a:r>
            <a:endParaRPr sz="44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416625" y="1682250"/>
            <a:ext cx="4727650" cy="472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4975" y="2065075"/>
            <a:ext cx="5026226" cy="26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175" y="3509975"/>
            <a:ext cx="2203476" cy="124023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820450" y="2120363"/>
            <a:ext cx="306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GAMES</a:t>
            </a:r>
            <a:endParaRPr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800" y="3284400"/>
            <a:ext cx="2203476" cy="12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6502" y="3936400"/>
            <a:ext cx="1815469" cy="102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125" y="2696975"/>
            <a:ext cx="2202034" cy="12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5378975" y="2618700"/>
            <a:ext cx="23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SERIES</a:t>
            </a:r>
            <a:endParaRPr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6770" y="664837"/>
            <a:ext cx="1084149" cy="16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64875" y="1097334"/>
            <a:ext cx="1815475" cy="94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84739" y="818072"/>
            <a:ext cx="1148563" cy="170250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5887150" y="210700"/>
            <a:ext cx="15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MOVIES</a:t>
            </a:r>
            <a:endParaRPr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3761" y="595300"/>
            <a:ext cx="1937539" cy="11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90601" y="950400"/>
            <a:ext cx="1815475" cy="112749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292875" y="210700"/>
            <a:ext cx="15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INTERACTIONS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2117100" y="605375"/>
            <a:ext cx="4909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Cognates</a:t>
            </a:r>
            <a:endParaRPr sz="44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975" y="2065075"/>
            <a:ext cx="5026226" cy="26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2749275" y="1812100"/>
            <a:ext cx="38649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Você sabe dizer quais palavras são similares entre português e inglês e que tem significado igual? </a:t>
            </a:r>
            <a:endParaRPr sz="30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957">
            <a:off x="216768" y="483224"/>
            <a:ext cx="2867524" cy="17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2117100" y="605375"/>
            <a:ext cx="4909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Cognates</a:t>
            </a:r>
            <a:endParaRPr sz="44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47957">
            <a:off x="216768" y="483224"/>
            <a:ext cx="2867524" cy="17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368550" y="2037750"/>
            <a:ext cx="4749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Tiger -Tigre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Distant -distante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- estudante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Use - usar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Music - música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4492075" y="2268600"/>
            <a:ext cx="47490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Dance -dançar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Global- global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Topic- tópico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Test- teste</a:t>
            </a: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/>
        </p:nvSpPr>
        <p:spPr>
          <a:xfrm>
            <a:off x="2117100" y="605375"/>
            <a:ext cx="4909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Fake Friends</a:t>
            </a:r>
            <a:endParaRPr sz="44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975" y="2065075"/>
            <a:ext cx="5026226" cy="26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/>
        </p:nvSpPr>
        <p:spPr>
          <a:xfrm>
            <a:off x="2451800" y="1965925"/>
            <a:ext cx="47490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Você sabe dizer quais palavras são similares entre português e inglês, mas tem um sentido diferente?</a:t>
            </a:r>
            <a:r>
              <a:rPr lang="en" sz="3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30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957">
            <a:off x="216768" y="483224"/>
            <a:ext cx="2867524" cy="17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172</Words>
  <Application>Microsoft Office PowerPoint</Application>
  <PresentationFormat>Apresentação na tela (16:9)</PresentationFormat>
  <Paragraphs>32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Ânderson Martins Pereira</cp:lastModifiedBy>
  <cp:revision>7</cp:revision>
  <dcterms:modified xsi:type="dcterms:W3CDTF">2026-04-21T14:32:39Z</dcterms:modified>
</cp:coreProperties>
</file>